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94" r:id="rId3"/>
    <p:sldMasterId id="2147483717" r:id="rId4"/>
  </p:sldMasterIdLst>
  <p:notesMasterIdLst>
    <p:notesMasterId r:id="rId26"/>
  </p:notesMasterIdLst>
  <p:sldIdLst>
    <p:sldId id="788" r:id="rId5"/>
    <p:sldId id="841" r:id="rId6"/>
    <p:sldId id="790" r:id="rId7"/>
    <p:sldId id="791" r:id="rId8"/>
    <p:sldId id="837" r:id="rId9"/>
    <p:sldId id="792" r:id="rId10"/>
    <p:sldId id="838" r:id="rId11"/>
    <p:sldId id="839" r:id="rId12"/>
    <p:sldId id="840" r:id="rId13"/>
    <p:sldId id="796" r:id="rId14"/>
    <p:sldId id="797" r:id="rId15"/>
    <p:sldId id="798" r:id="rId16"/>
    <p:sldId id="819" r:id="rId17"/>
    <p:sldId id="828" r:id="rId18"/>
    <p:sldId id="800" r:id="rId19"/>
    <p:sldId id="801" r:id="rId20"/>
    <p:sldId id="802" r:id="rId21"/>
    <p:sldId id="803" r:id="rId22"/>
    <p:sldId id="804" r:id="rId23"/>
    <p:sldId id="805" r:id="rId24"/>
    <p:sldId id="806" r:id="rId2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4" userDrawn="1">
          <p15:clr>
            <a:srgbClr val="A4A3A4"/>
          </p15:clr>
        </p15:guide>
        <p15:guide id="2" pos="29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2" autoAdjust="0"/>
    <p:restoredTop sz="99816" autoAdjust="0"/>
  </p:normalViewPr>
  <p:slideViewPr>
    <p:cSldViewPr>
      <p:cViewPr varScale="1">
        <p:scale>
          <a:sx n="68" d="100"/>
          <a:sy n="68" d="100"/>
        </p:scale>
        <p:origin x="610" y="62"/>
      </p:cViewPr>
      <p:guideLst>
        <p:guide orient="horz" pos="1214"/>
        <p:guide pos="29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8F7B8-7BD7-4538-AC3E-F06145F05F1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28.xml"/><Relationship Id="rId7" Type="http://schemas.openxmlformats.org/officeDocument/2006/relationships/image" Target="../media/image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0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0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1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10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1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52.xml"/><Relationship Id="rId7" Type="http://schemas.openxmlformats.org/officeDocument/2006/relationships/image" Target="../media/image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1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0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0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1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76.xml"/><Relationship Id="rId7" Type="http://schemas.openxmlformats.org/officeDocument/2006/relationships/image" Target="../media/image9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10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10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0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10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10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1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image" Target="../media/image1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五、教学效果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六、教学特色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78390" y="19548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七、改革思路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prstGeom prst="rect">
            <a:avLst/>
          </a:prstGeo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5941-E05A-40D7-A6D4-396E0603A983}" type="datetimeFigureOut">
              <a:rPr lang="zh-CN" altLang="en-US"/>
              <a:t>2023/3/5</a:t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629150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ADD0B-3F7F-464A-9C7B-4A676F1988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/>
          <a:p>
            <a:fld id="{F370BEF1-0EEE-46FA-B30D-B28EFBB1465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29150"/>
            <a:ext cx="3352801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/>
          <a:p>
            <a:fld id="{EA36B156-C55E-4DE2-BC8B-6EA0B36B3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1500166" y="0"/>
            <a:ext cx="5715008" cy="830997"/>
            <a:chOff x="0" y="0"/>
            <a:chExt cx="5715008" cy="830997"/>
          </a:xfrm>
        </p:grpSpPr>
        <p:sp>
          <p:nvSpPr>
            <p:cNvPr id="19" name="文本框 4"/>
            <p:cNvSpPr txBox="1"/>
            <p:nvPr userDrawn="1"/>
          </p:nvSpPr>
          <p:spPr>
            <a:xfrm>
              <a:off x="792644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设计</a:t>
              </a:r>
            </a:p>
          </p:txBody>
        </p:sp>
        <p:sp>
          <p:nvSpPr>
            <p:cNvPr id="20" name="文本框 5"/>
            <p:cNvSpPr txBox="1"/>
            <p:nvPr userDrawn="1"/>
          </p:nvSpPr>
          <p:spPr>
            <a:xfrm>
              <a:off x="1580143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实施</a:t>
              </a:r>
            </a:p>
          </p:txBody>
        </p:sp>
        <p:sp>
          <p:nvSpPr>
            <p:cNvPr id="21" name="文本框 6"/>
            <p:cNvSpPr txBox="1"/>
            <p:nvPr userDrawn="1"/>
          </p:nvSpPr>
          <p:spPr>
            <a:xfrm>
              <a:off x="2367642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资源</a:t>
              </a:r>
            </a:p>
          </p:txBody>
        </p:sp>
        <p:sp>
          <p:nvSpPr>
            <p:cNvPr id="22" name="文本框 7"/>
            <p:cNvSpPr txBox="1"/>
            <p:nvPr userDrawn="1"/>
          </p:nvSpPr>
          <p:spPr>
            <a:xfrm>
              <a:off x="3155141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效果</a:t>
              </a:r>
            </a:p>
          </p:txBody>
        </p:sp>
        <p:sp>
          <p:nvSpPr>
            <p:cNvPr id="23" name="文本框 8"/>
            <p:cNvSpPr txBox="1"/>
            <p:nvPr userDrawn="1"/>
          </p:nvSpPr>
          <p:spPr>
            <a:xfrm>
              <a:off x="3942640" y="0"/>
              <a:ext cx="856396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特色</a:t>
              </a:r>
            </a:p>
          </p:txBody>
        </p:sp>
        <p:sp>
          <p:nvSpPr>
            <p:cNvPr id="24" name="文本框 8"/>
            <p:cNvSpPr txBox="1"/>
            <p:nvPr userDrawn="1"/>
          </p:nvSpPr>
          <p:spPr>
            <a:xfrm>
              <a:off x="4786314" y="0"/>
              <a:ext cx="92869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改革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思路</a:t>
              </a:r>
            </a:p>
          </p:txBody>
        </p:sp>
        <p:sp>
          <p:nvSpPr>
            <p:cNvPr id="25" name="文本框 3"/>
            <p:cNvSpPr txBox="1"/>
            <p:nvPr userDrawn="1"/>
          </p:nvSpPr>
          <p:spPr>
            <a:xfrm>
              <a:off x="0" y="0"/>
              <a:ext cx="80536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设置</a:t>
              </a:r>
            </a:p>
          </p:txBody>
        </p:sp>
      </p:grpSp>
      <p:sp>
        <p:nvSpPr>
          <p:cNvPr id="26" name="文本框 3"/>
          <p:cNvSpPr txBox="1"/>
          <p:nvPr userDrawn="1"/>
        </p:nvSpPr>
        <p:spPr>
          <a:xfrm>
            <a:off x="6286512" y="0"/>
            <a:ext cx="92869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改革思路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4013"/>
          <a:stretch>
            <a:fillRect/>
          </a:stretch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  <a:effectLst>
            <a:glow rad="76200">
              <a:schemeClr val="accent1">
                <a:alpha val="10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155178"/>
            <a:ext cx="7886700" cy="246856"/>
          </a:xfrm>
        </p:spPr>
        <p:txBody>
          <a:bodyPr>
            <a:noAutofit/>
          </a:bodyPr>
          <a:lstStyle>
            <a:lvl1pPr>
              <a:defRPr sz="1600" b="0" strike="noStrike">
                <a:ln>
                  <a:noFill/>
                </a:ln>
                <a:solidFill>
                  <a:srgbClr val="B1224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81" name="图片 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72390"/>
            <a:ext cx="777240" cy="823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730"/>
            <a:ext cx="9144635" cy="210185"/>
          </a:xfrm>
          <a:prstGeom prst="rect">
            <a:avLst/>
          </a:prstGeom>
        </p:spPr>
      </p:pic>
      <p:pic>
        <p:nvPicPr>
          <p:cNvPr id="8" name="Picture 2" descr="J:\桌面材料\党政素材图片\天安门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29672" y="4317115"/>
            <a:ext cx="2214963" cy="8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4528185"/>
            <a:ext cx="133223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488814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定位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284411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73977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目标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83261" y="107177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内容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259232" y="223049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44641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教法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74339" y="199589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246779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教程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289282" y="2063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25924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"/>
            <a:ext cx="9157970" cy="144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4745355"/>
            <a:ext cx="9157970" cy="398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126490" cy="5721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10" y="-250825"/>
            <a:ext cx="1216660" cy="962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38415" y="0"/>
            <a:ext cx="512445" cy="791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1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4"/>
            <a:ext cx="7147876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8205387" y="300504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076305" y="386794"/>
            <a:ext cx="1644557" cy="2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075043" y="67257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教学分析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1" r="1"/>
          <a:stretch>
            <a:fillRect/>
          </a:stretch>
        </p:blipFill>
        <p:spPr>
          <a:xfrm flipH="1">
            <a:off x="8129138" y="4314444"/>
            <a:ext cx="1512055" cy="142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一、课程设置</a:t>
            </a:r>
          </a:p>
        </p:txBody>
      </p:sp>
      <p:pic>
        <p:nvPicPr>
          <p:cNvPr id="11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二、课程设计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3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"/>
            <a:ext cx="9157970" cy="144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4745355"/>
            <a:ext cx="9157970" cy="398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126490" cy="5721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10" y="-250825"/>
            <a:ext cx="1216660" cy="962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38415" y="0"/>
            <a:ext cx="512445" cy="791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1" y="88745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三、教学实施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四、教学资源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五、教学效果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六、教学特色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78390" y="19548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七、改革思路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prstGeom prst="rect">
            <a:avLst/>
          </a:prstGeo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5941-E05A-40D7-A6D4-396E0603A983}" type="datetimeFigureOut">
              <a:rPr lang="zh-CN" altLang="en-US"/>
              <a:t>2023/3/5</a:t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629150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ADD0B-3F7F-464A-9C7B-4A676F1988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/>
          <a:p>
            <a:fld id="{F370BEF1-0EEE-46FA-B30D-B28EFBB1465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29150"/>
            <a:ext cx="3352801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/>
          <a:p>
            <a:fld id="{EA36B156-C55E-4DE2-BC8B-6EA0B36B3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1500166" y="0"/>
            <a:ext cx="5715008" cy="830997"/>
            <a:chOff x="0" y="0"/>
            <a:chExt cx="5715008" cy="830997"/>
          </a:xfrm>
        </p:grpSpPr>
        <p:sp>
          <p:nvSpPr>
            <p:cNvPr id="19" name="文本框 4"/>
            <p:cNvSpPr txBox="1"/>
            <p:nvPr userDrawn="1"/>
          </p:nvSpPr>
          <p:spPr>
            <a:xfrm>
              <a:off x="792644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设计</a:t>
              </a:r>
            </a:p>
          </p:txBody>
        </p:sp>
        <p:sp>
          <p:nvSpPr>
            <p:cNvPr id="20" name="文本框 5"/>
            <p:cNvSpPr txBox="1"/>
            <p:nvPr userDrawn="1"/>
          </p:nvSpPr>
          <p:spPr>
            <a:xfrm>
              <a:off x="1580143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实施</a:t>
              </a:r>
            </a:p>
          </p:txBody>
        </p:sp>
        <p:sp>
          <p:nvSpPr>
            <p:cNvPr id="21" name="文本框 6"/>
            <p:cNvSpPr txBox="1"/>
            <p:nvPr userDrawn="1"/>
          </p:nvSpPr>
          <p:spPr>
            <a:xfrm>
              <a:off x="2367642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资源</a:t>
              </a:r>
            </a:p>
          </p:txBody>
        </p:sp>
        <p:sp>
          <p:nvSpPr>
            <p:cNvPr id="22" name="文本框 7"/>
            <p:cNvSpPr txBox="1"/>
            <p:nvPr userDrawn="1"/>
          </p:nvSpPr>
          <p:spPr>
            <a:xfrm>
              <a:off x="3155141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效果</a:t>
              </a:r>
            </a:p>
          </p:txBody>
        </p:sp>
        <p:sp>
          <p:nvSpPr>
            <p:cNvPr id="23" name="文本框 8"/>
            <p:cNvSpPr txBox="1"/>
            <p:nvPr userDrawn="1"/>
          </p:nvSpPr>
          <p:spPr>
            <a:xfrm>
              <a:off x="3942640" y="0"/>
              <a:ext cx="856396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特色</a:t>
              </a:r>
            </a:p>
          </p:txBody>
        </p:sp>
        <p:sp>
          <p:nvSpPr>
            <p:cNvPr id="24" name="文本框 8"/>
            <p:cNvSpPr txBox="1"/>
            <p:nvPr userDrawn="1"/>
          </p:nvSpPr>
          <p:spPr>
            <a:xfrm>
              <a:off x="4786314" y="0"/>
              <a:ext cx="92869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改革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思路</a:t>
              </a:r>
            </a:p>
          </p:txBody>
        </p:sp>
        <p:sp>
          <p:nvSpPr>
            <p:cNvPr id="25" name="文本框 3"/>
            <p:cNvSpPr txBox="1"/>
            <p:nvPr userDrawn="1"/>
          </p:nvSpPr>
          <p:spPr>
            <a:xfrm>
              <a:off x="0" y="0"/>
              <a:ext cx="80536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设置</a:t>
              </a:r>
            </a:p>
          </p:txBody>
        </p:sp>
      </p:grpSp>
      <p:sp>
        <p:nvSpPr>
          <p:cNvPr id="26" name="文本框 3"/>
          <p:cNvSpPr txBox="1"/>
          <p:nvPr userDrawn="1"/>
        </p:nvSpPr>
        <p:spPr>
          <a:xfrm>
            <a:off x="6286512" y="0"/>
            <a:ext cx="92869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改革思路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4013"/>
          <a:stretch>
            <a:fillRect/>
          </a:stretch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  <a:effectLst>
            <a:glow rad="76200">
              <a:schemeClr val="accent1">
                <a:alpha val="10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155178"/>
            <a:ext cx="7886700" cy="246856"/>
          </a:xfrm>
        </p:spPr>
        <p:txBody>
          <a:bodyPr>
            <a:noAutofit/>
          </a:bodyPr>
          <a:lstStyle>
            <a:lvl1pPr>
              <a:defRPr sz="1600" b="0" strike="noStrike">
                <a:ln>
                  <a:noFill/>
                </a:ln>
                <a:solidFill>
                  <a:srgbClr val="B1224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81" name="图片 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72390"/>
            <a:ext cx="777240" cy="823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730"/>
            <a:ext cx="9144635" cy="210185"/>
          </a:xfrm>
          <a:prstGeom prst="rect">
            <a:avLst/>
          </a:prstGeom>
        </p:spPr>
      </p:pic>
      <p:pic>
        <p:nvPicPr>
          <p:cNvPr id="8" name="Picture 2" descr="J:\桌面材料\党政素材图片\天安门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29672" y="4317115"/>
            <a:ext cx="2214963" cy="8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4528185"/>
            <a:ext cx="133223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488814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定位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284411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1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73977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目标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83261" y="107177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内容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259232" y="223049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44641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教法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74339" y="199589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246779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教程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289282" y="2063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25924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"/>
            <a:ext cx="9157970" cy="144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4745355"/>
            <a:ext cx="9157970" cy="398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126490" cy="5721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10" y="-250825"/>
            <a:ext cx="1216660" cy="962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38415" y="0"/>
            <a:ext cx="512445" cy="791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1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4"/>
            <a:ext cx="7147876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8205387" y="300504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076305" y="386794"/>
            <a:ext cx="1644557" cy="2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075043" y="67257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教学分析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1" r="1"/>
          <a:stretch>
            <a:fillRect/>
          </a:stretch>
        </p:blipFill>
        <p:spPr>
          <a:xfrm flipH="1">
            <a:off x="8129138" y="4314444"/>
            <a:ext cx="1512055" cy="142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4"/>
            <a:ext cx="7147876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8205387" y="300504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076305" y="386794"/>
            <a:ext cx="1644557" cy="2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075043" y="67257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教学分析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1" r="1"/>
          <a:stretch>
            <a:fillRect/>
          </a:stretch>
        </p:blipFill>
        <p:spPr>
          <a:xfrm flipH="1">
            <a:off x="8129138" y="4314444"/>
            <a:ext cx="1512055" cy="142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一、课程设置</a:t>
            </a:r>
          </a:p>
        </p:txBody>
      </p:sp>
      <p:pic>
        <p:nvPicPr>
          <p:cNvPr id="11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二、课程设计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3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1" y="88745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三、教学实施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四、教学资源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五、教学效果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六、教学特色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78390" y="19548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七、改革思路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prstGeom prst="rect">
            <a:avLst/>
          </a:prstGeo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5941-E05A-40D7-A6D4-396E0603A983}" type="datetimeFigureOut">
              <a:rPr lang="zh-CN" altLang="en-US"/>
              <a:t>2023/3/5</a:t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629150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ADD0B-3F7F-464A-9C7B-4A676F1988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/>
          <a:p>
            <a:fld id="{F370BEF1-0EEE-46FA-B30D-B28EFBB1465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29150"/>
            <a:ext cx="3352801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/>
          <a:p>
            <a:fld id="{EA36B156-C55E-4DE2-BC8B-6EA0B36B3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1500166" y="0"/>
            <a:ext cx="5715008" cy="830997"/>
            <a:chOff x="0" y="0"/>
            <a:chExt cx="5715008" cy="830997"/>
          </a:xfrm>
        </p:grpSpPr>
        <p:sp>
          <p:nvSpPr>
            <p:cNvPr id="19" name="文本框 4"/>
            <p:cNvSpPr txBox="1"/>
            <p:nvPr userDrawn="1"/>
          </p:nvSpPr>
          <p:spPr>
            <a:xfrm>
              <a:off x="792644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设计</a:t>
              </a:r>
            </a:p>
          </p:txBody>
        </p:sp>
        <p:sp>
          <p:nvSpPr>
            <p:cNvPr id="20" name="文本框 5"/>
            <p:cNvSpPr txBox="1"/>
            <p:nvPr userDrawn="1"/>
          </p:nvSpPr>
          <p:spPr>
            <a:xfrm>
              <a:off x="1580143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实施</a:t>
              </a:r>
            </a:p>
          </p:txBody>
        </p:sp>
        <p:sp>
          <p:nvSpPr>
            <p:cNvPr id="21" name="文本框 6"/>
            <p:cNvSpPr txBox="1"/>
            <p:nvPr userDrawn="1"/>
          </p:nvSpPr>
          <p:spPr>
            <a:xfrm>
              <a:off x="2367642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资源</a:t>
              </a:r>
            </a:p>
          </p:txBody>
        </p:sp>
        <p:sp>
          <p:nvSpPr>
            <p:cNvPr id="22" name="文本框 7"/>
            <p:cNvSpPr txBox="1"/>
            <p:nvPr userDrawn="1"/>
          </p:nvSpPr>
          <p:spPr>
            <a:xfrm>
              <a:off x="3155141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效果</a:t>
              </a:r>
            </a:p>
          </p:txBody>
        </p:sp>
        <p:sp>
          <p:nvSpPr>
            <p:cNvPr id="23" name="文本框 8"/>
            <p:cNvSpPr txBox="1"/>
            <p:nvPr userDrawn="1"/>
          </p:nvSpPr>
          <p:spPr>
            <a:xfrm>
              <a:off x="3942640" y="0"/>
              <a:ext cx="856396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特色</a:t>
              </a:r>
            </a:p>
          </p:txBody>
        </p:sp>
        <p:sp>
          <p:nvSpPr>
            <p:cNvPr id="24" name="文本框 8"/>
            <p:cNvSpPr txBox="1"/>
            <p:nvPr userDrawn="1"/>
          </p:nvSpPr>
          <p:spPr>
            <a:xfrm>
              <a:off x="4786314" y="0"/>
              <a:ext cx="92869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改革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思路</a:t>
              </a:r>
            </a:p>
          </p:txBody>
        </p:sp>
        <p:sp>
          <p:nvSpPr>
            <p:cNvPr id="25" name="文本框 3"/>
            <p:cNvSpPr txBox="1"/>
            <p:nvPr userDrawn="1"/>
          </p:nvSpPr>
          <p:spPr>
            <a:xfrm>
              <a:off x="0" y="0"/>
              <a:ext cx="80536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设置</a:t>
              </a:r>
            </a:p>
          </p:txBody>
        </p:sp>
      </p:grpSp>
      <p:sp>
        <p:nvSpPr>
          <p:cNvPr id="26" name="文本框 3"/>
          <p:cNvSpPr txBox="1"/>
          <p:nvPr userDrawn="1"/>
        </p:nvSpPr>
        <p:spPr>
          <a:xfrm>
            <a:off x="6286512" y="0"/>
            <a:ext cx="92869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改革思路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一、课程设置</a:t>
            </a:r>
          </a:p>
        </p:txBody>
      </p:sp>
      <p:pic>
        <p:nvPicPr>
          <p:cNvPr id="11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4013"/>
          <a:stretch>
            <a:fillRect/>
          </a:stretch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  <a:effectLst>
            <a:glow rad="76200">
              <a:schemeClr val="accent1">
                <a:alpha val="10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155178"/>
            <a:ext cx="7886700" cy="246856"/>
          </a:xfrm>
        </p:spPr>
        <p:txBody>
          <a:bodyPr>
            <a:noAutofit/>
          </a:bodyPr>
          <a:lstStyle>
            <a:lvl1pPr>
              <a:defRPr sz="1600" b="0" strike="noStrike">
                <a:ln>
                  <a:noFill/>
                </a:ln>
                <a:solidFill>
                  <a:srgbClr val="B1224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81" name="图片 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72390"/>
            <a:ext cx="777240" cy="823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730"/>
            <a:ext cx="9144635" cy="210185"/>
          </a:xfrm>
          <a:prstGeom prst="rect">
            <a:avLst/>
          </a:prstGeom>
        </p:spPr>
      </p:pic>
      <p:pic>
        <p:nvPicPr>
          <p:cNvPr id="8" name="Picture 2" descr="J:\桌面材料\党政素材图片\天安门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29672" y="4317115"/>
            <a:ext cx="2214963" cy="8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4528185"/>
            <a:ext cx="133223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488814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定位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284411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73977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目标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83261" y="107177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内容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259232" y="223049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44641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教法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74339" y="199589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246779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教程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289282" y="2063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25924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"/>
            <a:ext cx="9157970" cy="144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4745355"/>
            <a:ext cx="9157970" cy="398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126490" cy="5721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10" y="-250825"/>
            <a:ext cx="1216660" cy="962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38415" y="0"/>
            <a:ext cx="512445" cy="791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二、课程设计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3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1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4"/>
            <a:ext cx="7147876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1" name="KSO_Shape"/>
          <p:cNvSpPr/>
          <p:nvPr userDrawn="1"/>
        </p:nvSpPr>
        <p:spPr bwMode="auto">
          <a:xfrm>
            <a:off x="8205387" y="300504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rgbClr val="1F2123"/>
          </a:solidFill>
          <a:ln>
            <a:noFill/>
          </a:ln>
        </p:spPr>
        <p:txBody>
          <a:bodyPr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矩形 3"/>
          <p:cNvSpPr>
            <a:spLocks noChangeArrowheads="1"/>
          </p:cNvSpPr>
          <p:nvPr userDrawn="1"/>
        </p:nvSpPr>
        <p:spPr bwMode="auto">
          <a:xfrm>
            <a:off x="1076305" y="386794"/>
            <a:ext cx="1644557" cy="2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marL="0" lvl="1"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1075043" y="67257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教学分析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1" r="1"/>
          <a:stretch>
            <a:fillRect/>
          </a:stretch>
        </p:blipFill>
        <p:spPr>
          <a:xfrm flipH="1">
            <a:off x="8129138" y="4314444"/>
            <a:ext cx="1512055" cy="142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一、课程设置</a:t>
            </a:r>
          </a:p>
        </p:txBody>
      </p:sp>
      <p:pic>
        <p:nvPicPr>
          <p:cNvPr id="11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二、课程设计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3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1" y="88745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三、教学实施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四、教学资源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五、教学效果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六、教学特色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78390" y="19548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七、改革思路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prstGeom prst="rect">
            <a:avLst/>
          </a:prstGeo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5941-E05A-40D7-A6D4-396E0603A983}" type="datetimeFigureOut">
              <a:rPr lang="zh-CN" altLang="en-US"/>
              <a:t>2023/3/5</a:t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629150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ADD0B-3F7F-464A-9C7B-4A676F1988D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1" y="88745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三、教学实施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/>
          <a:lstStyle/>
          <a:p>
            <a:fld id="{F370BEF1-0EEE-46FA-B30D-B28EFBB1465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29150"/>
            <a:ext cx="3352801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/>
          <a:lstStyle/>
          <a:p>
            <a:fld id="{EA36B156-C55E-4DE2-BC8B-6EA0B36B3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1500166" y="0"/>
            <a:ext cx="5715008" cy="830997"/>
            <a:chOff x="0" y="0"/>
            <a:chExt cx="5715008" cy="830997"/>
          </a:xfrm>
        </p:grpSpPr>
        <p:sp>
          <p:nvSpPr>
            <p:cNvPr id="19" name="文本框 4"/>
            <p:cNvSpPr txBox="1"/>
            <p:nvPr userDrawn="1"/>
          </p:nvSpPr>
          <p:spPr>
            <a:xfrm>
              <a:off x="792644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设计</a:t>
              </a:r>
            </a:p>
          </p:txBody>
        </p:sp>
        <p:sp>
          <p:nvSpPr>
            <p:cNvPr id="20" name="文本框 5"/>
            <p:cNvSpPr txBox="1"/>
            <p:nvPr userDrawn="1"/>
          </p:nvSpPr>
          <p:spPr>
            <a:xfrm>
              <a:off x="1580143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实施</a:t>
              </a:r>
            </a:p>
          </p:txBody>
        </p:sp>
        <p:sp>
          <p:nvSpPr>
            <p:cNvPr id="21" name="文本框 6"/>
            <p:cNvSpPr txBox="1"/>
            <p:nvPr userDrawn="1"/>
          </p:nvSpPr>
          <p:spPr>
            <a:xfrm>
              <a:off x="2367642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资源</a:t>
              </a:r>
            </a:p>
          </p:txBody>
        </p:sp>
        <p:sp>
          <p:nvSpPr>
            <p:cNvPr id="22" name="文本框 7"/>
            <p:cNvSpPr txBox="1"/>
            <p:nvPr userDrawn="1"/>
          </p:nvSpPr>
          <p:spPr>
            <a:xfrm>
              <a:off x="3155141" y="0"/>
              <a:ext cx="800219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教学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效果</a:t>
              </a:r>
            </a:p>
          </p:txBody>
        </p:sp>
        <p:sp>
          <p:nvSpPr>
            <p:cNvPr id="23" name="文本框 8"/>
            <p:cNvSpPr txBox="1"/>
            <p:nvPr userDrawn="1"/>
          </p:nvSpPr>
          <p:spPr>
            <a:xfrm>
              <a:off x="3942640" y="0"/>
              <a:ext cx="856396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特色</a:t>
              </a:r>
            </a:p>
          </p:txBody>
        </p:sp>
        <p:sp>
          <p:nvSpPr>
            <p:cNvPr id="24" name="文本框 8"/>
            <p:cNvSpPr txBox="1"/>
            <p:nvPr userDrawn="1"/>
          </p:nvSpPr>
          <p:spPr>
            <a:xfrm>
              <a:off x="4786314" y="0"/>
              <a:ext cx="92869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改革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algn="ctr" defTabSz="914400" rtl="0" eaLnBrk="1" latinLnBrk="0" hangingPunct="1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思路</a:t>
              </a:r>
            </a:p>
          </p:txBody>
        </p:sp>
        <p:sp>
          <p:nvSpPr>
            <p:cNvPr id="25" name="文本框 3"/>
            <p:cNvSpPr txBox="1"/>
            <p:nvPr userDrawn="1"/>
          </p:nvSpPr>
          <p:spPr>
            <a:xfrm>
              <a:off x="0" y="0"/>
              <a:ext cx="805364" cy="83099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课程</a:t>
              </a:r>
              <a:endParaRPr lang="en-US" altLang="zh-CN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设置</a:t>
              </a:r>
            </a:p>
          </p:txBody>
        </p:sp>
      </p:grpSp>
      <p:sp>
        <p:nvSpPr>
          <p:cNvPr id="26" name="文本框 3"/>
          <p:cNvSpPr txBox="1"/>
          <p:nvPr userDrawn="1"/>
        </p:nvSpPr>
        <p:spPr>
          <a:xfrm>
            <a:off x="6286512" y="0"/>
            <a:ext cx="92869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改革思路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4013"/>
          <a:stretch>
            <a:fillRect/>
          </a:stretch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  <a:effectLst>
            <a:glow rad="76200">
              <a:schemeClr val="accent1">
                <a:alpha val="10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155178"/>
            <a:ext cx="7886700" cy="246856"/>
          </a:xfrm>
        </p:spPr>
        <p:txBody>
          <a:bodyPr>
            <a:noAutofit/>
          </a:bodyPr>
          <a:lstStyle>
            <a:lvl1pPr>
              <a:defRPr sz="1600" b="0" strike="noStrike">
                <a:ln>
                  <a:noFill/>
                </a:ln>
                <a:solidFill>
                  <a:srgbClr val="B1224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81" name="图片 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72390"/>
            <a:ext cx="777240" cy="823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730"/>
            <a:ext cx="9144635" cy="210185"/>
          </a:xfrm>
          <a:prstGeom prst="rect">
            <a:avLst/>
          </a:prstGeom>
        </p:spPr>
      </p:pic>
      <p:pic>
        <p:nvPicPr>
          <p:cNvPr id="8" name="Picture 2" descr="J:\桌面材料\党政素材图片\天安门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29672" y="4317115"/>
            <a:ext cx="2214963" cy="8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0" y="4528185"/>
            <a:ext cx="133223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488814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定位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284411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273977" y="103965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目标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83261" y="107177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内容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259232" y="223049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44641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教法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74339" y="199589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243059" y="2031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教程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38021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58139" y="1835331"/>
            <a:ext cx="8292045" cy="385286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4C2C7FC-AC30-47CE-88F5-794ED55866D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8DD8F09D-34BD-4F0F-93EE-EFF61D309D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246779" y="113960"/>
            <a:ext cx="751958" cy="530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atin typeface="+mj-ea"/>
                <a:ea typeface="+mj-ea"/>
              </a:rPr>
              <a:t>教程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27272" y="206373"/>
            <a:ext cx="745157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教法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289282" y="206373"/>
            <a:ext cx="700163" cy="338808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目标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025924" y="206373"/>
            <a:ext cx="699859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506319" y="206373"/>
            <a:ext cx="734388" cy="345976"/>
          </a:xfrm>
          <a:prstGeom prst="roundRect">
            <a:avLst>
              <a:gd name="adj" fmla="val 5000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定位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496599" y="199589"/>
            <a:ext cx="727934" cy="345976"/>
          </a:xfrm>
          <a:prstGeom prst="roundRect">
            <a:avLst>
              <a:gd name="adj" fmla="val 40650"/>
            </a:avLst>
          </a:prstGeom>
          <a:noFill/>
          <a:ln>
            <a:solidFill>
              <a:srgbClr val="83B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+mj-ea"/>
                <a:ea typeface="+mj-ea"/>
              </a:rPr>
              <a:t>学法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50" b="98131" l="1446" r="30120"/>
                    </a14:imgEffect>
                    <a14:imgEffect>
                      <a14:brightnessContrast bright="-5000"/>
                    </a14:imgEffect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9251" r="70990" b="6376"/>
          <a:stretch>
            <a:fillRect/>
          </a:stretch>
        </p:blipFill>
        <p:spPr>
          <a:xfrm>
            <a:off x="636270" y="53932"/>
            <a:ext cx="864870" cy="7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H_Other_4"/>
          <p:cNvSpPr/>
          <p:nvPr userDrawn="1">
            <p:custDataLst>
              <p:tags r:id="rId1"/>
            </p:custDataLst>
          </p:nvPr>
        </p:nvSpPr>
        <p:spPr>
          <a:xfrm>
            <a:off x="235547" y="165586"/>
            <a:ext cx="416148" cy="41614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3" name="MH_Other_4"/>
          <p:cNvSpPr/>
          <p:nvPr userDrawn="1">
            <p:custDataLst>
              <p:tags r:id="rId2"/>
            </p:custDataLst>
          </p:nvPr>
        </p:nvSpPr>
        <p:spPr>
          <a:xfrm>
            <a:off x="-68560" y="505752"/>
            <a:ext cx="271937" cy="271937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44" name="椭圆 43"/>
          <p:cNvSpPr/>
          <p:nvPr userDrawn="1"/>
        </p:nvSpPr>
        <p:spPr>
          <a:xfrm>
            <a:off x="585093" y="313065"/>
            <a:ext cx="324000" cy="324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MH_Other_4"/>
          <p:cNvSpPr/>
          <p:nvPr userDrawn="1">
            <p:custDataLst>
              <p:tags r:id="rId3"/>
            </p:custDataLst>
          </p:nvPr>
        </p:nvSpPr>
        <p:spPr>
          <a:xfrm>
            <a:off x="158706" y="11905"/>
            <a:ext cx="153681" cy="153681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标题 1"/>
          <p:cNvSpPr txBox="1"/>
          <p:nvPr userDrawn="1"/>
        </p:nvSpPr>
        <p:spPr>
          <a:xfrm>
            <a:off x="899592" y="178496"/>
            <a:ext cx="1677386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68582" tIns="34292" rIns="68582" bIns="3429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000" b="1" kern="0" dirty="0">
                <a:solidFill>
                  <a:schemeClr val="accent1">
                    <a:lumMod val="75000"/>
                  </a:schemeClr>
                </a:solidFill>
              </a:rPr>
              <a:t>四、教学资源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 flipV="1">
            <a:off x="953128" y="654065"/>
            <a:ext cx="8083368" cy="1"/>
          </a:xfrm>
          <a:prstGeom prst="line">
            <a:avLst/>
          </a:prstGeom>
          <a:noFill/>
          <a:ln w="15875" cap="flat" cmpd="sng" algn="ctr">
            <a:solidFill>
              <a:srgbClr val="118C3B"/>
            </a:solidFill>
            <a:prstDash val="solid"/>
          </a:ln>
          <a:effectLst/>
        </p:spPr>
      </p:cxnSp>
      <p:pic>
        <p:nvPicPr>
          <p:cNvPr id="12" name="Picture 2" descr="http://www.qypt.com.cn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225358"/>
            <a:ext cx="1512168" cy="4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</p:sldLayoutIdLst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</p:sldLayoutIdLst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68.xml"/><Relationship Id="rId7" Type="http://schemas.openxmlformats.org/officeDocument/2006/relationships/image" Target="../media/image41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image" Target="../media/image44.jpe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1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75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48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67.xml"/><Relationship Id="rId4" Type="http://schemas.openxmlformats.org/officeDocument/2006/relationships/tags" Target="../tags/tag1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67.xml"/><Relationship Id="rId4" Type="http://schemas.openxmlformats.org/officeDocument/2006/relationships/tags" Target="../tags/tag1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53.GIF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01.xml"/><Relationship Id="rId7" Type="http://schemas.openxmlformats.org/officeDocument/2006/relationships/image" Target="../media/image25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image" Target="../media/image29.png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image" Target="../media/image28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slideLayout" Target="../slideLayouts/slideLayout58.xml"/><Relationship Id="rId5" Type="http://schemas.openxmlformats.org/officeDocument/2006/relationships/tags" Target="../tags/tag108.xml"/><Relationship Id="rId10" Type="http://schemas.openxmlformats.org/officeDocument/2006/relationships/tags" Target="../tags/tag113.xml"/><Relationship Id="rId4" Type="http://schemas.openxmlformats.org/officeDocument/2006/relationships/tags" Target="../tags/tag107.xml"/><Relationship Id="rId9" Type="http://schemas.openxmlformats.org/officeDocument/2006/relationships/tags" Target="../tags/tag1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3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2.jpeg"/><Relationship Id="rId5" Type="http://schemas.openxmlformats.org/officeDocument/2006/relationships/tags" Target="../tags/tag118.xml"/><Relationship Id="rId10" Type="http://schemas.openxmlformats.org/officeDocument/2006/relationships/image" Target="../media/image31.jpeg"/><Relationship Id="rId4" Type="http://schemas.openxmlformats.org/officeDocument/2006/relationships/tags" Target="../tags/tag117.xml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3" Type="http://schemas.openxmlformats.org/officeDocument/2006/relationships/tags" Target="../tags/tag126.xml"/><Relationship Id="rId21" Type="http://schemas.openxmlformats.org/officeDocument/2006/relationships/image" Target="../media/image36.pn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slideLayout" Target="../slideLayouts/slideLayout4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image" Target="../media/image38.png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39.jpe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slideLayout" Target="../slideLayouts/slideLayout58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2" t="6421" r="12662" b="18904"/>
          <a:stretch>
            <a:fillRect/>
          </a:stretch>
        </p:blipFill>
        <p:spPr>
          <a:xfrm flipV="1">
            <a:off x="-2381" y="0"/>
            <a:ext cx="9144000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74738" b="5954"/>
          <a:stretch>
            <a:fillRect/>
          </a:stretch>
        </p:blipFill>
        <p:spPr bwMode="auto">
          <a:xfrm flipH="1">
            <a:off x="-13335" y="3876255"/>
            <a:ext cx="9165266" cy="126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图片8"/>
          <p:cNvPicPr>
            <a:picLocks noChangeAspect="1"/>
          </p:cNvPicPr>
          <p:nvPr/>
        </p:nvPicPr>
        <p:blipFill rotWithShape="1">
          <a:blip r:embed="rId5"/>
          <a:srcRect l="21961" b="5199"/>
          <a:stretch>
            <a:fillRect/>
          </a:stretch>
        </p:blipFill>
        <p:spPr>
          <a:xfrm rot="10800000">
            <a:off x="5592873" y="0"/>
            <a:ext cx="3572393" cy="22240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0" y="0"/>
            <a:ext cx="3220278" cy="1592949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951310" y="2500476"/>
            <a:ext cx="7241381" cy="342900"/>
            <a:chOff x="1271588" y="3694259"/>
            <a:chExt cx="9655174" cy="457200"/>
          </a:xfrm>
        </p:grpSpPr>
        <p:sp>
          <p:nvSpPr>
            <p:cNvPr id="34" name="Freeform 5"/>
            <p:cNvSpPr/>
            <p:nvPr/>
          </p:nvSpPr>
          <p:spPr bwMode="auto">
            <a:xfrm>
              <a:off x="5845175" y="3694259"/>
              <a:ext cx="450850" cy="457200"/>
            </a:xfrm>
            <a:custGeom>
              <a:avLst/>
              <a:gdLst>
                <a:gd name="T0" fmla="*/ 260 w 519"/>
                <a:gd name="T1" fmla="*/ 0 h 493"/>
                <a:gd name="T2" fmla="*/ 321 w 519"/>
                <a:gd name="T3" fmla="*/ 189 h 493"/>
                <a:gd name="T4" fmla="*/ 519 w 519"/>
                <a:gd name="T5" fmla="*/ 188 h 493"/>
                <a:gd name="T6" fmla="*/ 358 w 519"/>
                <a:gd name="T7" fmla="*/ 305 h 493"/>
                <a:gd name="T8" fmla="*/ 420 w 519"/>
                <a:gd name="T9" fmla="*/ 493 h 493"/>
                <a:gd name="T10" fmla="*/ 260 w 519"/>
                <a:gd name="T11" fmla="*/ 376 h 493"/>
                <a:gd name="T12" fmla="*/ 100 w 519"/>
                <a:gd name="T13" fmla="*/ 493 h 493"/>
                <a:gd name="T14" fmla="*/ 161 w 519"/>
                <a:gd name="T15" fmla="*/ 305 h 493"/>
                <a:gd name="T16" fmla="*/ 0 w 519"/>
                <a:gd name="T17" fmla="*/ 188 h 493"/>
                <a:gd name="T18" fmla="*/ 199 w 519"/>
                <a:gd name="T19" fmla="*/ 189 h 493"/>
                <a:gd name="T20" fmla="*/ 260 w 519"/>
                <a:gd name="T21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9" h="493">
                  <a:moveTo>
                    <a:pt x="260" y="0"/>
                  </a:moveTo>
                  <a:lnTo>
                    <a:pt x="321" y="189"/>
                  </a:lnTo>
                  <a:lnTo>
                    <a:pt x="519" y="188"/>
                  </a:lnTo>
                  <a:lnTo>
                    <a:pt x="358" y="305"/>
                  </a:lnTo>
                  <a:lnTo>
                    <a:pt x="420" y="493"/>
                  </a:lnTo>
                  <a:lnTo>
                    <a:pt x="260" y="376"/>
                  </a:lnTo>
                  <a:lnTo>
                    <a:pt x="100" y="493"/>
                  </a:lnTo>
                  <a:lnTo>
                    <a:pt x="161" y="305"/>
                  </a:lnTo>
                  <a:lnTo>
                    <a:pt x="0" y="188"/>
                  </a:lnTo>
                  <a:lnTo>
                    <a:pt x="199" y="18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5150F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5" name="Freeform 6"/>
            <p:cNvSpPr/>
            <p:nvPr/>
          </p:nvSpPr>
          <p:spPr bwMode="auto">
            <a:xfrm>
              <a:off x="5257800" y="3768872"/>
              <a:ext cx="304800" cy="307975"/>
            </a:xfrm>
            <a:custGeom>
              <a:avLst/>
              <a:gdLst>
                <a:gd name="T0" fmla="*/ 175 w 351"/>
                <a:gd name="T1" fmla="*/ 0 h 333"/>
                <a:gd name="T2" fmla="*/ 216 w 351"/>
                <a:gd name="T3" fmla="*/ 128 h 333"/>
                <a:gd name="T4" fmla="*/ 351 w 351"/>
                <a:gd name="T5" fmla="*/ 127 h 333"/>
                <a:gd name="T6" fmla="*/ 242 w 351"/>
                <a:gd name="T7" fmla="*/ 206 h 333"/>
                <a:gd name="T8" fmla="*/ 284 w 351"/>
                <a:gd name="T9" fmla="*/ 333 h 333"/>
                <a:gd name="T10" fmla="*/ 175 w 351"/>
                <a:gd name="T11" fmla="*/ 254 h 333"/>
                <a:gd name="T12" fmla="*/ 67 w 351"/>
                <a:gd name="T13" fmla="*/ 333 h 333"/>
                <a:gd name="T14" fmla="*/ 109 w 351"/>
                <a:gd name="T15" fmla="*/ 206 h 333"/>
                <a:gd name="T16" fmla="*/ 0 w 351"/>
                <a:gd name="T17" fmla="*/ 127 h 333"/>
                <a:gd name="T18" fmla="*/ 134 w 351"/>
                <a:gd name="T19" fmla="*/ 128 h 333"/>
                <a:gd name="T20" fmla="*/ 175 w 351"/>
                <a:gd name="T2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1" h="333">
                  <a:moveTo>
                    <a:pt x="175" y="0"/>
                  </a:moveTo>
                  <a:lnTo>
                    <a:pt x="216" y="128"/>
                  </a:lnTo>
                  <a:lnTo>
                    <a:pt x="351" y="127"/>
                  </a:lnTo>
                  <a:lnTo>
                    <a:pt x="242" y="206"/>
                  </a:lnTo>
                  <a:lnTo>
                    <a:pt x="284" y="333"/>
                  </a:lnTo>
                  <a:lnTo>
                    <a:pt x="175" y="254"/>
                  </a:lnTo>
                  <a:lnTo>
                    <a:pt x="67" y="333"/>
                  </a:lnTo>
                  <a:lnTo>
                    <a:pt x="109" y="206"/>
                  </a:lnTo>
                  <a:lnTo>
                    <a:pt x="0" y="127"/>
                  </a:lnTo>
                  <a:lnTo>
                    <a:pt x="134" y="12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5150F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6611938" y="3768872"/>
              <a:ext cx="304800" cy="307975"/>
            </a:xfrm>
            <a:custGeom>
              <a:avLst/>
              <a:gdLst>
                <a:gd name="T0" fmla="*/ 175 w 351"/>
                <a:gd name="T1" fmla="*/ 0 h 333"/>
                <a:gd name="T2" fmla="*/ 217 w 351"/>
                <a:gd name="T3" fmla="*/ 128 h 333"/>
                <a:gd name="T4" fmla="*/ 351 w 351"/>
                <a:gd name="T5" fmla="*/ 127 h 333"/>
                <a:gd name="T6" fmla="*/ 242 w 351"/>
                <a:gd name="T7" fmla="*/ 206 h 333"/>
                <a:gd name="T8" fmla="*/ 284 w 351"/>
                <a:gd name="T9" fmla="*/ 333 h 333"/>
                <a:gd name="T10" fmla="*/ 175 w 351"/>
                <a:gd name="T11" fmla="*/ 254 h 333"/>
                <a:gd name="T12" fmla="*/ 67 w 351"/>
                <a:gd name="T13" fmla="*/ 333 h 333"/>
                <a:gd name="T14" fmla="*/ 109 w 351"/>
                <a:gd name="T15" fmla="*/ 206 h 333"/>
                <a:gd name="T16" fmla="*/ 0 w 351"/>
                <a:gd name="T17" fmla="*/ 127 h 333"/>
                <a:gd name="T18" fmla="*/ 134 w 351"/>
                <a:gd name="T19" fmla="*/ 128 h 333"/>
                <a:gd name="T20" fmla="*/ 175 w 351"/>
                <a:gd name="T2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1" h="333">
                  <a:moveTo>
                    <a:pt x="175" y="0"/>
                  </a:moveTo>
                  <a:lnTo>
                    <a:pt x="217" y="128"/>
                  </a:lnTo>
                  <a:lnTo>
                    <a:pt x="351" y="127"/>
                  </a:lnTo>
                  <a:lnTo>
                    <a:pt x="242" y="206"/>
                  </a:lnTo>
                  <a:lnTo>
                    <a:pt x="284" y="333"/>
                  </a:lnTo>
                  <a:lnTo>
                    <a:pt x="175" y="254"/>
                  </a:lnTo>
                  <a:lnTo>
                    <a:pt x="67" y="333"/>
                  </a:lnTo>
                  <a:lnTo>
                    <a:pt x="109" y="206"/>
                  </a:lnTo>
                  <a:lnTo>
                    <a:pt x="0" y="127"/>
                  </a:lnTo>
                  <a:lnTo>
                    <a:pt x="134" y="12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5150F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7261225" y="3892697"/>
              <a:ext cx="3665537" cy="0"/>
            </a:xfrm>
            <a:prstGeom prst="line">
              <a:avLst/>
            </a:prstGeom>
            <a:noFill/>
            <a:ln w="17463" cap="flat">
              <a:solidFill>
                <a:srgbClr val="C5150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B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1271588" y="3892697"/>
              <a:ext cx="3663950" cy="0"/>
            </a:xfrm>
            <a:prstGeom prst="line">
              <a:avLst/>
            </a:prstGeom>
            <a:noFill/>
            <a:ln w="17463" cap="flat">
              <a:solidFill>
                <a:srgbClr val="C5150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BC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25684" y="1779905"/>
            <a:ext cx="7050405" cy="2183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为什么说理想信念是精神之“钙”</a:t>
            </a:r>
          </a:p>
          <a:p>
            <a:pPr algn="ctr"/>
            <a:r>
              <a:rPr lang="zh-CN" altLang="en-US" sz="3600" b="1" dirty="0">
                <a:gradFill>
                  <a:gsLst>
                    <a:gs pos="0">
                      <a:schemeClr val="accent1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 </a:t>
            </a:r>
          </a:p>
          <a:p>
            <a:pPr algn="ctr"/>
            <a:r>
              <a:rPr lang="zh-CN" altLang="en-US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选自《思想道德与法治》专题五</a:t>
            </a:r>
            <a:endParaRPr lang="zh-CN" altLang="en-US" sz="32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</a:endParaRPr>
          </a:p>
          <a:p>
            <a:pPr algn="ctr"/>
            <a:endParaRPr lang="zh-CN" altLang="en-US" sz="32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9923" y="1093279"/>
            <a:ext cx="3102293" cy="608330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85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140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理想信念昭示奋斗目标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67053" y="1084706"/>
            <a:ext cx="2286000" cy="61658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28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7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人生的“定向器”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1550" y="4156075"/>
            <a:ext cx="7388860" cy="777875"/>
          </a:xfrm>
          <a:prstGeom prst="rect">
            <a:avLst/>
          </a:prstGeom>
        </p:spPr>
        <p:txBody>
          <a:bodyPr vert="horz" wrap="square" lIns="0" tIns="90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理想信念对大学生的意义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20302" y="4515485"/>
            <a:ext cx="8458267" cy="5715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200" b="1" spc="22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红军长征时经过的雪山——川康边界的夹金山</a:t>
            </a: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395576" y="771525"/>
            <a:ext cx="4600575" cy="38862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指挥员的平均年龄</a:t>
            </a:r>
            <a:r>
              <a:rPr lang="zh-CN" altLang="en-US" sz="2200" spc="14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不足25岁</a:t>
            </a: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，战斗员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的年龄平均</a:t>
            </a:r>
            <a:r>
              <a:rPr lang="zh-CN" altLang="en-US" sz="2200" spc="14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不足20岁</a:t>
            </a: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，漫漫长征路，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战士们只有几杆土枪在手，但面对的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却是装备了飞机大炮机关枪且兵力数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十倍于己的敌军。即使是这样的困境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，依然没有压垮年轻的红军战士。他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们周旋在庞大的敌军中，在追击、围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捕、堵截中迎来一场又一场战斗。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/>
          <a:srcRect l="2406" r="2406"/>
          <a:stretch>
            <a:fillRect/>
          </a:stretch>
        </p:blipFill>
        <p:spPr>
          <a:xfrm>
            <a:off x="5148591" y="555625"/>
            <a:ext cx="3629044" cy="1828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3840">
                <a:moveTo>
                  <a:pt x="0" y="0"/>
                </a:moveTo>
                <a:lnTo>
                  <a:pt x="7200" y="0"/>
                </a:lnTo>
                <a:lnTo>
                  <a:pt x="7200" y="3840"/>
                </a:lnTo>
                <a:lnTo>
                  <a:pt x="0" y="38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/>
          <a:srcRect t="13037" b="13037"/>
          <a:stretch>
            <a:fillRect/>
          </a:stretch>
        </p:blipFill>
        <p:spPr>
          <a:xfrm>
            <a:off x="5148591" y="2571750"/>
            <a:ext cx="3629044" cy="1828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3840">
                <a:moveTo>
                  <a:pt x="0" y="0"/>
                </a:moveTo>
                <a:lnTo>
                  <a:pt x="7200" y="0"/>
                </a:lnTo>
                <a:lnTo>
                  <a:pt x="7200" y="3840"/>
                </a:lnTo>
                <a:lnTo>
                  <a:pt x="0" y="38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9923" y="1093279"/>
            <a:ext cx="3102293" cy="608330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85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140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理想信念昭示奋斗目标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56494" y="2302574"/>
            <a:ext cx="3108959" cy="56578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75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R="8255" algn="ctr">
              <a:lnSpc>
                <a:spcPct val="100000"/>
              </a:lnSpc>
            </a:pPr>
            <a:r>
              <a:rPr spc="-5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理想信念提供前进动力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7053" y="1084706"/>
            <a:ext cx="2286000" cy="61658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28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7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人生的“定向器”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7053" y="2294000"/>
            <a:ext cx="2286000" cy="5715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人生的“动力源”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3305" y="4227830"/>
            <a:ext cx="7232650" cy="777875"/>
          </a:xfrm>
          <a:prstGeom prst="rect">
            <a:avLst/>
          </a:prstGeom>
        </p:spPr>
        <p:txBody>
          <a:bodyPr vert="horz" wrap="square" lIns="0" tIns="90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理想信念对大学生的意义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323185" y="1995170"/>
            <a:ext cx="3657629" cy="2686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4356100" y="411480"/>
            <a:ext cx="4166870" cy="2305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3600">
                <a:moveTo>
                  <a:pt x="0" y="0"/>
                </a:moveTo>
                <a:lnTo>
                  <a:pt x="8160" y="0"/>
                </a:lnTo>
                <a:lnTo>
                  <a:pt x="816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Title 6"/>
          <p:cNvSpPr txBox="1"/>
          <p:nvPr>
            <p:custDataLst>
              <p:tags r:id="rId4"/>
            </p:custDataLst>
          </p:nvPr>
        </p:nvSpPr>
        <p:spPr>
          <a:xfrm>
            <a:off x="4356100" y="2859405"/>
            <a:ext cx="4249420" cy="1811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他是清华大学计算机系专业学生，他的名字叫矣晓沅。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道路阻且长，但矣晓沅的内心，是笃定的。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我是幸运的，因为我还能阅读，还能用双手编写程序代码，在这个世界上，还有很多身体比我更加不便的人。学习对他们来说，有更多阻碍。我希望将来能继续进行计算机领域的研究，在语音识别、文字识别和输入法等领域，创造出能让他们更加方便使用的工具。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95605" y="411480"/>
            <a:ext cx="3803015" cy="112458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b="1" spc="16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矣晓沅：“轮椅超人”和他心中的广袤天地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3" name="文本框 102"/>
          <p:cNvSpPr txBox="1"/>
          <p:nvPr/>
        </p:nvSpPr>
        <p:spPr>
          <a:xfrm>
            <a:off x="755650" y="483870"/>
            <a:ext cx="7797800" cy="1568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习近平总书记指出：“网络安全和信息化是事关国家安全和国家发展、事关广大人民群众工作生活的重大战略问题，要从国际国内大势出发，总体布局，统筹各方，创新发展，努力把我国建设成为网络强国。”</a:t>
            </a:r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http://photo-static-api.fotomore.com/creative/vcg/400/new/VCG211171429107.jpg" descr="&amp;pky240_sjzg_VCG211171429107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2499995"/>
            <a:ext cx="3462655" cy="2424430"/>
          </a:xfrm>
          <a:prstGeom prst="rect">
            <a:avLst/>
          </a:prstGeom>
        </p:spPr>
      </p:pic>
      <p:pic>
        <p:nvPicPr>
          <p:cNvPr id="5" name="http://photo-static-api.fotomore.com/creative/vcg/400/new/VCG41N1251231130.jpg" descr="&amp;pky320_sjzg_VCG41N1251231130&amp;2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" y="2499995"/>
            <a:ext cx="3583305" cy="23882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9923" y="1093279"/>
            <a:ext cx="3102293" cy="608330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85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140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理想信念昭示奋斗目标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56494" y="2302574"/>
            <a:ext cx="3108959" cy="56578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75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R="8255" algn="ctr">
              <a:lnSpc>
                <a:spcPct val="100000"/>
              </a:lnSpc>
            </a:pPr>
            <a:r>
              <a:rPr spc="-5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理想信念提供前进动力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7053" y="1084706"/>
            <a:ext cx="2286000" cy="61658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28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7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定向器</a:t>
            </a:r>
            <a:r>
              <a:rPr b="1" i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7053" y="2294000"/>
            <a:ext cx="2286000" cy="5715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人生的“动力源”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315" y="4156075"/>
            <a:ext cx="8683625" cy="777875"/>
          </a:xfrm>
          <a:prstGeom prst="rect">
            <a:avLst/>
          </a:prstGeom>
        </p:spPr>
        <p:txBody>
          <a:bodyPr vert="horz" wrap="square" lIns="0" tIns="90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理想信念对大学生的意义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956494" y="3398711"/>
            <a:ext cx="3108959" cy="54165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65271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85"/>
              </a:spcBef>
            </a:pPr>
            <a:r>
              <a:rPr dirty="0">
                <a:solidFill>
                  <a:srgbClr val="49452A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</a:rPr>
              <a:t>理想信念</a:t>
            </a:r>
            <a:r>
              <a:rPr lang="zh-CN" dirty="0">
                <a:solidFill>
                  <a:srgbClr val="49452A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</a:rPr>
              <a:t>提供</a:t>
            </a:r>
            <a:r>
              <a:rPr lang="zh-CN" dirty="0">
                <a:solidFill>
                  <a:srgbClr val="49452A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精神支柱</a:t>
            </a:r>
            <a:endParaRPr dirty="0">
              <a:solidFill>
                <a:srgbClr val="49452A"/>
              </a:solidFill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7053" y="3390138"/>
            <a:ext cx="2286000" cy="5721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顶梁柱</a:t>
            </a: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lacingpictureplacehold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2882" t="6605" r="7831" b="2395"/>
          <a:stretch>
            <a:fillRect/>
          </a:stretch>
        </p:blipFill>
        <p:spPr>
          <a:xfrm>
            <a:off x="4114165" y="647749"/>
            <a:ext cx="2257444" cy="3668346"/>
          </a:xfrm>
          <a:prstGeom prst="rect">
            <a:avLst/>
          </a:prstGeom>
        </p:spPr>
      </p:pic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5943" t="6593" r="4859" b="9407"/>
          <a:stretch>
            <a:fillRect/>
          </a:stretch>
        </p:blipFill>
        <p:spPr>
          <a:xfrm>
            <a:off x="6428105" y="647700"/>
            <a:ext cx="2724785" cy="3634105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79070" y="647700"/>
            <a:ext cx="3823970" cy="382524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txBody>
          <a:bodyPr wrap="square" lIns="47625" tIns="19050" rIns="47625" bIns="1905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“一个星期以来，我已达到非常痛苦的地步：因为外衣进了当铺，我不能再出门，因为不让赊账，我不能再吃肉。”</a:t>
            </a: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20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               ——</a:t>
            </a:r>
            <a:r>
              <a:rPr lang="zh-CN" altLang="en-US" sz="2000" b="1" spc="16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sym typeface="+mn-ea"/>
              </a:rPr>
              <a:t>卡尔 马克思</a:t>
            </a:r>
            <a:endParaRPr lang="zh-CN" altLang="en-US" sz="2000" b="1" spc="160">
              <a:solidFill>
                <a:schemeClr val="dk1">
                  <a:lumMod val="75000"/>
                  <a:lumOff val="25000"/>
                </a:schemeClr>
              </a:solidFill>
              <a:latin typeface="Arial Black" panose="020B0A04020102020204" charset="0"/>
              <a:ea typeface="汉仪中黑 简" panose="00020600040101010101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000" b="1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267970"/>
            <a:ext cx="7523480" cy="3955415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0" y="4443730"/>
            <a:ext cx="97904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只有树立崇高的理想信念，才会有着强大的责任感</a:t>
            </a:r>
            <a:endParaRPr lang="zh-CN" altLang="en-US" sz="3200" b="0">
              <a:solidFill>
                <a:schemeClr val="accent1"/>
              </a:solidFill>
              <a:latin typeface="Arial Black" panose="020B0A04020102020204" charset="0"/>
              <a:ea typeface="汉仪大黑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9299" b="9299"/>
          <a:stretch>
            <a:fillRect/>
          </a:stretch>
        </p:blipFill>
        <p:spPr>
          <a:xfrm>
            <a:off x="5861653" y="464337"/>
            <a:ext cx="2847809" cy="4214823"/>
          </a:xfrm>
          <a:custGeom>
            <a:avLst/>
            <a:gdLst>
              <a:gd name="connsiteX0" fmla="*/ 120581 w 3809933"/>
              <a:gd name="connsiteY0" fmla="*/ 4992351 h 5638790"/>
              <a:gd name="connsiteX1" fmla="*/ 120581 w 3809933"/>
              <a:gd name="connsiteY1" fmla="*/ 5522402 h 5638790"/>
              <a:gd name="connsiteX2" fmla="*/ 650632 w 3809933"/>
              <a:gd name="connsiteY2" fmla="*/ 5522402 h 5638790"/>
              <a:gd name="connsiteX3" fmla="*/ 650632 w 3809933"/>
              <a:gd name="connsiteY3" fmla="*/ 5498142 h 5638790"/>
              <a:gd name="connsiteX4" fmla="*/ 146204 w 3809933"/>
              <a:gd name="connsiteY4" fmla="*/ 5498142 h 5638790"/>
              <a:gd name="connsiteX5" fmla="*/ 146204 w 3809933"/>
              <a:gd name="connsiteY5" fmla="*/ 4992351 h 5638790"/>
              <a:gd name="connsiteX6" fmla="*/ 3126714 w 3809933"/>
              <a:gd name="connsiteY6" fmla="*/ 150737 h 5638790"/>
              <a:gd name="connsiteX7" fmla="*/ 3126714 w 3809933"/>
              <a:gd name="connsiteY7" fmla="*/ 174997 h 5638790"/>
              <a:gd name="connsiteX8" fmla="*/ 3631142 w 3809933"/>
              <a:gd name="connsiteY8" fmla="*/ 174997 h 5638790"/>
              <a:gd name="connsiteX9" fmla="*/ 3631142 w 3809933"/>
              <a:gd name="connsiteY9" fmla="*/ 680788 h 5638790"/>
              <a:gd name="connsiteX10" fmla="*/ 3656765 w 3809933"/>
              <a:gd name="connsiteY10" fmla="*/ 680788 h 5638790"/>
              <a:gd name="connsiteX11" fmla="*/ 3656765 w 3809933"/>
              <a:gd name="connsiteY11" fmla="*/ 150737 h 5638790"/>
              <a:gd name="connsiteX12" fmla="*/ 0 w 3809933"/>
              <a:gd name="connsiteY12" fmla="*/ 0 h 5638790"/>
              <a:gd name="connsiteX13" fmla="*/ 3809933 w 3809933"/>
              <a:gd name="connsiteY13" fmla="*/ 0 h 5638790"/>
              <a:gd name="connsiteX14" fmla="*/ 3809933 w 3809933"/>
              <a:gd name="connsiteY14" fmla="*/ 5638790 h 5638790"/>
              <a:gd name="connsiteX15" fmla="*/ 0 w 3809933"/>
              <a:gd name="connsiteY15" fmla="*/ 5638790 h 563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09933" h="5638790">
                <a:moveTo>
                  <a:pt x="120581" y="4992351"/>
                </a:moveTo>
                <a:lnTo>
                  <a:pt x="120581" y="5522402"/>
                </a:lnTo>
                <a:lnTo>
                  <a:pt x="650632" y="5522402"/>
                </a:lnTo>
                <a:lnTo>
                  <a:pt x="650632" y="5498142"/>
                </a:lnTo>
                <a:lnTo>
                  <a:pt x="146204" y="5498142"/>
                </a:lnTo>
                <a:lnTo>
                  <a:pt x="146204" y="4992351"/>
                </a:lnTo>
                <a:close/>
                <a:moveTo>
                  <a:pt x="3126714" y="150737"/>
                </a:moveTo>
                <a:lnTo>
                  <a:pt x="3126714" y="174997"/>
                </a:lnTo>
                <a:lnTo>
                  <a:pt x="3631142" y="174997"/>
                </a:lnTo>
                <a:lnTo>
                  <a:pt x="3631142" y="680788"/>
                </a:lnTo>
                <a:lnTo>
                  <a:pt x="3656765" y="680788"/>
                </a:lnTo>
                <a:lnTo>
                  <a:pt x="3656765" y="150737"/>
                </a:lnTo>
                <a:close/>
                <a:moveTo>
                  <a:pt x="0" y="0"/>
                </a:moveTo>
                <a:lnTo>
                  <a:pt x="3809933" y="0"/>
                </a:lnTo>
                <a:lnTo>
                  <a:pt x="3809933" y="5638790"/>
                </a:lnTo>
                <a:lnTo>
                  <a:pt x="0" y="563879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79705" y="554990"/>
            <a:ext cx="5471795" cy="1097915"/>
          </a:xfrm>
          <a:prstGeom prst="rect">
            <a:avLst/>
          </a:prstGeom>
          <a:noFill/>
          <a:ln w="3175">
            <a:solidFill>
              <a:srgbClr val="FF0000"/>
            </a:solidFill>
            <a:prstDash val="sysDash"/>
          </a:ln>
        </p:spPr>
        <p:txBody>
          <a:bodyPr wrap="square" lIns="47625" tIns="19050" rIns="47625" bIns="1905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4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“清澈的爱，只为中国。”</a:t>
            </a: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这是18岁的陈祥榕写下的战斗口号。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1142989"/>
            <a:ext cx="114301" cy="2857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7890" y="4156075"/>
            <a:ext cx="434467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sz="3600" spc="140">
                <a:ln w="3175">
                  <a:noFill/>
                  <a:prstDash val="dash"/>
                </a:ln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请党放心</a:t>
            </a:r>
            <a:r>
              <a:rPr lang="en-US" altLang="zh-CN" sz="3600" spc="140">
                <a:ln w="3175">
                  <a:noFill/>
                  <a:prstDash val="dash"/>
                </a:ln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3600" spc="140">
                <a:ln w="3175">
                  <a:noFill/>
                  <a:prstDash val="dash"/>
                </a:ln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强国有我</a:t>
            </a:r>
            <a:endParaRPr lang="zh-CN" altLang="en-US" sz="3600" spc="140">
              <a:ln w="3175">
                <a:noFill/>
                <a:prstDash val="dash"/>
              </a:ln>
              <a:solidFill>
                <a:schemeClr val="accent1"/>
              </a:solidFill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2095" y="2199005"/>
            <a:ext cx="5437505" cy="1957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班长孙涛问他：“你一个‘00后’的新兵，口号这么‘大’？”</a:t>
            </a:r>
            <a:endParaRPr lang="zh-CN" altLang="en-US" spc="1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“班长，这跟年龄没关系，</a:t>
            </a:r>
            <a:r>
              <a:rPr lang="zh-CN" altLang="en-US" spc="14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我就是这么想的，也会这么做的。”</a:t>
            </a:r>
            <a:endParaRPr lang="zh-CN" altLang="en-US" spc="14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他坚定地说，而他也的确做到了。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8483" y="348424"/>
            <a:ext cx="3102293" cy="608330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857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140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理想信念昭示奋斗目标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65054" y="1557719"/>
            <a:ext cx="3108959" cy="56578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75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R="8255" algn="ctr">
              <a:lnSpc>
                <a:spcPct val="100000"/>
              </a:lnSpc>
            </a:pPr>
            <a:r>
              <a:rPr spc="-5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理想信念提供前进动力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75613" y="339851"/>
            <a:ext cx="2286000" cy="61658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28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7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4572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定向器</a:t>
            </a:r>
            <a:r>
              <a:rPr b="1" i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75613" y="1549145"/>
            <a:ext cx="2286000" cy="5715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人生的“动力源”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315" y="4365625"/>
            <a:ext cx="8683625" cy="777875"/>
          </a:xfrm>
          <a:prstGeom prst="rect">
            <a:avLst/>
          </a:prstGeom>
        </p:spPr>
        <p:txBody>
          <a:bodyPr vert="horz" wrap="square" lIns="0" tIns="90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chemeClr val="accent1"/>
                </a:solidFill>
                <a:latin typeface="Arial Black" panose="020B0A04020102020204" charset="0"/>
                <a:ea typeface="汉仪大黑简" panose="02010600000101010101" charset="-122"/>
              </a:rPr>
              <a:t>理想信念对大学生的意义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61879" y="2571941"/>
            <a:ext cx="3108959" cy="54165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65271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85"/>
              </a:spcBef>
            </a:pPr>
            <a:r>
              <a:rPr dirty="0">
                <a:solidFill>
                  <a:srgbClr val="49452A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理想信念</a:t>
            </a:r>
            <a:r>
              <a:rPr lang="zh-CN" dirty="0">
                <a:solidFill>
                  <a:srgbClr val="49452A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提供精神支柱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72438" y="2563368"/>
            <a:ext cx="2286000" cy="5721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顶梁柱</a:t>
            </a: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6" name="object 8"/>
          <p:cNvSpPr txBox="1"/>
          <p:nvPr/>
        </p:nvSpPr>
        <p:spPr>
          <a:xfrm>
            <a:off x="3851719" y="3610166"/>
            <a:ext cx="3108959" cy="54165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265271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85"/>
              </a:spcBef>
            </a:pPr>
            <a:r>
              <a:rPr dirty="0">
                <a:solidFill>
                  <a:srgbClr val="49452A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</a:rPr>
              <a:t>理想信念提高精神境界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1475613" y="3579368"/>
            <a:ext cx="2286000" cy="5721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顶梁柱</a:t>
            </a: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12" name="object 9"/>
          <p:cNvSpPr txBox="1"/>
          <p:nvPr/>
        </p:nvSpPr>
        <p:spPr>
          <a:xfrm>
            <a:off x="1475613" y="3572383"/>
            <a:ext cx="2286000" cy="57213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15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Times New Roman" panose="02020603050405020304"/>
            </a:endParaRPr>
          </a:p>
          <a:p>
            <a:pPr marL="304800">
              <a:lnSpc>
                <a:spcPct val="100000"/>
              </a:lnSpc>
              <a:spcBef>
                <a:spcPts val="5"/>
              </a:spcBef>
            </a:pP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人生的“</a:t>
            </a:r>
            <a:r>
              <a:rPr lang="zh-CN"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营养剂</a:t>
            </a:r>
            <a:r>
              <a:rPr b="1" dirty="0">
                <a:solidFill>
                  <a:srgbClr val="FFF6EB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843280"/>
            <a:ext cx="3112770" cy="41357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4"/>
          <a:srcRect l="7680" t="11252" r="63335" b="9644"/>
          <a:stretch>
            <a:fillRect/>
          </a:stretch>
        </p:blipFill>
        <p:spPr>
          <a:xfrm>
            <a:off x="4211955" y="843280"/>
            <a:ext cx="3915410" cy="41795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5"/>
          <a:srcRect l="8163" t="13052" r="12467" b="18903"/>
          <a:stretch>
            <a:fillRect/>
          </a:stretch>
        </p:blipFill>
        <p:spPr>
          <a:xfrm>
            <a:off x="3059430" y="1059815"/>
            <a:ext cx="5654675" cy="37325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2"/>
          <p:cNvSpPr txBox="1"/>
          <p:nvPr>
            <p:custDataLst>
              <p:tags r:id="rId1"/>
            </p:custDataLst>
          </p:nvPr>
        </p:nvSpPr>
        <p:spPr>
          <a:xfrm>
            <a:off x="2555716" y="-98425"/>
            <a:ext cx="3750945" cy="115824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000" b="1" spc="24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理想大家谈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>
            <p:custDataLst>
              <p:tags r:id="rId1"/>
            </p:custDataLst>
          </p:nvPr>
        </p:nvSpPr>
        <p:spPr>
          <a:xfrm>
            <a:off x="702310" y="915670"/>
            <a:ext cx="7945120" cy="1581150"/>
          </a:xfrm>
          <a:prstGeom prst="rect">
            <a:avLst/>
          </a:prstGeom>
          <a:ln w="25907">
            <a:solidFill>
              <a:srgbClr val="C00000"/>
            </a:solidFill>
          </a:ln>
        </p:spPr>
        <p:txBody>
          <a:bodyPr vert="horz" wrap="square" lIns="0" tIns="4762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040">
              <a:solidFill>
                <a:schemeClr val="dk1"/>
              </a:solidFill>
              <a:latin typeface="Arial Black" panose="020B0A04020102020204" charset="0"/>
              <a:ea typeface="汉仪大黑简" panose="02010600000101010101" charset="-122"/>
              <a:cs typeface="Times New Roman" panose="02020603050405020304"/>
            </a:endParaRPr>
          </a:p>
          <a:p>
            <a:pPr marL="351790" marR="146050">
              <a:lnSpc>
                <a:spcPct val="150000"/>
              </a:lnSpc>
              <a:spcBef>
                <a:spcPts val="5"/>
              </a:spcBef>
            </a:pPr>
            <a:r>
              <a:rPr lang="zh-CN" sz="2400" dirty="0">
                <a:solidFill>
                  <a:schemeClr val="dk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</a:rPr>
              <a:t>坚定理想信念，矢志拼搏奋斗走好我们新时代的长征路</a:t>
            </a:r>
            <a:r>
              <a:rPr sz="2400" dirty="0">
                <a:solidFill>
                  <a:schemeClr val="dk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</a:rPr>
              <a:t>。 </a:t>
            </a:r>
          </a:p>
          <a:p>
            <a:pPr marL="351790" marR="146050">
              <a:lnSpc>
                <a:spcPct val="150000"/>
              </a:lnSpc>
              <a:spcBef>
                <a:spcPts val="5"/>
              </a:spcBef>
            </a:pPr>
            <a:endParaRPr sz="2400" dirty="0">
              <a:solidFill>
                <a:schemeClr val="dk1"/>
              </a:solidFill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>
            <p:custDataLst>
              <p:tags r:id="rId2"/>
            </p:custDataLst>
          </p:nvPr>
        </p:nvSpPr>
        <p:spPr>
          <a:xfrm>
            <a:off x="2342515" y="601345"/>
            <a:ext cx="4526280" cy="554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3" name="object 9"/>
          <p:cNvSpPr/>
          <p:nvPr>
            <p:custDataLst>
              <p:tags r:id="rId3"/>
            </p:custDataLst>
          </p:nvPr>
        </p:nvSpPr>
        <p:spPr>
          <a:xfrm>
            <a:off x="2654935" y="601345"/>
            <a:ext cx="4249420" cy="5613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zh-CN" sz="3600">
                <a:solidFill>
                  <a:schemeClr val="lt1"/>
                </a:solidFill>
              </a:rPr>
              <a:t>小</a:t>
            </a:r>
            <a:r>
              <a:rPr lang="en-US" altLang="zh-CN" sz="3600">
                <a:solidFill>
                  <a:schemeClr val="lt1"/>
                </a:solidFill>
              </a:rPr>
              <a:t> </a:t>
            </a:r>
            <a:r>
              <a:rPr lang="zh-CN" sz="3600">
                <a:solidFill>
                  <a:schemeClr val="lt1"/>
                </a:solidFill>
              </a:rPr>
              <a:t>结</a:t>
            </a:r>
          </a:p>
        </p:txBody>
      </p:sp>
      <p:pic>
        <p:nvPicPr>
          <p:cNvPr id="114" name="图片 113"/>
          <p:cNvPicPr/>
          <p:nvPr/>
        </p:nvPicPr>
        <p:blipFill>
          <a:blip r:embed="rId7"/>
          <a:stretch>
            <a:fillRect/>
          </a:stretch>
        </p:blipFill>
        <p:spPr>
          <a:xfrm>
            <a:off x="1044575" y="1203325"/>
            <a:ext cx="7260590" cy="558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39936" y="267880"/>
            <a:ext cx="611462" cy="479872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 3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8172476" y="4371874"/>
            <a:ext cx="644313" cy="505652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995" y="1059815"/>
            <a:ext cx="8062595" cy="3046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171450" indent="0" fontAlgn="auto">
              <a:buFont typeface="Wingdings" panose="05000000000000000000" charset="0"/>
              <a:buChar char="Ø"/>
            </a:pPr>
            <a:r>
              <a:rPr lang="zh-CN" sz="2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思考题</a:t>
            </a:r>
          </a:p>
          <a:p>
            <a:pPr marL="171450" indent="0" fontAlgn="auto">
              <a:buFont typeface="Wingdings" panose="05000000000000000000" charset="0"/>
              <a:buNone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请同学们结合某个现实案例来谈一谈你对理想信念的认识， 课堂上与大家分享。</a:t>
            </a:r>
            <a:endParaRPr lang="zh-CN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0" fontAlgn="auto">
              <a:buFont typeface="Wingdings" panose="05000000000000000000" charset="0"/>
              <a:buChar char="Ø"/>
            </a:pPr>
            <a:endParaRPr lang="zh-CN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0" fontAlgn="auto">
              <a:buFont typeface="Wingdings" panose="05000000000000000000" charset="0"/>
              <a:buChar char="Ø"/>
            </a:pPr>
            <a:r>
              <a:rPr lang="zh-CN" sz="2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阅读书目推荐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0" fontAlgn="auto">
              <a:buFont typeface="Wingdings" panose="05000000000000000000" charset="0"/>
              <a:buChar char="Ø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1.金一南：《苦难辉煌》，华艺出版社2019年版。</a:t>
            </a:r>
          </a:p>
          <a:p>
            <a:pPr marL="171450" indent="0" fontAlgn="auto">
              <a:buFont typeface="Wingdings" panose="05000000000000000000" charset="0"/>
              <a:buChar char="Ø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2.国家卫生健康委员会宣传司：《最美逆行者》，人民出版社2020年版。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3371850" y="178307"/>
            <a:ext cx="2561463" cy="47868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3" name="object 3"/>
          <p:cNvSpPr/>
          <p:nvPr>
            <p:custDataLst>
              <p:tags r:id="rId2"/>
            </p:custDataLst>
          </p:nvPr>
        </p:nvSpPr>
        <p:spPr>
          <a:xfrm>
            <a:off x="4110227" y="2191130"/>
            <a:ext cx="461963" cy="461963"/>
          </a:xfrm>
          <a:custGeom>
            <a:avLst/>
            <a:gdLst/>
            <a:ahLst/>
            <a:cxnLst/>
            <a:rect l="l" t="t" r="r" b="b"/>
            <a:pathLst>
              <a:path w="615950" h="615950">
                <a:moveTo>
                  <a:pt x="513080" y="0"/>
                </a:moveTo>
                <a:lnTo>
                  <a:pt x="102616" y="0"/>
                </a:lnTo>
                <a:lnTo>
                  <a:pt x="62686" y="8068"/>
                </a:lnTo>
                <a:lnTo>
                  <a:pt x="30067" y="30067"/>
                </a:lnTo>
                <a:lnTo>
                  <a:pt x="8068" y="62686"/>
                </a:lnTo>
                <a:lnTo>
                  <a:pt x="0" y="102615"/>
                </a:lnTo>
                <a:lnTo>
                  <a:pt x="0" y="513079"/>
                </a:lnTo>
                <a:lnTo>
                  <a:pt x="8068" y="553009"/>
                </a:lnTo>
                <a:lnTo>
                  <a:pt x="30067" y="585628"/>
                </a:lnTo>
                <a:lnTo>
                  <a:pt x="62686" y="607627"/>
                </a:lnTo>
                <a:lnTo>
                  <a:pt x="102616" y="615695"/>
                </a:lnTo>
                <a:lnTo>
                  <a:pt x="513080" y="615695"/>
                </a:lnTo>
                <a:lnTo>
                  <a:pt x="553009" y="607627"/>
                </a:lnTo>
                <a:lnTo>
                  <a:pt x="585628" y="585628"/>
                </a:lnTo>
                <a:lnTo>
                  <a:pt x="607627" y="553009"/>
                </a:lnTo>
                <a:lnTo>
                  <a:pt x="615696" y="513079"/>
                </a:lnTo>
                <a:lnTo>
                  <a:pt x="615696" y="102615"/>
                </a:lnTo>
                <a:lnTo>
                  <a:pt x="607627" y="62686"/>
                </a:lnTo>
                <a:lnTo>
                  <a:pt x="585628" y="30067"/>
                </a:lnTo>
                <a:lnTo>
                  <a:pt x="553009" y="8068"/>
                </a:lnTo>
                <a:lnTo>
                  <a:pt x="51308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4165091" y="2211704"/>
            <a:ext cx="373761" cy="3737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5" name="object 5"/>
          <p:cNvSpPr/>
          <p:nvPr>
            <p:custDataLst>
              <p:tags r:id="rId4"/>
            </p:custDataLst>
          </p:nvPr>
        </p:nvSpPr>
        <p:spPr>
          <a:xfrm>
            <a:off x="4744592" y="2194559"/>
            <a:ext cx="455295" cy="455295"/>
          </a:xfrm>
          <a:custGeom>
            <a:avLst/>
            <a:gdLst/>
            <a:ahLst/>
            <a:cxnLst/>
            <a:rect l="l" t="t" r="r" b="b"/>
            <a:pathLst>
              <a:path w="607059" h="607060">
                <a:moveTo>
                  <a:pt x="505459" y="0"/>
                </a:moveTo>
                <a:lnTo>
                  <a:pt x="101091" y="0"/>
                </a:lnTo>
                <a:lnTo>
                  <a:pt x="61721" y="7937"/>
                </a:lnTo>
                <a:lnTo>
                  <a:pt x="29590" y="29590"/>
                </a:lnTo>
                <a:lnTo>
                  <a:pt x="7937" y="61722"/>
                </a:lnTo>
                <a:lnTo>
                  <a:pt x="0" y="101092"/>
                </a:lnTo>
                <a:lnTo>
                  <a:pt x="0" y="505460"/>
                </a:lnTo>
                <a:lnTo>
                  <a:pt x="7937" y="544830"/>
                </a:lnTo>
                <a:lnTo>
                  <a:pt x="29591" y="576961"/>
                </a:lnTo>
                <a:lnTo>
                  <a:pt x="61722" y="598614"/>
                </a:lnTo>
                <a:lnTo>
                  <a:pt x="101091" y="606552"/>
                </a:lnTo>
                <a:lnTo>
                  <a:pt x="505459" y="606552"/>
                </a:lnTo>
                <a:lnTo>
                  <a:pt x="544829" y="598614"/>
                </a:lnTo>
                <a:lnTo>
                  <a:pt x="576960" y="576961"/>
                </a:lnTo>
                <a:lnTo>
                  <a:pt x="598614" y="544830"/>
                </a:lnTo>
                <a:lnTo>
                  <a:pt x="606551" y="505460"/>
                </a:lnTo>
                <a:lnTo>
                  <a:pt x="606551" y="101092"/>
                </a:lnTo>
                <a:lnTo>
                  <a:pt x="598614" y="61722"/>
                </a:lnTo>
                <a:lnTo>
                  <a:pt x="576960" y="29590"/>
                </a:lnTo>
                <a:lnTo>
                  <a:pt x="544829" y="7937"/>
                </a:lnTo>
                <a:lnTo>
                  <a:pt x="505459" y="0"/>
                </a:lnTo>
                <a:close/>
              </a:path>
            </a:pathLst>
          </a:custGeom>
          <a:solidFill>
            <a:srgbClr val="E84B21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6" name="object 6"/>
          <p:cNvSpPr/>
          <p:nvPr>
            <p:custDataLst>
              <p:tags r:id="rId5"/>
            </p:custDataLst>
          </p:nvPr>
        </p:nvSpPr>
        <p:spPr>
          <a:xfrm>
            <a:off x="4809743" y="2261996"/>
            <a:ext cx="357759" cy="3348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8"/>
          <p:cNvSpPr/>
          <p:nvPr>
            <p:custDataLst>
              <p:tags r:id="rId1"/>
            </p:custDataLst>
          </p:nvPr>
        </p:nvSpPr>
        <p:spPr>
          <a:xfrm>
            <a:off x="3863340" y="2806065"/>
            <a:ext cx="3495675" cy="936625"/>
          </a:xfrm>
          <a:custGeom>
            <a:avLst/>
            <a:gdLst/>
            <a:ahLst/>
            <a:cxnLst/>
            <a:rect l="l" t="t" r="r" b="b"/>
            <a:pathLst>
              <a:path w="2947670" h="459105">
                <a:moveTo>
                  <a:pt x="2653029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3"/>
                </a:lnTo>
                <a:lnTo>
                  <a:pt x="0" y="382269"/>
                </a:lnTo>
                <a:lnTo>
                  <a:pt x="6016" y="412003"/>
                </a:lnTo>
                <a:lnTo>
                  <a:pt x="22415" y="436308"/>
                </a:lnTo>
                <a:lnTo>
                  <a:pt x="46720" y="452707"/>
                </a:lnTo>
                <a:lnTo>
                  <a:pt x="76453" y="458724"/>
                </a:lnTo>
                <a:lnTo>
                  <a:pt x="2653029" y="458724"/>
                </a:lnTo>
                <a:lnTo>
                  <a:pt x="2682763" y="452707"/>
                </a:lnTo>
                <a:lnTo>
                  <a:pt x="2707068" y="436308"/>
                </a:lnTo>
                <a:lnTo>
                  <a:pt x="2723467" y="412003"/>
                </a:lnTo>
                <a:lnTo>
                  <a:pt x="2729483" y="382269"/>
                </a:lnTo>
                <a:lnTo>
                  <a:pt x="2729483" y="191134"/>
                </a:lnTo>
                <a:lnTo>
                  <a:pt x="2947415" y="176656"/>
                </a:lnTo>
                <a:lnTo>
                  <a:pt x="2729483" y="76453"/>
                </a:lnTo>
                <a:lnTo>
                  <a:pt x="2723467" y="46720"/>
                </a:lnTo>
                <a:lnTo>
                  <a:pt x="2707068" y="22415"/>
                </a:lnTo>
                <a:lnTo>
                  <a:pt x="2682763" y="6016"/>
                </a:lnTo>
                <a:lnTo>
                  <a:pt x="2653029" y="0"/>
                </a:lnTo>
                <a:close/>
              </a:path>
            </a:pathLst>
          </a:custGeom>
          <a:solidFill>
            <a:srgbClr val="1ADCEF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2" name="object 2"/>
          <p:cNvSpPr/>
          <p:nvPr>
            <p:custDataLst>
              <p:tags r:id="rId2"/>
            </p:custDataLst>
          </p:nvPr>
        </p:nvSpPr>
        <p:spPr>
          <a:xfrm>
            <a:off x="1702022" y="568070"/>
            <a:ext cx="5839778" cy="1096328"/>
          </a:xfrm>
          <a:custGeom>
            <a:avLst/>
            <a:gdLst/>
            <a:ahLst/>
            <a:cxnLst/>
            <a:rect l="l" t="t" r="r" b="b"/>
            <a:pathLst>
              <a:path w="7786370" h="1461770">
                <a:moveTo>
                  <a:pt x="7542403" y="0"/>
                </a:moveTo>
                <a:lnTo>
                  <a:pt x="565023" y="0"/>
                </a:lnTo>
                <a:lnTo>
                  <a:pt x="515942" y="4950"/>
                </a:lnTo>
                <a:lnTo>
                  <a:pt x="470223" y="19147"/>
                </a:lnTo>
                <a:lnTo>
                  <a:pt x="428847" y="41610"/>
                </a:lnTo>
                <a:lnTo>
                  <a:pt x="392795" y="71358"/>
                </a:lnTo>
                <a:lnTo>
                  <a:pt x="363047" y="107410"/>
                </a:lnTo>
                <a:lnTo>
                  <a:pt x="340584" y="148786"/>
                </a:lnTo>
                <a:lnTo>
                  <a:pt x="326387" y="194505"/>
                </a:lnTo>
                <a:lnTo>
                  <a:pt x="321437" y="243586"/>
                </a:lnTo>
                <a:lnTo>
                  <a:pt x="0" y="453517"/>
                </a:lnTo>
                <a:lnTo>
                  <a:pt x="321437" y="608964"/>
                </a:lnTo>
                <a:lnTo>
                  <a:pt x="321437" y="1217930"/>
                </a:lnTo>
                <a:lnTo>
                  <a:pt x="326387" y="1267010"/>
                </a:lnTo>
                <a:lnTo>
                  <a:pt x="340584" y="1312729"/>
                </a:lnTo>
                <a:lnTo>
                  <a:pt x="363047" y="1354105"/>
                </a:lnTo>
                <a:lnTo>
                  <a:pt x="392795" y="1390157"/>
                </a:lnTo>
                <a:lnTo>
                  <a:pt x="428847" y="1419905"/>
                </a:lnTo>
                <a:lnTo>
                  <a:pt x="470223" y="1442368"/>
                </a:lnTo>
                <a:lnTo>
                  <a:pt x="515942" y="1456565"/>
                </a:lnTo>
                <a:lnTo>
                  <a:pt x="565023" y="1461516"/>
                </a:lnTo>
                <a:lnTo>
                  <a:pt x="7542403" y="1461516"/>
                </a:lnTo>
                <a:lnTo>
                  <a:pt x="7591483" y="1456565"/>
                </a:lnTo>
                <a:lnTo>
                  <a:pt x="7637202" y="1442368"/>
                </a:lnTo>
                <a:lnTo>
                  <a:pt x="7678578" y="1419905"/>
                </a:lnTo>
                <a:lnTo>
                  <a:pt x="7714630" y="1390157"/>
                </a:lnTo>
                <a:lnTo>
                  <a:pt x="7744378" y="1354105"/>
                </a:lnTo>
                <a:lnTo>
                  <a:pt x="7766841" y="1312729"/>
                </a:lnTo>
                <a:lnTo>
                  <a:pt x="7781038" y="1267010"/>
                </a:lnTo>
                <a:lnTo>
                  <a:pt x="7785988" y="1217930"/>
                </a:lnTo>
                <a:lnTo>
                  <a:pt x="7785988" y="243586"/>
                </a:lnTo>
                <a:lnTo>
                  <a:pt x="7781038" y="194505"/>
                </a:lnTo>
                <a:lnTo>
                  <a:pt x="7766841" y="148786"/>
                </a:lnTo>
                <a:lnTo>
                  <a:pt x="7744378" y="107410"/>
                </a:lnTo>
                <a:lnTo>
                  <a:pt x="7714630" y="71358"/>
                </a:lnTo>
                <a:lnTo>
                  <a:pt x="7678578" y="41610"/>
                </a:lnTo>
                <a:lnTo>
                  <a:pt x="7637202" y="19147"/>
                </a:lnTo>
                <a:lnTo>
                  <a:pt x="7591483" y="4950"/>
                </a:lnTo>
                <a:lnTo>
                  <a:pt x="7542403" y="0"/>
                </a:lnTo>
                <a:close/>
              </a:path>
            </a:pathLst>
          </a:custGeom>
          <a:solidFill>
            <a:srgbClr val="4ABEAC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3" name="object 3"/>
          <p:cNvSpPr/>
          <p:nvPr>
            <p:custDataLst>
              <p:tags r:id="rId3"/>
            </p:custDataLst>
          </p:nvPr>
        </p:nvSpPr>
        <p:spPr>
          <a:xfrm>
            <a:off x="1037843" y="700658"/>
            <a:ext cx="478917" cy="6206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7685" y="592359"/>
            <a:ext cx="5334000" cy="9442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350" b="0" i="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老师，您好。来学校这么长时间了，总是想看书但又不自觉的拿起手机 打游戏或刷抖音，其实也</a:t>
            </a:r>
            <a:r>
              <a:rPr lang="zh-CN" sz="1350" b="0" i="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觉得</a:t>
            </a:r>
            <a:r>
              <a:rPr sz="1350" b="0" i="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没意思，但一天天的又不知道该怎么过， </a:t>
            </a:r>
            <a:r>
              <a:rPr sz="1350" b="0" i="0" spc="-5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找不到目标也没有动力。老师，你说我该怎么办？</a:t>
            </a:r>
          </a:p>
        </p:txBody>
      </p:sp>
      <p:sp>
        <p:nvSpPr>
          <p:cNvPr id="6" name="object 6"/>
          <p:cNvSpPr/>
          <p:nvPr>
            <p:custDataLst>
              <p:tags r:id="rId4"/>
            </p:custDataLst>
          </p:nvPr>
        </p:nvSpPr>
        <p:spPr>
          <a:xfrm>
            <a:off x="7380477" y="1808225"/>
            <a:ext cx="970407" cy="6469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8" name="object 8"/>
          <p:cNvSpPr/>
          <p:nvPr>
            <p:custDataLst>
              <p:tags r:id="rId5"/>
            </p:custDataLst>
          </p:nvPr>
        </p:nvSpPr>
        <p:spPr>
          <a:xfrm>
            <a:off x="5210937" y="1920240"/>
            <a:ext cx="2210753" cy="344329"/>
          </a:xfrm>
          <a:custGeom>
            <a:avLst/>
            <a:gdLst/>
            <a:ahLst/>
            <a:cxnLst/>
            <a:rect l="l" t="t" r="r" b="b"/>
            <a:pathLst>
              <a:path w="2947670" h="459105">
                <a:moveTo>
                  <a:pt x="2653029" y="0"/>
                </a:moveTo>
                <a:lnTo>
                  <a:pt x="76453" y="0"/>
                </a:lnTo>
                <a:lnTo>
                  <a:pt x="46720" y="6016"/>
                </a:lnTo>
                <a:lnTo>
                  <a:pt x="22415" y="22415"/>
                </a:lnTo>
                <a:lnTo>
                  <a:pt x="6016" y="46720"/>
                </a:lnTo>
                <a:lnTo>
                  <a:pt x="0" y="76453"/>
                </a:lnTo>
                <a:lnTo>
                  <a:pt x="0" y="382269"/>
                </a:lnTo>
                <a:lnTo>
                  <a:pt x="6016" y="412003"/>
                </a:lnTo>
                <a:lnTo>
                  <a:pt x="22415" y="436308"/>
                </a:lnTo>
                <a:lnTo>
                  <a:pt x="46720" y="452707"/>
                </a:lnTo>
                <a:lnTo>
                  <a:pt x="76453" y="458724"/>
                </a:lnTo>
                <a:lnTo>
                  <a:pt x="2653029" y="458724"/>
                </a:lnTo>
                <a:lnTo>
                  <a:pt x="2682763" y="452707"/>
                </a:lnTo>
                <a:lnTo>
                  <a:pt x="2707068" y="436308"/>
                </a:lnTo>
                <a:lnTo>
                  <a:pt x="2723467" y="412003"/>
                </a:lnTo>
                <a:lnTo>
                  <a:pt x="2729483" y="382269"/>
                </a:lnTo>
                <a:lnTo>
                  <a:pt x="2729483" y="191134"/>
                </a:lnTo>
                <a:lnTo>
                  <a:pt x="2947415" y="176656"/>
                </a:lnTo>
                <a:lnTo>
                  <a:pt x="2729483" y="76453"/>
                </a:lnTo>
                <a:lnTo>
                  <a:pt x="2723467" y="46720"/>
                </a:lnTo>
                <a:lnTo>
                  <a:pt x="2707068" y="22415"/>
                </a:lnTo>
                <a:lnTo>
                  <a:pt x="2682763" y="6016"/>
                </a:lnTo>
                <a:lnTo>
                  <a:pt x="2653029" y="0"/>
                </a:lnTo>
                <a:close/>
              </a:path>
            </a:pathLst>
          </a:custGeom>
          <a:solidFill>
            <a:srgbClr val="1ADCEF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78576" y="1971960"/>
            <a:ext cx="1614011" cy="2171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同学，你这是</a:t>
            </a:r>
            <a:r>
              <a:rPr sz="1350" spc="-8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 </a:t>
            </a:r>
            <a:r>
              <a:rPr sz="135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缺钙。</a:t>
            </a:r>
          </a:p>
        </p:txBody>
      </p:sp>
      <p:sp>
        <p:nvSpPr>
          <p:cNvPr id="10" name="object 10"/>
          <p:cNvSpPr/>
          <p:nvPr>
            <p:custDataLst>
              <p:tags r:id="rId6"/>
            </p:custDataLst>
          </p:nvPr>
        </p:nvSpPr>
        <p:spPr>
          <a:xfrm>
            <a:off x="1710690" y="2457450"/>
            <a:ext cx="2579370" cy="344329"/>
          </a:xfrm>
          <a:custGeom>
            <a:avLst/>
            <a:gdLst/>
            <a:ahLst/>
            <a:cxnLst/>
            <a:rect l="l" t="t" r="r" b="b"/>
            <a:pathLst>
              <a:path w="3439160" h="459104">
                <a:moveTo>
                  <a:pt x="3362198" y="0"/>
                </a:moveTo>
                <a:lnTo>
                  <a:pt x="310134" y="0"/>
                </a:lnTo>
                <a:lnTo>
                  <a:pt x="280400" y="6016"/>
                </a:lnTo>
                <a:lnTo>
                  <a:pt x="256095" y="22415"/>
                </a:lnTo>
                <a:lnTo>
                  <a:pt x="239696" y="46720"/>
                </a:lnTo>
                <a:lnTo>
                  <a:pt x="233680" y="76453"/>
                </a:lnTo>
                <a:lnTo>
                  <a:pt x="0" y="184912"/>
                </a:lnTo>
                <a:lnTo>
                  <a:pt x="233680" y="191135"/>
                </a:lnTo>
                <a:lnTo>
                  <a:pt x="233680" y="382269"/>
                </a:lnTo>
                <a:lnTo>
                  <a:pt x="239696" y="412003"/>
                </a:lnTo>
                <a:lnTo>
                  <a:pt x="256095" y="436308"/>
                </a:lnTo>
                <a:lnTo>
                  <a:pt x="280400" y="452707"/>
                </a:lnTo>
                <a:lnTo>
                  <a:pt x="310134" y="458724"/>
                </a:lnTo>
                <a:lnTo>
                  <a:pt x="3362198" y="458724"/>
                </a:lnTo>
                <a:lnTo>
                  <a:pt x="3391931" y="452707"/>
                </a:lnTo>
                <a:lnTo>
                  <a:pt x="3416236" y="436308"/>
                </a:lnTo>
                <a:lnTo>
                  <a:pt x="3432635" y="412003"/>
                </a:lnTo>
                <a:lnTo>
                  <a:pt x="3438652" y="382269"/>
                </a:lnTo>
                <a:lnTo>
                  <a:pt x="3438652" y="76453"/>
                </a:lnTo>
                <a:lnTo>
                  <a:pt x="3432635" y="46720"/>
                </a:lnTo>
                <a:lnTo>
                  <a:pt x="3416236" y="22415"/>
                </a:lnTo>
                <a:lnTo>
                  <a:pt x="3391931" y="6016"/>
                </a:lnTo>
                <a:lnTo>
                  <a:pt x="3362198" y="0"/>
                </a:lnTo>
                <a:close/>
              </a:path>
            </a:pathLst>
          </a:custGeom>
          <a:solidFill>
            <a:srgbClr val="4ABEAC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11" name="object 11"/>
          <p:cNvSpPr/>
          <p:nvPr>
            <p:custDataLst>
              <p:tags r:id="rId7"/>
            </p:custDataLst>
          </p:nvPr>
        </p:nvSpPr>
        <p:spPr>
          <a:xfrm>
            <a:off x="1037843" y="2346579"/>
            <a:ext cx="478917" cy="6206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13" name="object 13"/>
          <p:cNvSpPr/>
          <p:nvPr>
            <p:custDataLst>
              <p:tags r:id="rId8"/>
            </p:custDataLst>
          </p:nvPr>
        </p:nvSpPr>
        <p:spPr>
          <a:xfrm>
            <a:off x="7362062" y="2980943"/>
            <a:ext cx="970407" cy="6457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16" name="object 16"/>
          <p:cNvSpPr/>
          <p:nvPr>
            <p:custDataLst>
              <p:tags r:id="rId9"/>
            </p:custDataLst>
          </p:nvPr>
        </p:nvSpPr>
        <p:spPr>
          <a:xfrm>
            <a:off x="1696592" y="3944492"/>
            <a:ext cx="4403884" cy="344329"/>
          </a:xfrm>
          <a:custGeom>
            <a:avLst/>
            <a:gdLst/>
            <a:ahLst/>
            <a:cxnLst/>
            <a:rect l="l" t="t" r="r" b="b"/>
            <a:pathLst>
              <a:path w="5871845" h="459104">
                <a:moveTo>
                  <a:pt x="5871464" y="191134"/>
                </a:moveTo>
                <a:lnTo>
                  <a:pt x="247903" y="191134"/>
                </a:lnTo>
                <a:lnTo>
                  <a:pt x="247903" y="382269"/>
                </a:lnTo>
                <a:lnTo>
                  <a:pt x="253920" y="412030"/>
                </a:lnTo>
                <a:lnTo>
                  <a:pt x="270319" y="436332"/>
                </a:lnTo>
                <a:lnTo>
                  <a:pt x="294624" y="452716"/>
                </a:lnTo>
                <a:lnTo>
                  <a:pt x="324357" y="458723"/>
                </a:lnTo>
                <a:lnTo>
                  <a:pt x="5795009" y="458723"/>
                </a:lnTo>
                <a:lnTo>
                  <a:pt x="5824743" y="452716"/>
                </a:lnTo>
                <a:lnTo>
                  <a:pt x="5849048" y="436332"/>
                </a:lnTo>
                <a:lnTo>
                  <a:pt x="5865447" y="412030"/>
                </a:lnTo>
                <a:lnTo>
                  <a:pt x="5871464" y="382269"/>
                </a:lnTo>
                <a:lnTo>
                  <a:pt x="5871464" y="191134"/>
                </a:lnTo>
                <a:close/>
              </a:path>
              <a:path w="5871845" h="459104">
                <a:moveTo>
                  <a:pt x="5795009" y="0"/>
                </a:moveTo>
                <a:lnTo>
                  <a:pt x="324357" y="0"/>
                </a:lnTo>
                <a:lnTo>
                  <a:pt x="294624" y="6016"/>
                </a:lnTo>
                <a:lnTo>
                  <a:pt x="270319" y="22415"/>
                </a:lnTo>
                <a:lnTo>
                  <a:pt x="253920" y="46720"/>
                </a:lnTo>
                <a:lnTo>
                  <a:pt x="247903" y="76453"/>
                </a:lnTo>
                <a:lnTo>
                  <a:pt x="0" y="217550"/>
                </a:lnTo>
                <a:lnTo>
                  <a:pt x="247903" y="191134"/>
                </a:lnTo>
                <a:lnTo>
                  <a:pt x="5871464" y="191134"/>
                </a:lnTo>
                <a:lnTo>
                  <a:pt x="5871464" y="76453"/>
                </a:lnTo>
                <a:lnTo>
                  <a:pt x="5865447" y="46720"/>
                </a:lnTo>
                <a:lnTo>
                  <a:pt x="5849048" y="22415"/>
                </a:lnTo>
                <a:lnTo>
                  <a:pt x="5824743" y="6016"/>
                </a:lnTo>
                <a:lnTo>
                  <a:pt x="5795009" y="0"/>
                </a:lnTo>
                <a:close/>
              </a:path>
            </a:pathLst>
          </a:custGeom>
          <a:solidFill>
            <a:srgbClr val="4ABEAC"/>
          </a:solid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17" name="object 17"/>
          <p:cNvSpPr/>
          <p:nvPr>
            <p:custDataLst>
              <p:tags r:id="rId10"/>
            </p:custDataLst>
          </p:nvPr>
        </p:nvSpPr>
        <p:spPr>
          <a:xfrm>
            <a:off x="1037843" y="3823334"/>
            <a:ext cx="478917" cy="6206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07349" y="2283143"/>
            <a:ext cx="5061585" cy="6457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50" dirty="0">
              <a:solidFill>
                <a:srgbClr val="1A1300"/>
              </a:solidFill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老师，我身体很好，不缺钙。</a:t>
            </a:r>
            <a:endParaRPr sz="135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US" sz="135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</a:rPr>
              <a:t>                                   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020820" y="2859405"/>
            <a:ext cx="29483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1A1300"/>
                </a:solidFill>
                <a:latin typeface="Arial Black" panose="020B0A04020102020204" charset="0"/>
                <a:ea typeface="汉仪中黑 简" panose="00020600040101010101" charset="-122"/>
                <a:cs typeface="微软雅黑" panose="020B0503020204020204" charset="-122"/>
                <a:sym typeface="+mn-ea"/>
              </a:rPr>
              <a:t>我说的是精神上的钙，一个人精神上缺钙，就 容易生活空虚，陷入你所说的这种无力状态。</a:t>
            </a:r>
            <a:endParaRPr lang="zh-CN" altLang="en-US" sz="1400" dirty="0">
              <a:solidFill>
                <a:srgbClr val="1A1300"/>
              </a:solidFill>
              <a:latin typeface="Arial Black" panose="020B0A04020102020204" charset="0"/>
              <a:ea typeface="汉仪中黑 简" panose="0002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891030" y="3920490"/>
            <a:ext cx="429260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0320">
              <a:lnSpc>
                <a:spcPct val="100000"/>
              </a:lnSpc>
            </a:pPr>
            <a:r>
              <a:rPr sz="1400" dirty="0">
                <a:solidFill>
                  <a:schemeClr val="lt1"/>
                </a:solidFill>
                <a:latin typeface="Arial Black" panose="020B0A04020102020204" charset="0"/>
                <a:ea typeface="汉仪大黑简" panose="02010600000101010101" charset="-122"/>
                <a:cs typeface="微软雅黑" panose="020B0503020204020204" charset="-122"/>
                <a:sym typeface="+mn-ea"/>
              </a:rPr>
              <a:t>老师，你说的这个精神上的钙，具体指的是什么呢？</a:t>
            </a:r>
            <a:endParaRPr lang="zh-CN" altLang="en-US" sz="1400" dirty="0">
              <a:solidFill>
                <a:schemeClr val="lt1"/>
              </a:solidFill>
              <a:latin typeface="Arial Black" panose="020B0A04020102020204" charset="0"/>
              <a:ea typeface="汉仪大黑简" panose="0201060000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" grpId="0" animBg="1"/>
      <p:bldP spid="3" grpId="0" animBg="1"/>
      <p:bldP spid="5" grpId="0"/>
      <p:bldP spid="6" grpId="0" bldLvl="0" animBg="1"/>
      <p:bldP spid="8" grpId="0" animBg="1"/>
      <p:bldP spid="9" grpId="0"/>
      <p:bldP spid="10" grpId="0" animBg="1"/>
      <p:bldP spid="11" grpId="0" animBg="1"/>
      <p:bldP spid="11" grpId="1" animBg="1"/>
      <p:bldP spid="13" grpId="0" animBg="1"/>
      <p:bldP spid="16" grpId="0" animBg="1"/>
      <p:bldP spid="17" grpId="0" animBg="1"/>
      <p:bldP spid="19" grpId="0"/>
      <p:bldP spid="6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>
            <p:custDataLst>
              <p:tags r:id="rId2"/>
            </p:custDataLst>
          </p:nvPr>
        </p:nvSpPr>
        <p:spPr>
          <a:xfrm>
            <a:off x="342903" y="342903"/>
            <a:ext cx="8458268" cy="4457736"/>
          </a:xfrm>
          <a:prstGeom prst="frame">
            <a:avLst>
              <a:gd name="adj1" fmla="val 100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2"/>
          <p:cNvSpPr txBox="1"/>
          <p:nvPr>
            <p:custDataLst>
              <p:tags r:id="rId3"/>
            </p:custDataLst>
          </p:nvPr>
        </p:nvSpPr>
        <p:spPr>
          <a:xfrm>
            <a:off x="2631281" y="213360"/>
            <a:ext cx="3750945" cy="115824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000" b="1" spc="24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缺</a:t>
            </a:r>
            <a:r>
              <a:rPr lang="zh-CN" altLang="en-US" sz="3600" b="1" spc="240">
                <a:gradFill>
                  <a:gsLst>
                    <a:gs pos="0">
                      <a:schemeClr val="accent1"/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钙</a:t>
            </a:r>
            <a:r>
              <a:rPr lang="zh-CN" altLang="en-US" sz="3000" b="1" spc="24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的危害性</a:t>
            </a:r>
          </a:p>
        </p:txBody>
      </p:sp>
      <p:pic>
        <p:nvPicPr>
          <p:cNvPr id="5" name="Picture 4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476816" y="1226667"/>
            <a:ext cx="2681516" cy="1670606"/>
          </a:xfrm>
          <a:prstGeom prst="rect">
            <a:avLst/>
          </a:prstGeom>
        </p:spPr>
      </p:pic>
      <p:pic>
        <p:nvPicPr>
          <p:cNvPr id="6" name="Picture 5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235795" y="1226667"/>
            <a:ext cx="2727994" cy="1818756"/>
          </a:xfrm>
          <a:prstGeom prst="rect">
            <a:avLst/>
          </a:prstGeom>
        </p:spPr>
      </p:pic>
      <p:pic>
        <p:nvPicPr>
          <p:cNvPr id="10" name="Picture 9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4235795" y="3122886"/>
            <a:ext cx="2727994" cy="1852778"/>
          </a:xfrm>
          <a:prstGeom prst="rect">
            <a:avLst/>
          </a:prstGeom>
        </p:spPr>
      </p:pic>
      <p:pic>
        <p:nvPicPr>
          <p:cNvPr id="11" name="Picture 10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476816" y="2974736"/>
            <a:ext cx="2681516" cy="20009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440690" y="628332"/>
            <a:ext cx="7785100" cy="1747520"/>
          </a:xfrm>
          <a:custGeom>
            <a:avLst/>
            <a:gdLst/>
            <a:ahLst/>
            <a:cxnLst/>
            <a:rect l="l" t="t" r="r" b="b"/>
            <a:pathLst>
              <a:path w="7785100" h="1747520">
                <a:moveTo>
                  <a:pt x="7784782" y="1747520"/>
                </a:moveTo>
                <a:lnTo>
                  <a:pt x="0" y="1747520"/>
                </a:lnTo>
                <a:lnTo>
                  <a:pt x="0" y="0"/>
                </a:lnTo>
                <a:lnTo>
                  <a:pt x="7784782" y="0"/>
                </a:lnTo>
                <a:lnTo>
                  <a:pt x="7784782" y="3810"/>
                </a:lnTo>
                <a:lnTo>
                  <a:pt x="7619" y="3810"/>
                </a:lnTo>
                <a:lnTo>
                  <a:pt x="3809" y="7620"/>
                </a:lnTo>
                <a:lnTo>
                  <a:pt x="7619" y="7620"/>
                </a:lnTo>
                <a:lnTo>
                  <a:pt x="7619" y="1739900"/>
                </a:lnTo>
                <a:lnTo>
                  <a:pt x="3809" y="1739900"/>
                </a:lnTo>
                <a:lnTo>
                  <a:pt x="7619" y="1743710"/>
                </a:lnTo>
                <a:lnTo>
                  <a:pt x="7784782" y="1743710"/>
                </a:lnTo>
                <a:lnTo>
                  <a:pt x="7784782" y="1747520"/>
                </a:lnTo>
                <a:close/>
              </a:path>
              <a:path w="7785100" h="1747520">
                <a:moveTo>
                  <a:pt x="7619" y="7620"/>
                </a:moveTo>
                <a:lnTo>
                  <a:pt x="3809" y="7620"/>
                </a:lnTo>
                <a:lnTo>
                  <a:pt x="7619" y="3810"/>
                </a:lnTo>
                <a:lnTo>
                  <a:pt x="7619" y="7620"/>
                </a:lnTo>
                <a:close/>
              </a:path>
              <a:path w="7785100" h="1747520">
                <a:moveTo>
                  <a:pt x="7777162" y="7620"/>
                </a:moveTo>
                <a:lnTo>
                  <a:pt x="7619" y="7620"/>
                </a:lnTo>
                <a:lnTo>
                  <a:pt x="7619" y="3810"/>
                </a:lnTo>
                <a:lnTo>
                  <a:pt x="7777162" y="3810"/>
                </a:lnTo>
                <a:lnTo>
                  <a:pt x="7777162" y="7620"/>
                </a:lnTo>
                <a:close/>
              </a:path>
              <a:path w="7785100" h="1747520">
                <a:moveTo>
                  <a:pt x="7777162" y="1743710"/>
                </a:moveTo>
                <a:lnTo>
                  <a:pt x="7777162" y="3810"/>
                </a:lnTo>
                <a:lnTo>
                  <a:pt x="7780972" y="7620"/>
                </a:lnTo>
                <a:lnTo>
                  <a:pt x="7784782" y="7620"/>
                </a:lnTo>
                <a:lnTo>
                  <a:pt x="7784782" y="1739900"/>
                </a:lnTo>
                <a:lnTo>
                  <a:pt x="7780972" y="1739900"/>
                </a:lnTo>
                <a:lnTo>
                  <a:pt x="7777162" y="1743710"/>
                </a:lnTo>
                <a:close/>
              </a:path>
              <a:path w="7785100" h="1747520">
                <a:moveTo>
                  <a:pt x="7784782" y="7620"/>
                </a:moveTo>
                <a:lnTo>
                  <a:pt x="7780972" y="7620"/>
                </a:lnTo>
                <a:lnTo>
                  <a:pt x="7777162" y="3810"/>
                </a:lnTo>
                <a:lnTo>
                  <a:pt x="7784782" y="3810"/>
                </a:lnTo>
                <a:lnTo>
                  <a:pt x="7784782" y="7620"/>
                </a:lnTo>
                <a:close/>
              </a:path>
              <a:path w="7785100" h="1747520">
                <a:moveTo>
                  <a:pt x="7619" y="1743710"/>
                </a:moveTo>
                <a:lnTo>
                  <a:pt x="3809" y="1739900"/>
                </a:lnTo>
                <a:lnTo>
                  <a:pt x="7619" y="1739900"/>
                </a:lnTo>
                <a:lnTo>
                  <a:pt x="7619" y="1743710"/>
                </a:lnTo>
                <a:close/>
              </a:path>
              <a:path w="7785100" h="1747520">
                <a:moveTo>
                  <a:pt x="7777162" y="1743710"/>
                </a:moveTo>
                <a:lnTo>
                  <a:pt x="7619" y="1743710"/>
                </a:lnTo>
                <a:lnTo>
                  <a:pt x="7619" y="1739900"/>
                </a:lnTo>
                <a:lnTo>
                  <a:pt x="7777162" y="1739900"/>
                </a:lnTo>
                <a:lnTo>
                  <a:pt x="7777162" y="1743710"/>
                </a:lnTo>
                <a:close/>
              </a:path>
              <a:path w="7785100" h="1747520">
                <a:moveTo>
                  <a:pt x="7784782" y="1743710"/>
                </a:moveTo>
                <a:lnTo>
                  <a:pt x="7777162" y="1743710"/>
                </a:lnTo>
                <a:lnTo>
                  <a:pt x="7780972" y="1739900"/>
                </a:lnTo>
                <a:lnTo>
                  <a:pt x="7784782" y="1739900"/>
                </a:lnTo>
                <a:lnTo>
                  <a:pt x="7784782" y="1743710"/>
                </a:lnTo>
                <a:close/>
              </a:path>
            </a:pathLst>
          </a:custGeom>
          <a:solidFill>
            <a:srgbClr val="B7131B"/>
          </a:solidFill>
        </p:spPr>
        <p:txBody>
          <a:bodyPr wrap="square" lIns="0" tIns="0" rIns="0" bIns="0" rtlCol="0"/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5" name="object 5"/>
          <p:cNvSpPr/>
          <p:nvPr>
            <p:custDataLst>
              <p:tags r:id="rId2"/>
            </p:custDataLst>
          </p:nvPr>
        </p:nvSpPr>
        <p:spPr>
          <a:xfrm>
            <a:off x="827405" y="2497455"/>
            <a:ext cx="2820670" cy="24504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dk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05" y="843280"/>
            <a:ext cx="7575550" cy="1446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361315" indent="614680" algn="just">
              <a:lnSpc>
                <a:spcPct val="120000"/>
              </a:lnSpc>
              <a:spcBef>
                <a:spcPts val="100"/>
              </a:spcBef>
            </a:pP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理想信念</a:t>
            </a:r>
            <a:r>
              <a:rPr sz="2000" b="1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就是共产党人精神上的“钙”，没有理</a:t>
            </a:r>
            <a:r>
              <a:rPr sz="2000" b="1" spc="-10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想 </a:t>
            </a:r>
            <a:r>
              <a:rPr sz="2000" b="1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信念，理想信念不坚定，精神上就会“缺钙”，就会</a:t>
            </a:r>
            <a:r>
              <a:rPr sz="2000" b="1" spc="-10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得 </a:t>
            </a:r>
            <a:r>
              <a:rPr sz="2000" b="1" spc="-1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 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“软骨病”</a:t>
            </a:r>
            <a:r>
              <a:rPr sz="2000" b="1" spc="-1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。</a:t>
            </a:r>
            <a:endParaRPr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charset="0"/>
              <a:ea typeface="汉仪中黑 简" panose="00020600040101010101" charset="-122"/>
              <a:cs typeface="仿宋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——2012年11月17日，在十八届中共中央政治局第一次集体学习时的讲</a:t>
            </a:r>
            <a:r>
              <a:rPr spc="-10" dirty="0">
                <a:solidFill>
                  <a:schemeClr val="dk1"/>
                </a:solidFill>
                <a:latin typeface="Arial Black" panose="020B0A04020102020204" charset="0"/>
                <a:ea typeface="汉仪中黑 简" panose="00020600040101010101" charset="-122"/>
                <a:cs typeface="仿宋" panose="02010609060101010101" charset="-122"/>
                <a:sym typeface="+mn-ea"/>
              </a:rPr>
              <a:t>话</a:t>
            </a:r>
            <a:endParaRPr lang="zh-CN" altLang="en-US" spc="-10" dirty="0">
              <a:solidFill>
                <a:schemeClr val="dk1"/>
              </a:solidFill>
              <a:latin typeface="Arial Black" panose="020B0A04020102020204" charset="0"/>
              <a:ea typeface="汉仪中黑 简" panose="0002060004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object 9"/>
          <p:cNvSpPr/>
          <p:nvPr>
            <p:custDataLst>
              <p:tags r:id="rId3"/>
            </p:custDataLst>
          </p:nvPr>
        </p:nvSpPr>
        <p:spPr>
          <a:xfrm>
            <a:off x="4787900" y="2545080"/>
            <a:ext cx="2825750" cy="235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0"/>
          <p:cNvSpPr/>
          <p:nvPr>
            <p:custDataLst>
              <p:tags r:id="rId2"/>
            </p:custDataLst>
          </p:nvPr>
        </p:nvSpPr>
        <p:spPr>
          <a:xfrm>
            <a:off x="0" y="447675"/>
            <a:ext cx="9144074" cy="10334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形 16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38447" y="566261"/>
            <a:ext cx="2576989" cy="810578"/>
          </a:xfrm>
          <a:prstGeom prst="rect">
            <a:avLst/>
          </a:prstGeom>
        </p:spPr>
      </p:pic>
      <p:sp>
        <p:nvSpPr>
          <p:cNvPr id="7" name="文本框 2"/>
          <p:cNvSpPr txBox="1"/>
          <p:nvPr>
            <p:custDataLst>
              <p:tags r:id="rId4"/>
            </p:custDataLst>
          </p:nvPr>
        </p:nvSpPr>
        <p:spPr>
          <a:xfrm>
            <a:off x="280511" y="571500"/>
            <a:ext cx="5930265" cy="805815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 lnSpcReduction="1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6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习近平的理想观：从要“为人民做实事”，到“理想信念 是精神之钙</a:t>
            </a:r>
            <a:r>
              <a:rPr lang="en-US" altLang="zh-CN" sz="2400" b="1" spc="16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</a:t>
            </a:r>
          </a:p>
        </p:txBody>
      </p:sp>
      <p:pic>
        <p:nvPicPr>
          <p:cNvPr id="8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3"/>
          <a:srcRect t="317" r="1578" b="9725"/>
          <a:stretch>
            <a:fillRect/>
          </a:stretch>
        </p:blipFill>
        <p:spPr>
          <a:xfrm>
            <a:off x="334804" y="1649730"/>
            <a:ext cx="3274695" cy="358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6240">
                <a:moveTo>
                  <a:pt x="0" y="0"/>
                </a:moveTo>
                <a:lnTo>
                  <a:pt x="7920" y="0"/>
                </a:lnTo>
                <a:lnTo>
                  <a:pt x="792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直角三角形 12"/>
          <p:cNvSpPr/>
          <p:nvPr>
            <p:custDataLst>
              <p:tags r:id="rId6"/>
            </p:custDataLst>
          </p:nvPr>
        </p:nvSpPr>
        <p:spPr>
          <a:xfrm rot="5400000" flipV="1">
            <a:off x="4012483" y="2837322"/>
            <a:ext cx="114014" cy="1960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" name="直角三角形 1"/>
          <p:cNvSpPr/>
          <p:nvPr>
            <p:custDataLst>
              <p:tags r:id="rId7"/>
            </p:custDataLst>
          </p:nvPr>
        </p:nvSpPr>
        <p:spPr>
          <a:xfrm rot="16200000">
            <a:off x="4012929" y="1924346"/>
            <a:ext cx="113123" cy="1960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8"/>
            </p:custDataLst>
          </p:nvPr>
        </p:nvSpPr>
        <p:spPr>
          <a:xfrm>
            <a:off x="4072000" y="1945715"/>
            <a:ext cx="4112670" cy="1065875"/>
          </a:xfrm>
          <a:custGeom>
            <a:avLst/>
            <a:gdLst>
              <a:gd name="connsiteX0" fmla="*/ 111132 w 3895725"/>
              <a:gd name="connsiteY0" fmla="*/ 0 h 1009650"/>
              <a:gd name="connsiteX1" fmla="*/ 3895725 w 3895725"/>
              <a:gd name="connsiteY1" fmla="*/ 0 h 1009650"/>
              <a:gd name="connsiteX2" fmla="*/ 3895725 w 3895725"/>
              <a:gd name="connsiteY2" fmla="*/ 1009650 h 1009650"/>
              <a:gd name="connsiteX3" fmla="*/ 111132 w 3895725"/>
              <a:gd name="connsiteY3" fmla="*/ 1009650 h 1009650"/>
              <a:gd name="connsiteX4" fmla="*/ 0 w 3895725"/>
              <a:gd name="connsiteY4" fmla="*/ 898518 h 1009650"/>
              <a:gd name="connsiteX5" fmla="*/ 0 w 3895725"/>
              <a:gd name="connsiteY5" fmla="*/ 111132 h 1009650"/>
              <a:gd name="connsiteX6" fmla="*/ 111132 w 3895725"/>
              <a:gd name="connsiteY6" fmla="*/ 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5725" h="1009650">
                <a:moveTo>
                  <a:pt x="111132" y="0"/>
                </a:moveTo>
                <a:lnTo>
                  <a:pt x="3895725" y="0"/>
                </a:lnTo>
                <a:lnTo>
                  <a:pt x="3895725" y="1009650"/>
                </a:lnTo>
                <a:lnTo>
                  <a:pt x="111132" y="1009650"/>
                </a:lnTo>
                <a:cubicBezTo>
                  <a:pt x="49755" y="1009650"/>
                  <a:pt x="0" y="959895"/>
                  <a:pt x="0" y="898518"/>
                </a:cubicBezTo>
                <a:lnTo>
                  <a:pt x="0" y="111132"/>
                </a:lnTo>
                <a:cubicBezTo>
                  <a:pt x="0" y="49755"/>
                  <a:pt x="49755" y="0"/>
                  <a:pt x="1111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620000" tIns="34290" rIns="81000" bIns="34290" numCol="1" spcCol="0" rtlCol="0" fromWordArt="0" anchor="ctr" anchorCtr="0" forceAA="0" compatLnSpc="1">
            <a:noAutofit/>
          </a:bodyPr>
          <a:lstStyle/>
          <a:p>
            <a:pPr algn="just"/>
            <a:endParaRPr lang="zh-CN" altLang="en-US" sz="1350" dirty="0">
              <a:solidFill>
                <a:schemeClr val="dk1"/>
              </a:solidFill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9"/>
            </p:custDataLst>
          </p:nvPr>
        </p:nvSpPr>
        <p:spPr>
          <a:xfrm>
            <a:off x="3971449" y="2076450"/>
            <a:ext cx="676275" cy="804386"/>
          </a:xfrm>
          <a:custGeom>
            <a:avLst/>
            <a:gdLst>
              <a:gd name="connsiteX0" fmla="*/ 0 w 1362074"/>
              <a:gd name="connsiteY0" fmla="*/ 0 h 762000"/>
              <a:gd name="connsiteX1" fmla="*/ 981074 w 1362074"/>
              <a:gd name="connsiteY1" fmla="*/ 0 h 762000"/>
              <a:gd name="connsiteX2" fmla="*/ 1362074 w 1362074"/>
              <a:gd name="connsiteY2" fmla="*/ 381000 h 762000"/>
              <a:gd name="connsiteX3" fmla="*/ 981074 w 1362074"/>
              <a:gd name="connsiteY3" fmla="*/ 762000 h 762000"/>
              <a:gd name="connsiteX4" fmla="*/ 0 w 1362074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4" h="762000">
                <a:moveTo>
                  <a:pt x="0" y="0"/>
                </a:moveTo>
                <a:lnTo>
                  <a:pt x="981074" y="0"/>
                </a:lnTo>
                <a:cubicBezTo>
                  <a:pt x="1191494" y="0"/>
                  <a:pt x="1362074" y="170580"/>
                  <a:pt x="1362074" y="381000"/>
                </a:cubicBezTo>
                <a:cubicBezTo>
                  <a:pt x="1362074" y="591420"/>
                  <a:pt x="1191494" y="762000"/>
                  <a:pt x="981074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da-DK" altLang="zh-CN" sz="1500" dirty="0">
              <a:solidFill>
                <a:schemeClr val="lt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>
            <p:custDataLst>
              <p:tags r:id="rId10"/>
            </p:custDataLst>
          </p:nvPr>
        </p:nvSpPr>
        <p:spPr>
          <a:xfrm>
            <a:off x="8184670" y="1945715"/>
            <a:ext cx="472605" cy="1065875"/>
          </a:xfrm>
          <a:custGeom>
            <a:avLst/>
            <a:gdLst>
              <a:gd name="connsiteX0" fmla="*/ 0 w 447675"/>
              <a:gd name="connsiteY0" fmla="*/ 0 h 1009650"/>
              <a:gd name="connsiteX1" fmla="*/ 336543 w 447675"/>
              <a:gd name="connsiteY1" fmla="*/ 0 h 1009650"/>
              <a:gd name="connsiteX2" fmla="*/ 447675 w 447675"/>
              <a:gd name="connsiteY2" fmla="*/ 111132 h 1009650"/>
              <a:gd name="connsiteX3" fmla="*/ 447675 w 447675"/>
              <a:gd name="connsiteY3" fmla="*/ 898518 h 1009650"/>
              <a:gd name="connsiteX4" fmla="*/ 336543 w 447675"/>
              <a:gd name="connsiteY4" fmla="*/ 1009650 h 1009650"/>
              <a:gd name="connsiteX5" fmla="*/ 0 w 447675"/>
              <a:gd name="connsiteY5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675" h="1009650">
                <a:moveTo>
                  <a:pt x="0" y="0"/>
                </a:moveTo>
                <a:lnTo>
                  <a:pt x="336543" y="0"/>
                </a:lnTo>
                <a:cubicBezTo>
                  <a:pt x="397920" y="0"/>
                  <a:pt x="447675" y="49755"/>
                  <a:pt x="447675" y="111132"/>
                </a:cubicBezTo>
                <a:lnTo>
                  <a:pt x="447675" y="898518"/>
                </a:lnTo>
                <a:cubicBezTo>
                  <a:pt x="447675" y="959895"/>
                  <a:pt x="397920" y="1009650"/>
                  <a:pt x="336543" y="1009650"/>
                </a:cubicBezTo>
                <a:lnTo>
                  <a:pt x="0" y="10096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 dirty="0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16" name="直角三角形 15"/>
          <p:cNvSpPr/>
          <p:nvPr>
            <p:custDataLst>
              <p:tags r:id="rId11"/>
            </p:custDataLst>
          </p:nvPr>
        </p:nvSpPr>
        <p:spPr>
          <a:xfrm rot="5400000" flipV="1">
            <a:off x="4012483" y="4552823"/>
            <a:ext cx="114014" cy="1960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" name="直角三角形 16"/>
          <p:cNvSpPr/>
          <p:nvPr>
            <p:custDataLst>
              <p:tags r:id="rId12"/>
            </p:custDataLst>
          </p:nvPr>
        </p:nvSpPr>
        <p:spPr>
          <a:xfrm rot="16200000">
            <a:off x="4012929" y="3639848"/>
            <a:ext cx="113123" cy="1960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13"/>
            </p:custDataLst>
          </p:nvPr>
        </p:nvSpPr>
        <p:spPr>
          <a:xfrm>
            <a:off x="4072000" y="3661216"/>
            <a:ext cx="4112670" cy="1065875"/>
          </a:xfrm>
          <a:custGeom>
            <a:avLst/>
            <a:gdLst>
              <a:gd name="connsiteX0" fmla="*/ 111132 w 3895725"/>
              <a:gd name="connsiteY0" fmla="*/ 0 h 1009650"/>
              <a:gd name="connsiteX1" fmla="*/ 3895725 w 3895725"/>
              <a:gd name="connsiteY1" fmla="*/ 0 h 1009650"/>
              <a:gd name="connsiteX2" fmla="*/ 3895725 w 3895725"/>
              <a:gd name="connsiteY2" fmla="*/ 1009650 h 1009650"/>
              <a:gd name="connsiteX3" fmla="*/ 111132 w 3895725"/>
              <a:gd name="connsiteY3" fmla="*/ 1009650 h 1009650"/>
              <a:gd name="connsiteX4" fmla="*/ 0 w 3895725"/>
              <a:gd name="connsiteY4" fmla="*/ 898518 h 1009650"/>
              <a:gd name="connsiteX5" fmla="*/ 0 w 3895725"/>
              <a:gd name="connsiteY5" fmla="*/ 111132 h 1009650"/>
              <a:gd name="connsiteX6" fmla="*/ 111132 w 3895725"/>
              <a:gd name="connsiteY6" fmla="*/ 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5725" h="1009650">
                <a:moveTo>
                  <a:pt x="111132" y="0"/>
                </a:moveTo>
                <a:lnTo>
                  <a:pt x="3895725" y="0"/>
                </a:lnTo>
                <a:lnTo>
                  <a:pt x="3895725" y="1009650"/>
                </a:lnTo>
                <a:lnTo>
                  <a:pt x="111132" y="1009650"/>
                </a:lnTo>
                <a:cubicBezTo>
                  <a:pt x="49755" y="1009650"/>
                  <a:pt x="0" y="959895"/>
                  <a:pt x="0" y="898518"/>
                </a:cubicBezTo>
                <a:lnTo>
                  <a:pt x="0" y="111132"/>
                </a:lnTo>
                <a:cubicBezTo>
                  <a:pt x="0" y="49755"/>
                  <a:pt x="49755" y="0"/>
                  <a:pt x="1111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620000" tIns="34290" rIns="81000" bIns="34290" numCol="1" spcCol="0" rtlCol="0" fromWordArt="0" anchor="ctr" anchorCtr="0" forceAA="0" compatLnSpc="1">
            <a:noAutofit/>
          </a:bodyPr>
          <a:lstStyle/>
          <a:p>
            <a:pPr algn="just"/>
            <a:endParaRPr lang="zh-CN" altLang="en-US" sz="1350" dirty="0">
              <a:solidFill>
                <a:schemeClr val="dk1"/>
              </a:solidFill>
              <a:sym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>
            <p:custDataLst>
              <p:tags r:id="rId14"/>
            </p:custDataLst>
          </p:nvPr>
        </p:nvSpPr>
        <p:spPr>
          <a:xfrm>
            <a:off x="3971449" y="3791903"/>
            <a:ext cx="676275" cy="804386"/>
          </a:xfrm>
          <a:custGeom>
            <a:avLst/>
            <a:gdLst>
              <a:gd name="connsiteX0" fmla="*/ 0 w 1362074"/>
              <a:gd name="connsiteY0" fmla="*/ 0 h 762000"/>
              <a:gd name="connsiteX1" fmla="*/ 981074 w 1362074"/>
              <a:gd name="connsiteY1" fmla="*/ 0 h 762000"/>
              <a:gd name="connsiteX2" fmla="*/ 1362074 w 1362074"/>
              <a:gd name="connsiteY2" fmla="*/ 381000 h 762000"/>
              <a:gd name="connsiteX3" fmla="*/ 981074 w 1362074"/>
              <a:gd name="connsiteY3" fmla="*/ 762000 h 762000"/>
              <a:gd name="connsiteX4" fmla="*/ 0 w 1362074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4" h="762000">
                <a:moveTo>
                  <a:pt x="0" y="0"/>
                </a:moveTo>
                <a:lnTo>
                  <a:pt x="981074" y="0"/>
                </a:lnTo>
                <a:cubicBezTo>
                  <a:pt x="1191494" y="0"/>
                  <a:pt x="1362074" y="170580"/>
                  <a:pt x="1362074" y="381000"/>
                </a:cubicBezTo>
                <a:cubicBezTo>
                  <a:pt x="1362074" y="591420"/>
                  <a:pt x="1191494" y="762000"/>
                  <a:pt x="981074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da-DK" altLang="zh-CN" sz="1500" dirty="0">
              <a:solidFill>
                <a:schemeClr val="lt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任意多边形 19"/>
          <p:cNvSpPr/>
          <p:nvPr>
            <p:custDataLst>
              <p:tags r:id="rId15"/>
            </p:custDataLst>
          </p:nvPr>
        </p:nvSpPr>
        <p:spPr>
          <a:xfrm>
            <a:off x="8184670" y="3661216"/>
            <a:ext cx="472605" cy="1065875"/>
          </a:xfrm>
          <a:custGeom>
            <a:avLst/>
            <a:gdLst>
              <a:gd name="connsiteX0" fmla="*/ 0 w 447675"/>
              <a:gd name="connsiteY0" fmla="*/ 0 h 1009650"/>
              <a:gd name="connsiteX1" fmla="*/ 336543 w 447675"/>
              <a:gd name="connsiteY1" fmla="*/ 0 h 1009650"/>
              <a:gd name="connsiteX2" fmla="*/ 447675 w 447675"/>
              <a:gd name="connsiteY2" fmla="*/ 111132 h 1009650"/>
              <a:gd name="connsiteX3" fmla="*/ 447675 w 447675"/>
              <a:gd name="connsiteY3" fmla="*/ 898518 h 1009650"/>
              <a:gd name="connsiteX4" fmla="*/ 336543 w 447675"/>
              <a:gd name="connsiteY4" fmla="*/ 1009650 h 1009650"/>
              <a:gd name="connsiteX5" fmla="*/ 0 w 447675"/>
              <a:gd name="connsiteY5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675" h="1009650">
                <a:moveTo>
                  <a:pt x="0" y="0"/>
                </a:moveTo>
                <a:lnTo>
                  <a:pt x="336543" y="0"/>
                </a:lnTo>
                <a:cubicBezTo>
                  <a:pt x="397920" y="0"/>
                  <a:pt x="447675" y="49755"/>
                  <a:pt x="447675" y="111132"/>
                </a:cubicBezTo>
                <a:lnTo>
                  <a:pt x="447675" y="898518"/>
                </a:lnTo>
                <a:cubicBezTo>
                  <a:pt x="447675" y="959895"/>
                  <a:pt x="397920" y="1009650"/>
                  <a:pt x="336543" y="1009650"/>
                </a:cubicBezTo>
                <a:lnTo>
                  <a:pt x="0" y="1009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100" dirty="0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8320778" y="2317454"/>
            <a:ext cx="200389" cy="322398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lstStyle/>
          <a:p>
            <a:pPr>
              <a:lnSpc>
                <a:spcPct val="120000"/>
              </a:lnSpc>
            </a:pPr>
            <a:r>
              <a:rPr lang="en-US" altLang="zh-CN" sz="1500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A</a:t>
            </a:r>
          </a:p>
        </p:txBody>
      </p: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4347210" y="1851660"/>
            <a:ext cx="3837305" cy="1222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/>
          <a:lstStyle/>
          <a:p>
            <a:pPr>
              <a:lnSpc>
                <a:spcPct val="120000"/>
              </a:lnSpc>
            </a:pPr>
            <a:endParaRPr lang="en-US" altLang="zh-CN" sz="1200" spc="160" dirty="0">
              <a:ln w="3175">
                <a:noFill/>
                <a:prstDash val="dash"/>
              </a:ln>
              <a:solidFill>
                <a:schemeClr val="dk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200" spc="160" dirty="0">
                <a:ln w="3175">
                  <a:noFill/>
                  <a:prstDash val="dash"/>
                </a:ln>
                <a:solidFill>
                  <a:schemeClr val="dk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“15岁来到黄土地时，我迷惘，彷徨;22岁离开黄土地时，我已经有着坚定的人生目标，充满自信。作为一个人民公仆，陕北高原是我的根，因为这里培养出了我不变的信念：</a:t>
            </a:r>
            <a:r>
              <a:rPr lang="en-US" altLang="zh-CN" sz="1200" b="1" spc="16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要为人民做实事。”</a:t>
            </a:r>
          </a:p>
          <a:p>
            <a:pPr>
              <a:lnSpc>
                <a:spcPct val="120000"/>
              </a:lnSpc>
            </a:pPr>
            <a:endParaRPr lang="en-US" altLang="zh-CN" sz="1200" b="1" spc="16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4303395" y="3661410"/>
            <a:ext cx="3880961" cy="10658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rmAutofit/>
          </a:bodyPr>
          <a:lstStyle/>
          <a:p>
            <a:pPr marL="0" lvl="1">
              <a:lnSpc>
                <a:spcPct val="120000"/>
              </a:lnSpc>
            </a:pPr>
            <a:r>
              <a:rPr lang="zh-CN" altLang="en-US" sz="1200" spc="200">
                <a:ln w="3175">
                  <a:noFill/>
                  <a:prstDash val="dash"/>
                </a:ln>
                <a:solidFill>
                  <a:schemeClr val="dk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“理想信念就是共产党人精神上的‘钙’。 没有理想信念，理想信念不坚定，精神上就 会‘缺钙’，就会得‘软骨病’”</a:t>
            </a:r>
            <a:endParaRPr lang="zh-CN" altLang="en-US" sz="1200" spc="200">
              <a:ln w="3175">
                <a:noFill/>
                <a:prstDash val="dash"/>
              </a:ln>
              <a:solidFill>
                <a:schemeClr val="dk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200" spc="200">
              <a:ln w="3175">
                <a:noFill/>
                <a:prstDash val="dash"/>
              </a:ln>
              <a:solidFill>
                <a:schemeClr val="dk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9"/>
            </p:custDataLst>
          </p:nvPr>
        </p:nvSpPr>
        <p:spPr>
          <a:xfrm>
            <a:off x="8320778" y="4032954"/>
            <a:ext cx="200389" cy="322398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lstStyle/>
          <a:p>
            <a:pPr>
              <a:lnSpc>
                <a:spcPct val="120000"/>
              </a:lnSpc>
            </a:pPr>
            <a:r>
              <a:rPr lang="en-US" altLang="zh-CN" sz="1500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7" grpId="0"/>
      <p:bldP spid="13" grpId="0" bldLvl="0" animBg="1"/>
      <p:bldP spid="2" grpId="0" bldLvl="0" animBg="1"/>
      <p:bldP spid="3" grpId="0" bldLvl="0" animBg="1"/>
      <p:bldP spid="4" grpId="0" bldLvl="0" animBg="1"/>
      <p:bldP spid="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5" grpId="0"/>
      <p:bldP spid="26" grpId="0" bldLvl="0" animBg="1"/>
      <p:bldP spid="27" grpId="0" bldLvl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8"/>
          <a:srcRect/>
          <a:stretch>
            <a:fillRect/>
          </a:stretch>
        </p:blipFill>
        <p:spPr>
          <a:xfrm>
            <a:off x="752951" y="816769"/>
            <a:ext cx="2724150" cy="36452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6960">
                <a:moveTo>
                  <a:pt x="0" y="0"/>
                </a:moveTo>
                <a:lnTo>
                  <a:pt x="4320" y="0"/>
                </a:lnTo>
                <a:lnTo>
                  <a:pt x="43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任意多边形"/>
          <p:cNvSpPr/>
          <p:nvPr>
            <p:custDataLst>
              <p:tags r:id="rId3"/>
            </p:custDataLst>
          </p:nvPr>
        </p:nvSpPr>
        <p:spPr>
          <a:xfrm flipH="1">
            <a:off x="3816318" y="1212905"/>
            <a:ext cx="3937385" cy="341024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263866" y="1163479"/>
            <a:ext cx="2567940" cy="42052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spc="12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先后8次写入团申请书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961796" y="1227199"/>
            <a:ext cx="302539" cy="312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任意多边形"/>
          <p:cNvSpPr/>
          <p:nvPr>
            <p:custDataLst>
              <p:tags r:id="rId6"/>
            </p:custDataLst>
          </p:nvPr>
        </p:nvSpPr>
        <p:spPr>
          <a:xfrm flipH="1">
            <a:off x="3816318" y="2011937"/>
            <a:ext cx="3937385" cy="341024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9" name="文本框 2"/>
          <p:cNvSpPr txBox="1"/>
          <p:nvPr>
            <p:custDataLst>
              <p:tags r:id="rId7"/>
            </p:custDataLst>
          </p:nvPr>
        </p:nvSpPr>
        <p:spPr>
          <a:xfrm>
            <a:off x="4272280" y="1962150"/>
            <a:ext cx="2909570" cy="4203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spc="10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先后10次写入党申请书</a:t>
            </a:r>
          </a:p>
        </p:txBody>
      </p:sp>
      <p:sp>
        <p:nvSpPr>
          <p:cNvPr id="10" name="文本框 3"/>
          <p:cNvSpPr txBox="1"/>
          <p:nvPr>
            <p:custDataLst>
              <p:tags r:id="rId8"/>
            </p:custDataLst>
          </p:nvPr>
        </p:nvSpPr>
        <p:spPr>
          <a:xfrm>
            <a:off x="3961796" y="2026232"/>
            <a:ext cx="302539" cy="312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任意多边形"/>
          <p:cNvSpPr/>
          <p:nvPr>
            <p:custDataLst>
              <p:tags r:id="rId9"/>
            </p:custDataLst>
          </p:nvPr>
        </p:nvSpPr>
        <p:spPr>
          <a:xfrm flipH="1">
            <a:off x="3816318" y="2810969"/>
            <a:ext cx="3937385" cy="341024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2" name="文本框 8"/>
          <p:cNvSpPr txBox="1"/>
          <p:nvPr>
            <p:custDataLst>
              <p:tags r:id="rId10"/>
            </p:custDataLst>
          </p:nvPr>
        </p:nvSpPr>
        <p:spPr>
          <a:xfrm>
            <a:off x="4272280" y="2761615"/>
            <a:ext cx="3172460" cy="4203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spc="12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理想信念犹如定海神针</a:t>
            </a:r>
          </a:p>
        </p:txBody>
      </p:sp>
      <p:sp>
        <p:nvSpPr>
          <p:cNvPr id="13" name="文本框 9"/>
          <p:cNvSpPr txBox="1"/>
          <p:nvPr>
            <p:custDataLst>
              <p:tags r:id="rId11"/>
            </p:custDataLst>
          </p:nvPr>
        </p:nvSpPr>
        <p:spPr>
          <a:xfrm>
            <a:off x="3912394" y="2825115"/>
            <a:ext cx="351949" cy="31242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任意多边形"/>
          <p:cNvSpPr/>
          <p:nvPr>
            <p:custDataLst>
              <p:tags r:id="rId12"/>
            </p:custDataLst>
          </p:nvPr>
        </p:nvSpPr>
        <p:spPr>
          <a:xfrm flipH="1">
            <a:off x="3816318" y="3610001"/>
            <a:ext cx="3937385" cy="341024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5" name="文本框 11"/>
          <p:cNvSpPr txBox="1"/>
          <p:nvPr>
            <p:custDataLst>
              <p:tags r:id="rId13"/>
            </p:custDataLst>
          </p:nvPr>
        </p:nvSpPr>
        <p:spPr>
          <a:xfrm>
            <a:off x="4264343" y="3560445"/>
            <a:ext cx="2917031" cy="420529"/>
          </a:xfrm>
          <a:prstGeom prst="rect">
            <a:avLst/>
          </a:prstGeom>
          <a:noFill/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心中有信仰，脚下有力量。</a:t>
            </a:r>
          </a:p>
        </p:txBody>
      </p:sp>
      <p:sp>
        <p:nvSpPr>
          <p:cNvPr id="16" name="文本框 12"/>
          <p:cNvSpPr txBox="1"/>
          <p:nvPr>
            <p:custDataLst>
              <p:tags r:id="rId14"/>
            </p:custDataLst>
          </p:nvPr>
        </p:nvSpPr>
        <p:spPr>
          <a:xfrm>
            <a:off x="3961796" y="3624295"/>
            <a:ext cx="302539" cy="312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9"/>
          <p:cNvSpPr txBox="1"/>
          <p:nvPr>
            <p:custDataLst>
              <p:tags r:id="rId15"/>
            </p:custDataLst>
          </p:nvPr>
        </p:nvSpPr>
        <p:spPr>
          <a:xfrm>
            <a:off x="3920490" y="2825115"/>
            <a:ext cx="351949" cy="31242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3"/>
          <p:cNvSpPr txBox="1"/>
          <p:nvPr>
            <p:custDataLst>
              <p:tags r:id="rId16"/>
            </p:custDataLst>
          </p:nvPr>
        </p:nvSpPr>
        <p:spPr>
          <a:xfrm>
            <a:off x="3961319" y="2026232"/>
            <a:ext cx="302539" cy="312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CN" sz="1650" spc="14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3" grpId="0" bldLvl="0" animBg="1"/>
      <p:bldP spid="9" grpId="0"/>
      <p:bldP spid="11" grpId="0" bldLvl="0" animBg="1"/>
      <p:bldP spid="12" grpId="0"/>
      <p:bldP spid="14" grpId="0" bldLvl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3"/>
          <p:cNvSpPr/>
          <p:nvPr>
            <p:custDataLst>
              <p:tags r:id="rId2"/>
            </p:custDataLst>
          </p:nvPr>
        </p:nvSpPr>
        <p:spPr>
          <a:xfrm>
            <a:off x="6266373" y="1677314"/>
            <a:ext cx="2207372" cy="2468385"/>
          </a:xfrm>
          <a:prstGeom prst="rect">
            <a:avLst/>
          </a:prstGeom>
          <a:noFill/>
          <a:ln w="19050">
            <a:solidFill>
              <a:schemeClr val="accent1">
                <a:alpha val="2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矩形 12"/>
          <p:cNvSpPr/>
          <p:nvPr>
            <p:custDataLst>
              <p:tags r:id="rId3"/>
            </p:custDataLst>
          </p:nvPr>
        </p:nvSpPr>
        <p:spPr>
          <a:xfrm>
            <a:off x="358445" y="1677314"/>
            <a:ext cx="5565028" cy="2468385"/>
          </a:xfrm>
          <a:prstGeom prst="rect">
            <a:avLst/>
          </a:prstGeom>
          <a:noFill/>
          <a:ln w="19050">
            <a:solidFill>
              <a:schemeClr val="accent1">
                <a:alpha val="2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矩形 14"/>
          <p:cNvSpPr/>
          <p:nvPr>
            <p:custDataLst>
              <p:tags r:id="rId4"/>
            </p:custDataLst>
          </p:nvPr>
        </p:nvSpPr>
        <p:spPr>
          <a:xfrm>
            <a:off x="472745" y="1791614"/>
            <a:ext cx="5565028" cy="2468385"/>
          </a:xfrm>
          <a:prstGeom prst="rect">
            <a:avLst/>
          </a:prstGeom>
          <a:solidFill>
            <a:schemeClr val="lt2"/>
          </a:solidFill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2"/>
          <p:cNvSpPr txBox="1"/>
          <p:nvPr>
            <p:custDataLst>
              <p:tags r:id="rId5"/>
            </p:custDataLst>
          </p:nvPr>
        </p:nvSpPr>
        <p:spPr>
          <a:xfrm>
            <a:off x="457200" y="457115"/>
            <a:ext cx="8229600" cy="909180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TW" sz="3600" b="1" spc="22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我将无我，不负人民。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sz="3600" b="1" spc="22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9"/>
          <a:srcRect t="459" b="-1381"/>
          <a:stretch>
            <a:fillRect/>
          </a:stretch>
        </p:blipFill>
        <p:spPr>
          <a:xfrm>
            <a:off x="728663" y="1791653"/>
            <a:ext cx="5194935" cy="24688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4800">
                <a:moveTo>
                  <a:pt x="0" y="0"/>
                </a:moveTo>
                <a:lnTo>
                  <a:pt x="7200" y="0"/>
                </a:lnTo>
                <a:lnTo>
                  <a:pt x="720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6510518" y="1936814"/>
            <a:ext cx="1947682" cy="217798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TW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2019年3月22日,习近平主席在罗马会见意大利众议长菲科。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bldLvl="0" animBg="1"/>
      <p:bldP spid="16" grpId="0" bldLvl="0" animBg="1"/>
      <p:bldP spid="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ZkNzQ4ZWFiZmQ4NTRhOWRkZTk3YTMwMjlmMmZhYmUifQ=="/>
  <p:tag name="KSO_WPP_MARK_KEY" val="8ffc4178-2213-4b5a-a48c-a48fc05ddf6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105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8*481"/>
  <p:tag name="KSO_WM_SLIDE_POSITION" val="36*23"/>
  <p:tag name="KSO_WM_TAG_VERSION" val="1.0"/>
  <p:tag name="KSO_WM_BEAUTIFY_FLAG" val="#wm#"/>
  <p:tag name="KSO_WM_TEMPLATE_CATEGORY" val="diagram"/>
  <p:tag name="KSO_WM_TEMPLATE_INDEX" val="20211053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0:24&quot;,&quot;maxSize&quot;:{&quot;size1&quot;:51.3},&quot;minSize&quot;:{&quot;size1&quot;:36.3},&quot;normalSize&quot;:{&quot;size1&quot;:36.6625},&quot;subLayout&quot;:[{&quot;id&quot;:&quot;2021-04-01T15:10:24&quot;,&quot;margin&quot;:{&quot;bottom&quot;:3.8450000286102295,&quot;left&quot;:2.5399999618530273,&quot;right&quot;:0,&quot;top&quot;:3.8450000286102295},&quot;type&quot;:0},{&quot;id&quot;:&quot;2021-04-01T15:10:24&quot;,&quot;margin&quot;:{&quot;bottom&quot;:2.575000047683716,&quot;left&quot;:1.243999719619751,&quot;right&quot;:2.1519999504089355,&quot;top&quot;:2.575000047683716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2f928e478fb0c58a92be"/>
  <p:tag name="KSO_WM_CHIP_FILLPROP" val="[[{&quot;text_align&quot;:&quot;cm&quot;,&quot;text_direction&quot;:&quot;horizontal&quot;,&quot;support_big_font&quot;:false,&quot;fill_id&quot;:&quot;4b3d06a1f10d40ff8e06d4f6d0ab0ea3&quot;,&quot;fill_align&quot;:&quot;cm&quot;,&quot;chip_types&quot;:[&quot;text&quot;,&quot;header&quot;]},{&quot;text_align&quot;:&quot;lm&quot;,&quot;text_direction&quot;:&quot;horizontal&quot;,&quot;support_features&quot;:[&quot;collage&quot;,&quot;carousel&quot;,&quot;creativecrop&quot;],&quot;support_big_font&quot;:false,&quot;fill_id&quot;:&quot;8e40daf4927f4521bed00751a0febf3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9369be4861f5f86151"/>
  <p:tag name="KSO_WM_SLIDE_BK_DARK_LIGHT" val="2"/>
  <p:tag name="KSO_WM_SLIDE_BACKGROUND_TYPE" val="general"/>
  <p:tag name="KSO_WM_SLIDE_SUPPORT_FEATURE_TYPE" val="7"/>
  <p:tag name="KSO_WM_TEMPLATE_ASSEMBLE_XID" val="60656ea44054ed1e2fb7fce3"/>
  <p:tag name="KSO_WM_TEMPLATE_ASSEMBLE_GROUPID" val="60656ea44054ed1e2fb7fce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053_1*i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e9873f812e524d0fb7e1a2e0256e75d5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320"/>
  <p:tag name="KSO_WM_TEMPLATE_ASSEMBLE_XID" val="60656ea44054ed1e2fb7fce3"/>
  <p:tag name="KSO_WM_TEMPLATE_ASSEMBLE_GROUPID" val="60656ea44054ed1e2fb7fce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DIAGRAM_ISNUMVISUAL" val="0"/>
  <p:tag name="KSO_WM_UNIT_DIAGRAM_ISREFERUNIT" val="0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  <p:tag name="KSO_WM_UNIT_PLACING_PICTURE_USER_VIEWPORT" val="{&quot;height&quot;:4485,&quot;width&quot;:7110}"/>
  <p:tag name="KSO_WM_UNIT_PLACING_PICTURE_INFO" val="{&quot;code&quot;:&quot;BaB&quot;,&quot;full_picture&quot;:true,&quot;last_full_picture&quot;:&quot;BaB&quot;,&quot;margin&quot;:{&quot;bottom&quot;:22.822586578809624,&quot;top&quot;:20.709671219197624},&quot;scheme&quot;:&quot;4-0&quot;,&quot;spacing&quot;:5}"/>
  <p:tag name="KSO_WM_UNIT_PLACING_PICTURE_USER_VIEWPORT_SMARTMENU" val="{&quot;height&quot;:3105.589501402401,&quot;width&quot;:4984.830502047249}"/>
  <p:tag name="KSO_WM_UNIT_PLACING_PICTURE_USER_RELATIVERECTANGLE_SMARTMENU" val="{&quot;bottom&quot;:0,&quot;left&quot;:0,&quot;right&quot;:0,&quot;top&quot;:0}"/>
  <p:tag name="KSO_WM_UNIT_PLACING_PICTURE_COLLAGE_VIEWPORT" val="{&quot;height&quot;:3507.8342269788145,&quot;width&quot;:5630.480126786528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DIAGRAM_ISNUMVISUAL" val="0"/>
  <p:tag name="KSO_WM_UNIT_DIAGRAM_ISREFERUNIT" val="0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  <p:tag name="KSO_WM_UNIT_PLACING_PICTURE_USER_VIEWPORT" val="{&quot;height&quot;:4408,&quot;width&quot;:4589}"/>
  <p:tag name="KSO_WM_UNIT_PLACING_PICTURE_INFO" val="{&quot;code&quot;:&quot;BaB&quot;,&quot;full_picture&quot;:true,&quot;last_full_picture&quot;:&quot;BaB&quot;,&quot;margin&quot;:{&quot;bottom&quot;:22.822586578809624,&quot;top&quot;:20.709671219197624},&quot;scheme&quot;:&quot;4-0&quot;,&quot;spacing&quot;:5}"/>
  <p:tag name="KSO_WM_UNIT_PLACING_PICTURE_USER_VIEWPORT_SMARTMENU" val="{&quot;height&quot;:3380.9934637932965,&quot;width&quot;:5071.229312405876}"/>
  <p:tag name="KSO_WM_UNIT_PLACING_PICTURE_USER_RELATIVERECTANGLE_SMARTMENU" val="{&quot;bottom&quot;:0,&quot;left&quot;:0,&quot;right&quot;:0,&quot;top&quot;:0}"/>
  <p:tag name="KSO_WM_UNIT_PLACING_PICTURE_COLLAGE_VIEWPORT" val="{&quot;height&quot;:3818.9102019076868,&quot;width&quot;:5728.07091536681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DIAGRAM_ISNUMVISUAL" val="0"/>
  <p:tag name="KSO_WM_UNIT_DIAGRAM_ISREFERUNIT" val="0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  <p:tag name="KSO_WM_UNIT_PLACING_PICTURE_USER_VIEWPORT" val="{&quot;height&quot;:4552.614173228347,&quot;width&quot;:6646.152755905512}"/>
  <p:tag name="KSO_WM_UNIT_PLACING_PICTURE_INFO" val="{&quot;code&quot;:&quot;BaB&quot;,&quot;full_picture&quot;:true,&quot;last_full_picture&quot;:&quot;BaB&quot;,&quot;margin&quot;:{&quot;bottom&quot;:22.822586578809624,&quot;top&quot;:20.709671219197624},&quot;scheme&quot;:&quot;4-0&quot;,&quot;spacing&quot;:5}"/>
  <p:tag name="KSO_WM_UNIT_PLACING_PICTURE_USER_VIEWPORT_SMARTMENU" val="{&quot;height&quot;:3444.238404661123,&quot;width&quot;:5071.229312405876}"/>
  <p:tag name="KSO_WM_UNIT_PLACING_PICTURE_USER_RELATIVERECTANGLE_SMARTMENU" val="{&quot;bottom&quot;:0,&quot;left&quot;:0,&quot;right&quot;:0,&quot;top&quot;:0}"/>
  <p:tag name="KSO_WM_UNIT_PLACING_PICTURE_COLLAGE_VIEWPORT" val="{&quot;height&quot;:3890.3458622566286,&quot;width&quot;:5728.07091536681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DIAGRAM_ISNUMVISUAL" val="0"/>
  <p:tag name="KSO_WM_UNIT_DIAGRAM_ISREFERUNIT" val="0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  <p:tag name="KSO_WM_UNIT_PLACING_PICTURE_USER_VIEWPORT" val="{&quot;height&quot;:9000,&quot;width&quot;:12000}"/>
  <p:tag name="KSO_WM_UNIT_PLACING_PICTURE_INFO" val="{&quot;code&quot;:&quot;BaB&quot;,&quot;full_picture&quot;:true,&quot;last_full_picture&quot;:&quot;BaB&quot;,&quot;margin&quot;:{&quot;bottom&quot;:22.822586578809624,&quot;top&quot;:20.709671219197624},&quot;scheme&quot;:&quot;4-0&quot;,&quot;spacing&quot;:5}"/>
  <p:tag name="KSO_WM_UNIT_PLACING_PICTURE_USER_VIEWPORT_SMARTMENU" val="{&quot;height&quot;:3719.6423670520176,&quot;width&quot;:4984.830502047249}"/>
  <p:tag name="KSO_WM_UNIT_PLACING_PICTURE_USER_RELATIVERECTANGLE_SMARTMENU" val="{&quot;bottom&quot;:0,&quot;left&quot;:0,&quot;right&quot;:0,&quot;top&quot;:0}"/>
  <p:tag name="KSO_WM_UNIT_PLACING_PICTURE_COLLAGE_VIEWPORT" val="{&quot;height&quot;:4201.421837185501,&quot;width&quot;:5630.480126786528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b9ab8460162b46f3a45539a3624e23f5&quot;,&quot;fill_align&quot;:&quot;lm&quot;,&quot;chip_types&quot;:[&quot;header&quot;]},{&quot;text_align&quot;:&quot;cm&quot;,&quot;text_direction&quot;:&quot;horizontal&quot;,&quot;support_big_font&quot;:false,&quot;picture_toward&quot;:0,&quot;picture_dockside&quot;:[],&quot;fill_id&quot;:&quot;92cd73cfb04b4ecea3bda0d252a5f524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2eaf28af22184684b447d4f6f371e2c1&quot;,&quot;fill_align&quot;:&quot;lm&quot;,&quot;chip_types&quot;:[&quot;text&quot;]}]]"/>
  <p:tag name="KSO_WM_SLIDE_CAN_ADD_NAVIGATION" val="1"/>
  <p:tag name="KSO_WM_SLIDE_ID" val="diagram2021718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45"/>
  <p:tag name="KSO_WM_SLIDE_POSITION" val="0*47"/>
  <p:tag name="KSO_WM_TAG_VERSION" val="1.0"/>
  <p:tag name="KSO_WM_BEAUTIFY_FLAG" val="#wm#"/>
  <p:tag name="KSO_WM_TEMPLATE_CATEGORY" val="diagram"/>
  <p:tag name="KSO_WM_TEMPLATE_INDEX" val="20217183"/>
  <p:tag name="KSO_WM_SLIDE_LAYOUT" val="a_d_f"/>
  <p:tag name="KSO_WM_SLIDE_LAYOUT_CNT" val="1_1_1"/>
  <p:tag name="KSO_WM_CHIP_XID" val="5f320d1c9c36e2348c3efb02"/>
  <p:tag name="KSO_WM_CHIP_DECFILLPROP" val="[]"/>
  <p:tag name="KSO_WM_SLIDE_LAYOUT_INFO" val="{&quot;id&quot;:&quot;2021-04-01T15:59:01&quot;,&quot;maxSize&quot;:{&quot;size1&quot;:29},&quot;minSize&quot;:{&quot;size1&quot;:29},&quot;normalSize&quot;:{&quot;size1&quot;:29},&quot;subLayout&quot;:[{&quot;direction&quot;:1,&quot;id&quot;:&quot;2021-04-01T15:59:01&quot;,&quot;maxSize&quot;:{&quot;size1&quot;:62.6},&quot;minSize&quot;:{&quot;size1&quot;:62.6},&quot;normalSize&quot;:{&quot;size1&quot;:62.6},&quot;subLayout&quot;:[{&quot;id&quot;:&quot;2021-04-01T15:59:01&quot;,&quot;margin&quot;:{&quot;bottom&quot;:0.4230000674724579,&quot;left&quot;:1.6929999589920044,&quot;right&quot;:0.02600000612437725,&quot;top&quot;:2.117000102996826},&quot;type&quot;:0},{&quot;id&quot;:&quot;2021-04-01T15:59:01&quot;,&quot;margin&quot;:{&quot;bottom&quot;:0.4230000674724579,&quot;left&quot;:2.2930002212524414,&quot;right&quot;:0.847000002861023,&quot;top&quot;:2.117000102996826},&quot;type&quot;:0}],&quot;type&quot;:0},{&quot;direction&quot;:1,&quot;id&quot;:&quot;2021-04-01T15:59:01&quot;,&quot;maxSize&quot;:{&quot;size1&quot;:48.699823488275676},&quot;minSize&quot;:{&quot;size1&quot;:48.699823488275676},&quot;normalSize&quot;:{&quot;size1&quot;:48.699823488275676},&quot;subLayout&quot;:[{&quot;id&quot;:&quot;2021-04-01T15:59:01&quot;,&quot;margin&quot;:{&quot;bottom&quot;:1.6670000553131104,&quot;left&quot;:1.6929999589920044,&quot;right&quot;:0.8199999928474426,&quot;top&quot;:0.8380001783370972},&quot;type&quot;:0},{&quot;id&quot;:&quot;2021-04-01T15:59:01&quot;,&quot;margin&quot;:{&quot;bottom&quot;:1.6929999589920044,&quot;left&quot;:0.02600000612437725,&quot;right&quot;:1.6929999589920044,&quot;top&quot;:0.847000002861023},&quot;type&quot;:0}],&quot;type&quot;:0}],&quot;type&quot;:0}"/>
  <p:tag name="KSO_WM_CHIP_GROUPID" val="5f320d1c9c36e2348c3efb01"/>
  <p:tag name="KSO_WM_SLIDE_BK_DARK_LIGHT" val="2"/>
  <p:tag name="KSO_WM_SLIDE_BACKGROUND_TYPE" val="general"/>
  <p:tag name="KSO_WM_SLIDE_SUPPORT_FEATURE_TYPE" val="0"/>
  <p:tag name="KSO_WM_TEMPLATE_ASSEMBLE_XID" val="60656fa94054ed1e2fb80e9a"/>
  <p:tag name="KSO_WM_TEMPLATE_ASSEMBLE_GROUPID" val="60656fa94054ed1e2fb80e9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fc88e76d59804ff7b1d4a6329109a5cd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ID" val="diagram20217183_1*i*1"/>
  <p:tag name="KSO_WM_TEMPLATE_CATEGORY" val="diagram"/>
  <p:tag name="KSO_WM_TEMPLATE_INDEX" val="20217183"/>
  <p:tag name="KSO_WM_UNIT_LAYERLEVEL" val="1"/>
  <p:tag name="KSO_WM_TAG_VERSION" val="1.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320d1c9c36e2348c3efb01"/>
  <p:tag name="KSO_WM_CHIP_XID" val="5f320d1c9c36e2348c3efb0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65"/>
  <p:tag name="KSO_WM_TEMPLATE_ASSEMBLE_XID" val="60656fa94054ed1e2fb80e9a"/>
  <p:tag name="KSO_WM_TEMPLATE_ASSEMBLE_GROUPID" val="60656fa94054ed1e2fb80e9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1"/>
  <p:tag name="KSO_WM_UNIT_DEC_AREA_ID" val="6b2c2dfce36d47eda45f609552964c30"/>
  <p:tag name="KSO_WM_CHIP_GROUPID" val="5f320d1c9c36e2348c3efb01"/>
  <p:tag name="KSO_WM_CHIP_XID" val="5f320d1c9c36e2348c3efb02"/>
  <p:tag name="KSO_WM_TEMPLATE_CATEGORY" val="diagram"/>
  <p:tag name="KSO_WM_TEMPLATE_INDEX" val="20217183"/>
  <p:tag name="KSO_WM_UNIT_ID" val="diagram20217183_1**"/>
  <p:tag name="KSO_WM_TEMPLATE_ASSEMBLE_XID" val="60656fa94054ed1e2fb80e9a"/>
  <p:tag name="KSO_WM_TEMPLATE_ASSEMBLE_GROUPID" val="60656fa94054ed1e2fb80e9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ID" val="diagram20217183_1*a*1"/>
  <p:tag name="KSO_WM_TEMPLATE_CATEGORY" val="diagram"/>
  <p:tag name="KSO_WM_TEMPLATE_INDEX" val="20217183"/>
  <p:tag name="KSO_WM_UNIT_LAYERLEVEL" val="1"/>
  <p:tag name="KSO_WM_TAG_VERSION" val="1.0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3c56d14c010492aa25edddc094a63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0d7afd8f90945bb8410fc42368d7d9a"/>
  <p:tag name="KSO_WM_UNIT_TEXT_FILL_FORE_SCHEMECOLOR_INDEX_BRIGHTNESS" val="0"/>
  <p:tag name="KSO_WM_UNIT_TEXT_FILL_FORE_SCHEMECOLOR_INDEX" val="13"/>
  <p:tag name="KSO_WM_UNIT_TEXT_FILL_TYPE" val="1"/>
  <p:tag name="KSO_WM_TEMPLATE_ASSEMBLE_XID" val="60656fa94054ed1e2fb80e9a"/>
  <p:tag name="KSO_WM_TEMPLATE_ASSEMBLE_GROUPID" val="60656fa94054ed1e2fb80e9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0*1396"/>
  <p:tag name="KSO_WM_UNIT_HIGHLIGHT" val="0"/>
  <p:tag name="KSO_WM_UNIT_COMPATIBLE" val="1"/>
  <p:tag name="KSO_WM_UNIT_DIAGRAM_ISNUMVISUAL" val="0"/>
  <p:tag name="KSO_WM_UNIT_DIAGRAM_ISREFERUNIT" val="0"/>
  <p:tag name="KSO_WM_UNIT_ID" val="diagram20217183_1*d*1"/>
  <p:tag name="KSO_WM_TEMPLATE_CATEGORY" val="diagram"/>
  <p:tag name="KSO_WM_TEMPLATE_INDEX" val="20217183"/>
  <p:tag name="KSO_WM_UNIT_LAYERLEVEL" val="1"/>
  <p:tag name="KSO_WM_TAG_VERSION" val="1.0"/>
  <p:tag name="KSO_WM_CHIP_GROUPID" val="5e7310da9a230a26b9e88a19"/>
  <p:tag name="KSO_WM_CHIP_XID" val="5e7310da9a230a26b9e88a1a"/>
  <p:tag name="KSO_WM_UNIT_DEC_AREA_ID" val="1517f13274d743b581e107bf3fa4eae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e107bb061b5426cb9c9f8201bad5074"/>
  <p:tag name="KSO_WM_TEMPLATE_ASSEMBLE_XID" val="60656fa94054ed1e2fb80e9a"/>
  <p:tag name="KSO_WM_TEMPLATE_ASSEMBLE_GROUPID" val="60656fa94054ed1e2fb80e9a"/>
  <p:tag name="KSO_WM_UNIT_PICTURE_CLIP_FLAG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1_3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1_2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1_4"/>
  <p:tag name="KSO_WM_TEMPLATE_CATEGORY" val="diagram"/>
  <p:tag name="KSO_WM_TEMPLATE_INDEX" val="160097"/>
  <p:tag name="KSO_WM_UNIT_LAYERLEVEL" val="1_1_1"/>
  <p:tag name="KSO_WM_TAG_VERSION" val="1.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1_5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1_1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2_3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2_2"/>
  <p:tag name="KSO_WM_TEMPLATE_CATEGORY" val="diagram"/>
  <p:tag name="KSO_WM_TEMPLATE_INDEX" val="160097"/>
  <p:tag name="KSO_WM_UNIT_LAYERLEVEL" val="1_1_1"/>
  <p:tag name="KSO_WM_TAG_VERSION" val="1.0"/>
  <p:tag name="KSO_WM_UNIT_FILL_FORE_SCHEMECOLOR_INDEX" val="5"/>
  <p:tag name="KSO_WM_UNIT_FILL_TYPE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2_4"/>
  <p:tag name="KSO_WM_TEMPLATE_CATEGORY" val="diagram"/>
  <p:tag name="KSO_WM_TEMPLATE_INDEX" val="160097"/>
  <p:tag name="KSO_WM_UNIT_LAYERLEVEL" val="1_1_1"/>
  <p:tag name="KSO_WM_TAG_VERSION" val="1.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2_5"/>
  <p:tag name="KSO_WM_TEMPLATE_CATEGORY" val="diagram"/>
  <p:tag name="KSO_WM_TEMPLATE_INDEX" val="160097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i*1_2_1"/>
  <p:tag name="KSO_WM_TEMPLATE_CATEGORY" val="diagram"/>
  <p:tag name="KSO_WM_TEMPLATE_INDEX" val="160097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160097_2*l_h_i*1_1_1"/>
  <p:tag name="KSO_WM_TEMPLATE_CATEGORY" val="diagram"/>
  <p:tag name="KSO_WM_TEMPLATE_INDEX" val="160097"/>
  <p:tag name="KSO_WM_UNIT_LAYERLEVEL" val="1_1_1"/>
  <p:tag name="KSO_WM_TAG_VERSION" val="1.0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f*1_1_1"/>
  <p:tag name="KSO_WM_TEMPLATE_CATEGORY" val="diagram"/>
  <p:tag name="KSO_WM_TEMPLATE_INDEX" val="160097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160097_2*l_h_f*1_2_1"/>
  <p:tag name="KSO_WM_TEMPLATE_CATEGORY" val="diagram"/>
  <p:tag name="KSO_WM_TEMPLATE_INDEX" val="160097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160097_2*l_h_i*1_2_1"/>
  <p:tag name="KSO_WM_TEMPLATE_CATEGORY" val="diagram"/>
  <p:tag name="KSO_WM_TEMPLATE_INDEX" val="160097"/>
  <p:tag name="KSO_WM_UNIT_LAYERLEVEL" val="1_1_1"/>
  <p:tag name="KSO_WM_TAG_VERSION" val="1.0"/>
  <p:tag name="KSO_WM_UNIT_TEXT_FILL_FORE_SCHEMECOLOR_INDEX" val="14"/>
  <p:tag name="KSO_WM_UNIT_TEXT_FILL_TYPE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206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2-05-26T12:55:22&quot;,&quot;maxSize&quot;:{&quot;size1&quot;:47.5},&quot;minSize&quot;:{&quot;size1&quot;:32.5},&quot;normalSize&quot;:{&quot;size1&quot;:32.8625},&quot;subLayout&quot;:[{&quot;id&quot;:&quot;2022-05-26T12:55:22&quot;,&quot;margin&quot;:{&quot;bottom&quot;:3.380000114440918,&quot;left&quot;:3.380000114440918,&quot;right&quot;:0.025999996811151505,&quot;top&quot;:3.380000114440918},&quot;type&quot;:0},{&quot;id&quot;:&quot;2022-05-26T12:55:22&quot;,&quot;margin&quot;:{&quot;bottom&quot;:3.361999988555908,&quot;left&quot;:1.243999719619751,&quot;right&quot;:3.38700008392334,&quot;top&quot;:3.4109997749328613},&quot;type&quot;:0}],&quot;type&quot;:0}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efaa6605d5daf04fe5f6d"/>
  <p:tag name="KSO_WM_SLIDE_CAN_ADD_NAVIGATION" val="1"/>
  <p:tag name="KSO_WM_SLIDE_ID" val="diagram202120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684*348"/>
  <p:tag name="KSO_WM_SLIDE_POSITION" val="132*96"/>
  <p:tag name="KSO_WM_TAG_VERSION" val="1.0"/>
  <p:tag name="KSO_WM_SLIDE_LAYOUT" val="d"/>
  <p:tag name="KSO_WM_SLIDE_LAYOUT_CNT" val="2"/>
  <p:tag name="KSO_WM_CHIP_FILLPROP" val="[[{&quot;text_align&quot;:&quot;lm&quot;,&quot;text_direction&quot;:&quot;horizontal&quot;,&quot;support_big_font&quot;:false,&quot;fill_id&quot;:&quot;7159262999874eceaa30c44b1f11ff56&quot;,&quot;fill_align&quot;:&quot;rm&quot;,&quot;chip_types&quot;:[&quot;pictext&quot;,&quot;text&quot;,&quot;picture&quot;,&quot;table&quot;]},{&quot;text_align&quot;:&quot;lm&quot;,&quot;text_direction&quot;:&quot;horizontal&quot;,&quot;support_features&quot;:[&quot;collage&quot;,&quot;carousel&quot;],&quot;support_big_font&quot;:false,&quot;fill_id&quot;:&quot;d5d8eeaeb1344471b625b5dec64152c0&quot;,&quot;fill_align&quot;:&quot;lm&quot;,&quot;chip_types&quot;:[&quot;picture&quot;,&quot;diagram&quot;,&quot;pictext&quot;,&quot;table&quot;,&quot;chart&quot;,&quot;video&quot;,&quot;text&quot;]}]]"/>
  <p:tag name="KSO_WM_CHIP_DECFILLPROP" val="[]"/>
  <p:tag name="KSO_WM_CHIP_GROUPID" val="5e6efaa6605d5daf04fe5f6c"/>
  <p:tag name="KSO_WM_SLIDE_BK_DARK_LIGHT" val="2"/>
  <p:tag name="KSO_WM_SLIDE_BACKGROUND_TYPE" val="frame"/>
  <p:tag name="KSO_WM_SLIDE_SUPPORT_FEATURE_TYPE" val="0"/>
  <p:tag name="KSO_WM_TEMPLATE_ASSEMBLE_XID" val="60656f144054ed1e2fb80318"/>
  <p:tag name="KSO_WM_TEMPLATE_ASSEMBLE_GROUPID" val="60656f144054ed1e2fb803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227*761"/>
  <p:tag name="KSO_WM_UNIT_HIGHLIGHT" val="0"/>
  <p:tag name="KSO_WM_UNIT_COMPATIBLE" val="0"/>
  <p:tag name="KSO_WM_UNIT_DIAGRAM_ISNUMVISUAL" val="0"/>
  <p:tag name="KSO_WM_UNIT_DIAGRAM_ISREFERUNIT" val="0"/>
  <p:tag name="KSO_WM_UNIT_ID" val="diagram20212062_1*d*1"/>
  <p:tag name="KSO_WM_TEMPLATE_CATEGORY" val="diagram"/>
  <p:tag name="KSO_WM_TEMPLATE_INDEX" val="20212062"/>
  <p:tag name="KSO_WM_UNIT_LAYERLEVEL" val="1"/>
  <p:tag name="KSO_WM_TAG_VERSION" val="1.0"/>
  <p:tag name="KSO_WM_CHIP_GROUPID" val="5e7310da9a230a26b9e88a19"/>
  <p:tag name="KSO_WM_CHIP_XID" val="5e7310da9a230a26b9e88a1a"/>
  <p:tag name="KSO_WM_UNIT_DEC_AREA_ID" val="77c7f3b2976f4629851b7c839faba5c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37ba0d0cc3f4040b2595712116a5da0"/>
  <p:tag name="KSO_WM_UNIT_SUPPORT_UNIT_TYPE" val="[&quot;d&quot;,&quot;β&quot;]"/>
  <p:tag name="KSO_WM_TEMPLATE_ASSEMBLE_XID" val="60656f144054ed1e2fb80318"/>
  <p:tag name="KSO_WM_TEMPLATE_ASSEMBLE_GROUPID" val="60656f144054ed1e2fb80318"/>
  <p:tag name="KSO_WM_UNIT_PICTURE_CLIP_FLAG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i*1_1_1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f*1_1_1"/>
  <p:tag name="KSO_WM_TEMPLATE_CATEGORY" val="diagram"/>
  <p:tag name="KSO_WM_TEMPLATE_INDEX" val="20219222"/>
  <p:tag name="KSO_WM_UNIT_LAYERLEVEL" val="1_1_1"/>
  <p:tag name="KSO_WM_TAG_VERSION" val="1.0"/>
  <p:tag name="KSO_WM_UNIT_PRESET_TEXT" val="单击此处输入你的正文"/>
  <p:tag name="KSO_WM_CHIP_GROUPID" val="60b9e23e65103b6cf1b2860b"/>
  <p:tag name="KSO_WM_CHIP_XID" val="60b9e23e65103b6cf1b2860c"/>
  <p:tag name="KSO_WM_ASSEMBLE_CHIP_INDEX" val="c780905e6e624adaac85ac472000f954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9222_3*l_h_i*1_1_2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i*1_2_1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f*1_2_1"/>
  <p:tag name="KSO_WM_TEMPLATE_CATEGORY" val="diagram"/>
  <p:tag name="KSO_WM_TEMPLATE_INDEX" val="20219222"/>
  <p:tag name="KSO_WM_UNIT_LAYERLEVEL" val="1_1_1"/>
  <p:tag name="KSO_WM_TAG_VERSION" val="1.0"/>
  <p:tag name="KSO_WM_UNIT_PRESET_TEXT" val="单击此处输入你的正文"/>
  <p:tag name="KSO_WM_CHIP_GROUPID" val="60b9e23e65103b6cf1b2860b"/>
  <p:tag name="KSO_WM_CHIP_XID" val="60b9e23e65103b6cf1b2860c"/>
  <p:tag name="KSO_WM_ASSEMBLE_CHIP_INDEX" val="c780905e6e624adaac85ac472000f954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9222_3*l_h_i*1_2_2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i*1_3_1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f*1_3_1"/>
  <p:tag name="KSO_WM_TEMPLATE_CATEGORY" val="diagram"/>
  <p:tag name="KSO_WM_TEMPLATE_INDEX" val="20219222"/>
  <p:tag name="KSO_WM_UNIT_LAYERLEVEL" val="1_1_1"/>
  <p:tag name="KSO_WM_TAG_VERSION" val="1.0"/>
  <p:tag name="KSO_WM_UNIT_PRESET_TEXT" val="单击此处输入你的正文"/>
  <p:tag name="KSO_WM_CHIP_GROUPID" val="60b9e23e65103b6cf1b2860b"/>
  <p:tag name="KSO_WM_CHIP_XID" val="60b9e23e65103b6cf1b2860c"/>
  <p:tag name="KSO_WM_ASSEMBLE_CHIP_INDEX" val="c780905e6e624adaac85ac472000f954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19222_3*l_h_i*1_3_2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i*1_4_1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222_3*l_h_f*1_4_1"/>
  <p:tag name="KSO_WM_TEMPLATE_CATEGORY" val="diagram"/>
  <p:tag name="KSO_WM_TEMPLATE_INDEX" val="20219222"/>
  <p:tag name="KSO_WM_UNIT_LAYERLEVEL" val="1_1_1"/>
  <p:tag name="KSO_WM_TAG_VERSION" val="1.0"/>
  <p:tag name="KSO_WM_UNIT_PRESET_TEXT" val="单击此处输入你的正文"/>
  <p:tag name="KSO_WM_CHIP_GROUPID" val="60b9e23e65103b6cf1b2860b"/>
  <p:tag name="KSO_WM_CHIP_XID" val="60b9e23e65103b6cf1b2860c"/>
  <p:tag name="KSO_WM_ASSEMBLE_CHIP_INDEX" val="c780905e6e624adaac85ac472000f954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9222_3*l_h_i*1_4_2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9222_3*l_h_i*1_3_2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9222_3*l_h_i*1_2_2"/>
  <p:tag name="KSO_WM_TEMPLATE_CATEGORY" val="diagram"/>
  <p:tag name="KSO_WM_TEMPLATE_INDEX" val="20219222"/>
  <p:tag name="KSO_WM_UNIT_LAYERLEVEL" val="1_1_1"/>
  <p:tag name="KSO_WM_TAG_VERSION" val="1.0"/>
  <p:tag name="KSO_WM_CHIP_GROUPID" val="60b9e23e65103b6cf1b2860b"/>
  <p:tag name="KSO_WM_CHIP_XID" val="60b9e23e65103b6cf1b2860c"/>
  <p:tag name="KSO_WM_ASSEMBLE_CHIP_INDEX" val="c780905e6e624adaac85ac472000f954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9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72"/>
  <p:tag name="KSO_WM_TAG_VERSION" val="1.0"/>
  <p:tag name="KSO_WM_BEAUTIFY_FLAG" val="#wm#"/>
  <p:tag name="KSO_WM_TEMPLATE_CATEGORY" val="diagram"/>
  <p:tag name="KSO_WM_TEMPLATE_INDEX" val="20217191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7:35&quot;,&quot;maxSize&quot;:{&quot;size1&quot;:26.7},&quot;minSize&quot;:{&quot;size1&quot;:20},&quot;normalSize&quot;:{&quot;size1&quot;:26.7},&quot;subLayout&quot;:[{&quot;id&quot;:&quot;2021-04-01T16:17:35&quot;,&quot;margin&quot;:{&quot;bottom&quot;:0.02600000612437725,&quot;left&quot;:1.6929999589920044,&quot;right&quot;:1.6929999589920044,&quot;top&quot;:1.6929999589920044},&quot;type&quot;:0},{&quot;direction&quot;:1,&quot;id&quot;:&quot;2021-04-01T16:17:35&quot;,&quot;maxSize&quot;:{&quot;size1&quot;:62.5},&quot;minSize&quot;:{&quot;size1&quot;:30},&quot;normalSize&quot;:{&quot;size1&quot;:62.49989583333333},&quot;subLayout&quot;:[{&quot;id&quot;:&quot;2021-04-01T16:17:35&quot;,&quot;margin&quot;:{&quot;bottom&quot;:2.5399999618530273,&quot;left&quot;:2.9629998207092285,&quot;right&quot;:0.02600000612437725,&quot;top&quot;:2.0899999141693115},&quot;type&quot;:0},{&quot;id&quot;:&quot;2021-04-01T16:17:35&quot;,&quot;margin&quot;:{&quot;bottom&quot;:2.5399999618530273,&quot;left&quot;:2.9629998207092285,&quot;right&quot;:2.5399999618530273,&quot;top&quot;:2.117000102996826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ee1ca4d6848d78f644aec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big_font&quot;:false,&quot;picture_toward&quot;:0,&quot;picture_dockside&quot;:[],&quot;fill_id&quot;:&quot;2309cd69c72c4ec9add97218b8be879d&quot;,&quot;fill_align&quot;:&quot;c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f9453295f896499082c4596d22b07337&quot;,&quot;fill_align&quot;:&quot;cm&quot;,&quot;chip_types&quot;:[&quot;text&quot;,&quot;pictur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606570714054ed1e2fb81550"/>
  <p:tag name="KSO_WM_TEMPLATE_ASSEMBLE_GROUPID" val="606570714054ed1e2fb815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191_1*i*1"/>
  <p:tag name="KSO_WM_TEMPLATE_CATEGORY" val="diagram"/>
  <p:tag name="KSO_WM_TEMPLATE_INDEX" val="20217191"/>
  <p:tag name="KSO_WM_UNIT_LAYERLEVEL" val="1"/>
  <p:tag name="KSO_WM_TAG_VERSION" val="1.0"/>
  <p:tag name="KSO_WM_UNIT_BLOCK" val="0"/>
  <p:tag name="KSO_WM_UNIT_SM_LIMIT_TYPE" val="2"/>
  <p:tag name="KSO_WM_UNIT_DEC_AREA_ID" val="1c98024579644dc5b1cfa5717f78c0f0"/>
  <p:tag name="KSO_WM_UNIT_DECORATE_INFO" val="{&quot;DecorateInfoH&quot;:{&quot;IsAbs&quot;:false},&quot;DecorateInfoW&quot;:{&quot;IsAbs&quot;:false},&quot;DecorateInfoX&quot;:{&quot;IsAbs&quot;:true,&quot;Pos&quot;:2},&quot;DecorateInfoY&quot;:{&quot;IsAbs&quot;:true,&quot;Pos&quot;:2},&quot;ReferentInfo&quot;:{&quot;Id&quot;:&quot;eb53932bf0194e93a8e9a0fcec16b983&quot;,&quot;X&quot;:{&quot;Pos&quot;:2},&quot;Y&quot;:{&quot;Pos&quot;:2}},&quot;whChangeMode&quot;:1}"/>
  <p:tag name="KSO_WM_CHIP_GROUPID" val="5f5ee1ca4d6848d78f644aec"/>
  <p:tag name="KSO_WM_CHIP_XID" val="5f5ee1ca4d6848d78f644aec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14054ed1e2fb81550"/>
  <p:tag name="KSO_WM_TEMPLATE_ASSEMBLE_GROUPID" val="606570714054ed1e2fb8155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191_1*i*2"/>
  <p:tag name="KSO_WM_TEMPLATE_CATEGORY" val="diagram"/>
  <p:tag name="KSO_WM_TEMPLATE_INDEX" val="20217191"/>
  <p:tag name="KSO_WM_UNIT_LAYERLEVEL" val="1"/>
  <p:tag name="KSO_WM_TAG_VERSION" val="1.0"/>
  <p:tag name="KSO_WM_UNIT_BLOCK" val="0"/>
  <p:tag name="KSO_WM_UNIT_SM_LIMIT_TYPE" val="2"/>
  <p:tag name="KSO_WM_UNIT_DEC_AREA_ID" val="8e415bb92bf34e5a97eaf48420e710d9"/>
  <p:tag name="KSO_WM_UNIT_DECORATE_INFO" val="{&quot;DecorateInfoH&quot;:{&quot;IsAbs&quot;:false},&quot;DecorateInfoW&quot;:{&quot;IsAbs&quot;:false},&quot;DecorateInfoX&quot;:{&quot;IsAbs&quot;:true,&quot;Pos&quot;:2},&quot;DecorateInfoY&quot;:{&quot;IsAbs&quot;:true,&quot;Pos&quot;:2},&quot;ReferentInfo&quot;:{&quot;Id&quot;:&quot;4e9f75029dd2413c824ee161285c0df5&quot;,&quot;X&quot;:{&quot;Pos&quot;:2},&quot;Y&quot;:{&quot;Pos&quot;:2}},&quot;whChangeMode&quot;:1}"/>
  <p:tag name="KSO_WM_CHIP_GROUPID" val="5f5ee1ca4d6848d78f644aec"/>
  <p:tag name="KSO_WM_CHIP_XID" val="5f5ee1ca4d6848d78f644aec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14054ed1e2fb81550"/>
  <p:tag name="KSO_WM_TEMPLATE_ASSEMBLE_GROUPID" val="606570714054ed1e2fb8155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191_1*i*3"/>
  <p:tag name="KSO_WM_TEMPLATE_CATEGORY" val="diagram"/>
  <p:tag name="KSO_WM_TEMPLATE_INDEX" val="20217191"/>
  <p:tag name="KSO_WM_UNIT_LAYERLEVEL" val="1"/>
  <p:tag name="KSO_WM_TAG_VERSION" val="1.0"/>
  <p:tag name="KSO_WM_UNIT_BLOCK" val="0"/>
  <p:tag name="KSO_WM_UNIT_SM_LIMIT_TYPE" val="2"/>
  <p:tag name="KSO_WM_UNIT_DEC_AREA_ID" val="4e9f75029dd2413c824ee161285c0df5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7570c65b0ceb4c53a8c3dfb19c4042a2&quot;,&quot;X&quot;:{&quot;Pos&quot;:1},&quot;Y&quot;:{&quot;Pos&quot;:1}},&quot;whChangeMode&quot;:1}"/>
  <p:tag name="KSO_WM_CHIP_GROUPID" val="5f5ee1ca4d6848d78f644aec"/>
  <p:tag name="KSO_WM_CHIP_XID" val="5f5ee1ca4d6848d78f644aec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14054ed1e2fb81550"/>
  <p:tag name="KSO_WM_TEMPLATE_ASSEMBLE_GROUPID" val="606570714054ed1e2fb8155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7191_1*a*1"/>
  <p:tag name="KSO_WM_TEMPLATE_CATEGORY" val="diagram"/>
  <p:tag name="KSO_WM_TEMPLATE_INDEX" val="20217191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116af67617451b9ca418a133f282f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b287a03d1ad6428484b85c20318e35cb"/>
  <p:tag name="KSO_WM_UNIT_TEXT_FILL_FORE_SCHEMECOLOR_INDEX_BRIGHTNESS" val="0"/>
  <p:tag name="KSO_WM_UNIT_TEXT_FILL_FORE_SCHEMECOLOR_INDEX" val="13"/>
  <p:tag name="KSO_WM_UNIT_TEXT_FILL_TYPE" val="1"/>
  <p:tag name="KSO_WM_TEMPLATE_ASSEMBLE_XID" val="606570714054ed1e2fb81550"/>
  <p:tag name="KSO_WM_TEMPLATE_ASSEMBLE_GROUPID" val="606570714054ed1e2fb8155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46*1269"/>
  <p:tag name="KSO_WM_UNIT_HIGHLIGHT" val="0"/>
  <p:tag name="KSO_WM_UNIT_COMPATIBLE" val="0"/>
  <p:tag name="KSO_WM_UNIT_DIAGRAM_ISNUMVISUAL" val="0"/>
  <p:tag name="KSO_WM_UNIT_DIAGRAM_ISREFERUNIT" val="0"/>
  <p:tag name="KSO_WM_UNIT_ID" val="diagram20217191_1*d*1"/>
  <p:tag name="KSO_WM_TEMPLATE_CATEGORY" val="diagram"/>
  <p:tag name="KSO_WM_TEMPLATE_INDEX" val="2021719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7570c65b0ceb4c53a8c3dfb19c4042a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f19b0fd8fb34b848784c595d6a645aa"/>
  <p:tag name="KSO_WM_UNIT_SUPPORT_UNIT_TYPE" val="[&quot;d&quot;]"/>
  <p:tag name="KSO_WM_TEMPLATE_ASSEMBLE_XID" val="606570714054ed1e2fb81550"/>
  <p:tag name="KSO_WM_TEMPLATE_ASSEMBLE_GROUPID" val="606570714054ed1e2fb81550"/>
  <p:tag name="KSO_WM_UNIT_PICTURE_CLIP_FLAG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7191_1*f*1"/>
  <p:tag name="KSO_WM_TEMPLATE_CATEGORY" val="diagram"/>
  <p:tag name="KSO_WM_TEMPLATE_INDEX" val="20217191"/>
  <p:tag name="KSO_WM_UNIT_LAYERLEVEL" val="1"/>
  <p:tag name="KSO_WM_TAG_VERSION" val="1.0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197161061cb743b0b22e782b7529a8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575bf7d6e344f8b9058b495a78f22e4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70714054ed1e2fb81550"/>
  <p:tag name="KSO_WM_TEMPLATE_ASSEMBLE_GROUPID" val="606570714054ed1e2fb8155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5180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427251cb9fa4f5abcbf0d4d87c62116&quot;,&quot;fill_align&quot;:&quot;l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6185dfe2f69e4b33b276efb1f6396f29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d87aa51092b94ad1b53f0ca131f68eba&quot;,&quot;fill_align&quot;:&quot;lm&quot;,&quot;chip_types&quot;:[&quot;pictext&quot;,&quot;text&quot;,&quot;picture&quot;,&quot;table&quot;]},{&quot;text_align&quot;:&quot;lm&quot;,&quot;text_direction&quot;:&quot;horizontal&quot;,&quot;support_big_font&quot;:false,&quot;fill_id&quot;:&quot;887854800e6440bda1727bc371133c2a&quot;,&quot;fill_align&quot;:&quot;lm&quot;,&quot;chip_types&quot;:[&quot;pictext&quot;,&quot;text&quot;,&quot;picture&quot;,&quot;table&quot;]}],[{&quot;text_align&quot;:&quot;lm&quot;,&quot;text_direction&quot;:&quot;horizontal&quot;,&quot;support_big_font&quot;:false,&quot;fill_id&quot;:&quot;c427251cb9fa4f5abcbf0d4d87c62116&quot;,&quot;fill_align&quot;:&quot;lm&quot;,&quot;chip_types&quot;:[&quot;header&quot;]},{&quot;text_align&quot;:&quot;lm&quot;,&quot;text_direction&quot;:&quot;horizontal&quot;,&quot;support_big_font&quot;:false,&quot;fill_id&quot;:&quot;6185dfe2f69e4b33b276efb1f6396f29&quot;,&quot;fill_align&quot;:&quot;lm&quot;,&quot;chip_types&quot;:[&quot;text&quot;]},{&quot;text_align&quot;:&quot;lm&quot;,&quot;text_direction&quot;:&quot;horizontal&quot;,&quot;support_big_font&quot;:false,&quot;fill_id&quot;:&quot;d87aa51092b94ad1b53f0ca131f68eba&quot;,&quot;fill_align&quot;:&quot;lm&quot;,&quot;chip_types&quot;:[&quot;pictext&quot;,&quot;picture&quot;,&quot;table&quot;]},{&quot;text_align&quot;:&quot;lm&quot;,&quot;text_direction&quot;:&quot;horizontal&quot;,&quot;support_big_font&quot;:false,&quot;fill_id&quot;:&quot;887854800e6440bda1727bc371133c2a&quot;,&quot;fill_align&quot;:&quot;lm&quot;,&quot;chip_types&quot;:[&quot;pictext&quot;,&quot;picture&quot;,&quot;table&quot;]}]]"/>
  <p:tag name="KSO_WM_SLIDE_ID" val="diagram2021518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8*492"/>
  <p:tag name="KSO_WM_SLIDE_POSITION" val="36*24"/>
  <p:tag name="KSO_WM_TAG_VERSION" val="1.0"/>
  <p:tag name="KSO_WM_SLIDE_LAYOUT" val="a_d_f"/>
  <p:tag name="KSO_WM_SLIDE_LAYOUT_CNT" val="1_2_1"/>
  <p:tag name="KSO_WM_CHIP_XID" val="5f0fcc7605e68e5c80755dc3 "/>
  <p:tag name="KSO_WM_CHIP_DECFILLPROP" val="[]"/>
  <p:tag name="KSO_WM_CHIP_GROUPID" val="5f0fcc7605e68e5c80755dc2"/>
  <p:tag name="KSO_WM_SLIDE_BK_DARK_LIGHT" val="2"/>
  <p:tag name="KSO_WM_SLIDE_BACKGROUND_TYPE" val="general"/>
  <p:tag name="KSO_WM_SLIDE_SUPPORT_FEATURE_TYPE" val="0"/>
  <p:tag name="KSO_WM_TEMPLATE_ASSEMBLE_XID" val="60656fa54054ed1e2fb80e24"/>
  <p:tag name="KSO_WM_TEMPLATE_ASSEMBLE_GROUPID" val="60656fa54054ed1e2fb80e2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57:46&quot;,&quot;maxSize&quot;:{&quot;size1&quot;:15.699999999999999},&quot;minSize&quot;:{&quot;size1&quot;:15.699999999999999},&quot;normalSize&quot;:{&quot;size1&quot;:15.699999999999999},&quot;subLayout&quot;:[{&quot;id&quot;:&quot;2021-04-01T15:57:46&quot;,&quot;margin&quot;:{&quot;bottom&quot;:0.026000002399086952,&quot;left&quot;:1.2699999809265137,&quot;right&quot;:1.2699999809265137,&quot;top&quot;:0.84700000286102295},&quot;type&quot;:0},{&quot;direction&quot;:1,&quot;id&quot;:&quot;2021-04-01T15:57:46&quot;,&quot;maxSize&quot;:{&quot;size1&quot;:58.699647313340272},&quot;minSize&quot;:{&quot;size1&quot;:42.499647313340269},&quot;normalSize&quot;:{&quot;size1&quot;:56.512147313340279},&quot;subLayout&quot;:[{&quot;id&quot;:&quot;2021-04-01T15:57:46&quot;,&quot;margin&quot;:{&quot;bottom&quot;:0.84700000286102295,&quot;left&quot;:1.2699999809265137,&quot;right&quot;:0.81999999284744263,&quot;top&quot;:0.81999999284744263},&quot;type&quot;:0},{&quot;id&quot;:&quot;2021-04-01T15:57:46&quot;,&quot;maxSize&quot;:{&quot;size1&quot;:47.399999999999999},&quot;minSize&quot;:{&quot;size1&quot;:47.399999999999999},&quot;normalSize&quot;:{&quot;size1&quot;:47.399999999999999},&quot;subLayout&quot;:[{&quot;id&quot;:&quot;2021-04-01T15:57:46&quot;,&quot;margin&quot;:{&quot;bottom&quot;:0.026000002399086952,&quot;left&quot;:0.026000002399086952,&quot;right&quot;:1.2699999809265137,&quot;top&quot;:0.81999999284744263},&quot;type&quot;:0},{&quot;id&quot;:&quot;2021-04-01T15:57:46&quot;,&quot;margin&quot;:{&quot;bottom&quot;:0.84700000286102295,&quot;left&quot;:0.026000002399086952,&quot;right&quot;:1.2699999809265137,&quot;top&quot;:0.81999999284744263},&quot;type&quot;:0}],&quot;type&quot;:0}],&quot;type&quot;:0}],&quot;type&quot;:0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180_1*a*1"/>
  <p:tag name="KSO_WM_TEMPLATE_CATEGORY" val="diagram"/>
  <p:tag name="KSO_WM_TEMPLATE_INDEX" val="2021518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8a8861254c74da99bc08590e9ac78d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ffde08a38254fdc936d7a97ed9c57e8"/>
  <p:tag name="KSO_WM_UNIT_TEXT_FILL_FORE_SCHEMECOLOR_INDEX_BRIGHTNESS" val="0"/>
  <p:tag name="KSO_WM_UNIT_TEXT_FILL_FORE_SCHEMECOLOR_INDEX" val="13"/>
  <p:tag name="KSO_WM_UNIT_TEXT_FILL_TYPE" val="1"/>
  <p:tag name="KSO_WM_TEMPLATE_ASSEMBLE_XID" val="60656fa54054ed1e2fb80e24"/>
  <p:tag name="KSO_WM_TEMPLATE_ASSEMBLE_GROUPID" val="60656fa54054ed1e2fb80e2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ζ_h_f"/>
  <p:tag name="KSO_WM_UNIT_INDEX" val="1638367369008_1_1"/>
  <p:tag name="KSO_WM_UNIT_ID" val="diagram20215180_1*f*1"/>
  <p:tag name="KSO_WM_TEMPLATE_CATEGORY" val="diagram"/>
  <p:tag name="KSO_WM_TEMPLATE_INDEX" val="2021518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50"/>
  <p:tag name="KSO_WM_UNIT_SHOW_EDIT_AREA_INDICATION" val="1"/>
  <p:tag name="KSO_WM_CHIP_GROUPID" val="5e6b05596848fb12bee65ac8"/>
  <p:tag name="KSO_WM_CHIP_XID" val="5e6b05596848fb12bee65aca"/>
  <p:tag name="KSO_WM_UNIT_DEC_AREA_ID" val="00bcee39a96c4274baf2f5b836fb1e1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7a9613e6a0b486f9f2935a94a6ee036"/>
  <p:tag name="KSO_WM_UNIT_TEXT_FILL_FORE_SCHEMECOLOR_INDEX_BRIGHTNESS" val="0.25"/>
  <p:tag name="KSO_WM_UNIT_TEXT_FILL_FORE_SCHEMECOLOR_INDEX" val="13"/>
  <p:tag name="KSO_WM_UNIT_TEXT_FILL_TYPE" val="1"/>
  <p:tag name="KSO_WM_TEMPLATE_ASSEMBLE_XID" val="60656fa54054ed1e2fb80e24"/>
  <p:tag name="KSO_WM_TEMPLATE_ASSEMBLE_GROUPID" val="60656fa54054ed1e2fb80e24"/>
  <p:tag name="KSO_WM_UNIT_DIAGRAM_MODELTYPE" val="dynamicNum"/>
  <p:tag name="KSO_WM_UNIT_DYNMNUM_TYPE" val="1"/>
  <p:tag name="KSO_WM_DYNAMICNUM_SPEED" val="3"/>
  <p:tag name="KSO_WM_UNIT_DYNMNUM_DGM_ANIMTYPE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77*12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5180_1*d*2"/>
  <p:tag name="KSO_WM_TEMPLATE_CATEGORY" val="diagram"/>
  <p:tag name="KSO_WM_TEMPLATE_INDEX" val="2021518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76a0051ecf2413a92948377f38ff79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f0ea370d221433c8363a927493ac50e"/>
  <p:tag name="KSO_WM_UNIT_SUPPORT_UNIT_TYPE" val="[&quot;d&quot;,&quot;β&quot;]"/>
  <p:tag name="KSO_WM_TEMPLATE_ASSEMBLE_XID" val="60656fa54054ed1e2fb80e24"/>
  <p:tag name="KSO_WM_TEMPLATE_ASSEMBLE_GROUPID" val="60656fa54054ed1e2fb80e24"/>
  <p:tag name="KSO_WM_UNIT_PICTURE_CLIP_FLAG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77*12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5180_1*d*1"/>
  <p:tag name="KSO_WM_TEMPLATE_CATEGORY" val="diagram"/>
  <p:tag name="KSO_WM_TEMPLATE_INDEX" val="2021518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4ac627440a3412389ab76e3c1ef6c5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105118426d84040b89c13e701898349"/>
  <p:tag name="KSO_WM_UNIT_SUPPORT_UNIT_TYPE" val="[&quot;d&quot;,&quot;β&quot;]"/>
  <p:tag name="KSO_WM_TEMPLATE_ASSEMBLE_XID" val="60656fa54054ed1e2fb80e24"/>
  <p:tag name="KSO_WM_TEMPLATE_ASSEMBLE_GROUPID" val="60656fa54054ed1e2fb80e2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55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6:00:02&quot;,&quot;maxSize&quot;:{&quot;size1&quot;:64.999614362386637},&quot;minSize&quot;:{&quot;size1&quot;:47.499614362386637},&quot;normalSize&quot;:{&quot;size1&quot;:47.499614362386637},&quot;subLayout&quot;:[{&quot;id&quot;:&quot;2021-04-01T16:00:02&quot;,&quot;margin&quot;:{&quot;bottom&quot;:1.6929999589920044,&quot;left&quot;:2.5399999618530273,&quot;right&quot;:0,&quot;top&quot;:1.6929999589920044},&quot;type&quot;:0},{&quot;id&quot;:&quot;2021-04-01T16:00:02&quot;,&quot;maxSize&quot;:{&quot;size1&quot;:55.599981271516675},&quot;minSize&quot;:{&quot;size1&quot;:31.099981271516675},&quot;normalSize&quot;:{&quot;size1&quot;:53.696092382627789},&quot;subLayout&quot;:[{&quot;id&quot;:&quot;2021-04-01T16:00:02&quot;,&quot;margin&quot;:{&quot;bottom&quot;:0,&quot;left&quot;:0.84700000286102295,&quot;right&quot;:2.5399999618530273,&quot;top&quot;:1.6929999589920044},&quot;type&quot;:0},{&quot;id&quot;:&quot;2021-04-01T16:00:02&quot;,&quot;margin&quot;:{&quot;bottom&quot;:1.6929999589920044,&quot;left&quot;:0.84700000286102295,&quot;right&quot;:2.5399999618530273,&quot;top&quot;:0.42300000786781311}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7efd6b24b822ad86e01408"/>
  <p:tag name="KSO_WM_CHIP_FILLPROP" val="[[{&quot;text_align&quot;:&quot;cm&quot;,&quot;text_direction&quot;:&quot;horizontal&quot;,&quot;support_features&quot;:[&quot;collage&quot;,&quot;carousel&quot;,&quot;creativecrop&quot;],&quot;support_big_font&quot;:false,&quot;picture_toward&quot;:0,&quot;picture_dockside&quot;:[],&quot;fill_id&quot;:&quot;47eafe0f634d4f3aabff8103a21d55e6&quot;,&quot;fill_align&quot;:&quot;c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95cb42cb65c742cfa9154be72aa920f1&quot;,&quot;fill_align&quot;:&quot;l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0e08f70ca3974acc8e07bb8d2be94999&quot;,&quot;fill_align&quot;:&quot;lm&quot;,&quot;chip_types&quot;:[&quot;text&quot;,&quot;picture&quot;]}]]"/>
  <p:tag name="KSO_WM_SLIDE_ID" val="diagram2021551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16*372"/>
  <p:tag name="KSO_WM_SLIDE_POSITION" val="72*84"/>
  <p:tag name="KSO_WM_TAG_VERSION" val="1.0"/>
  <p:tag name="KSO_WM_SLIDE_LAYOUT" val="d_f"/>
  <p:tag name="KSO_WM_SLIDE_LAYOUT_CNT" val="2_1"/>
  <p:tag name="KSO_WM_CHIP_DECFILLPROP" val="[]"/>
  <p:tag name="KSO_WM_SLIDE_CAN_ADD_NAVIGATION" val="1"/>
  <p:tag name="KSO_WM_CHIP_GROUPID" val="5e7efd6b24b822ad86e01407"/>
  <p:tag name="KSO_WM_SLIDE_BK_DARK_LIGHT" val="2"/>
  <p:tag name="KSO_WM_SLIDE_BACKGROUND_TYPE" val="frame"/>
  <p:tag name="KSO_WM_SLIDE_SUPPORT_FEATURE_TYPE" val="0"/>
  <p:tag name="KSO_WM_TEMPLATE_ASSEMBLE_XID" val="60656fad4054ed1e2fb80ef8"/>
  <p:tag name="KSO_WM_TEMPLATE_ASSEMBLE_GROUPID" val="60656fad4054ed1e2fb80ef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ID" val="diagram20215512_1*d*1"/>
  <p:tag name="KSO_WM_TEMPLATE_CATEGORY" val="diagram"/>
  <p:tag name="KSO_WM_TEMPLATE_INDEX" val="20215512"/>
  <p:tag name="KSO_WM_UNIT_LAYERLEVEL" val="1"/>
  <p:tag name="KSO_WM_TAG_VERSION" val="1.0"/>
  <p:tag name="KSO_WM_CHIP_GROUPID" val="5e7310da9a230a26b9e88a19"/>
  <p:tag name="KSO_WM_CHIP_XID" val="5e7310da9a230a26b9e88a1a"/>
  <p:tag name="KSO_WM_UNIT_DEC_AREA_ID" val="3c7afcaba983479498ac98987a9a45f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1a6bb8c904649fdab3aca020b48199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ad4054ed1e2fb80ef8"/>
  <p:tag name="KSO_WM_TEMPLATE_ASSEMBLE_GROUPID" val="60656fad4054ed1e2fb80ef8"/>
  <p:tag name="KSO_WM_UNIT_PICTURE_CLIP_FLAG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35*1438"/>
  <p:tag name="KSO_WM_UNIT_HIGHLIGHT" val="0"/>
  <p:tag name="KSO_WM_UNIT_COMPATIBLE" val="0"/>
  <p:tag name="KSO_WM_UNIT_DIAGRAM_ISNUMVISUAL" val="0"/>
  <p:tag name="KSO_WM_UNIT_DIAGRAM_ISREFERUNIT" val="0"/>
  <p:tag name="KSO_WM_UNIT_ID" val="diagram20215512_1*d*2"/>
  <p:tag name="KSO_WM_TEMPLATE_CATEGORY" val="diagram"/>
  <p:tag name="KSO_WM_TEMPLATE_INDEX" val="20215512"/>
  <p:tag name="KSO_WM_UNIT_LAYERLEVEL" val="1"/>
  <p:tag name="KSO_WM_TAG_VERSION" val="1.0"/>
  <p:tag name="KSO_WM_CHIP_GROUPID" val="5e7310da9a230a26b9e88a19"/>
  <p:tag name="KSO_WM_CHIP_XID" val="5e7310da9a230a26b9e88a1a"/>
  <p:tag name="KSO_WM_UNIT_DEC_AREA_ID" val="0c503e8868ad49a3a9a90122240341f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c8121b06ab4e03af81b523c2d3ab80"/>
  <p:tag name="KSO_WM_UNIT_SUPPORT_UNIT_TYPE" val="[&quot;d&quot;]"/>
  <p:tag name="KSO_WM_TEMPLATE_ASSEMBLE_XID" val="60656fad4054ed1e2fb80ef8"/>
  <p:tag name="KSO_WM_TEMPLATE_ASSEMBLE_GROUPID" val="60656fad4054ed1e2fb80ef8"/>
  <p:tag name="KSO_WM_UNIT_PICTURE_CLIP_FLAG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5512_1*f*1"/>
  <p:tag name="KSO_WM_TEMPLATE_CATEGORY" val="diagram"/>
  <p:tag name="KSO_WM_TEMPLATE_INDEX" val="20215512"/>
  <p:tag name="KSO_WM_UNIT_LAYERLEVEL" val="1"/>
  <p:tag name="KSO_WM_TAG_VERSION" val="1.0"/>
  <p:tag name="KSO_WM_UNIT_DEFAULT_FONT" val="14;20;2"/>
  <p:tag name="KSO_WM_UNIT_BLOCK" val="0"/>
  <p:tag name="KSO_WM_UNIT_VALUE" val="154"/>
  <p:tag name="KSO_WM_UNIT_SHOW_EDIT_AREA_INDICATION" val="1"/>
  <p:tag name="KSO_WM_CHIP_GROUPID" val="5e6b05596848fb12bee65ac8"/>
  <p:tag name="KSO_WM_CHIP_XID" val="5e6b05596848fb12bee65aca"/>
  <p:tag name="KSO_WM_UNIT_DEC_AREA_ID" val="91c9c83ff3184bca96752d9d6ffd57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51c6367c4b4333b5228662b382b3c8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ad4054ed1e2fb80ef8"/>
  <p:tag name="KSO_WM_TEMPLATE_ASSEMBLE_GROUPID" val="60656fad4054ed1e2fb80ef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55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382"/>
  <p:tag name="KSO_WM_SPECIAL_SOURCE" val="bdnull"/>
  <p:tag name="KSO_WM_SLIDE_ID" val="diagram2021138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72*0"/>
  <p:tag name="KSO_WM_TAG_VERSION" val="1.0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5:00&quot;,&quot;maxSize&quot;:{&quot;size1&quot;:57.399999999999999},&quot;minSize&quot;:{&quot;size1&quot;:42.5},&quot;normalSize&quot;:{&quot;size1&quot;:57.399999999999999},&quot;subLayout&quot;:[{&quot;id&quot;:&quot;2021-04-01T15:25:00&quot;,&quot;maxSize&quot;:{&quot;size1&quot;:49},&quot;minSize&quot;:{&quot;size1&quot;:33.5},&quot;normalSize&quot;:{&quot;size1&quot;:42.399999999999999},&quot;subLayout&quot;:[{&quot;id&quot;:&quot;2021-04-01T15:25:00&quot;,&quot;margin&quot;:{&quot;bottom&quot;:0.026000002399086952,&quot;left&quot;:2.5399999618530273,&quot;right&quot;:2.5260000228881836,&quot;top&quot;:4.2329998016357422},&quot;type&quot;:0},{&quot;id&quot;:&quot;2021-04-01T15:25:00&quot;,&quot;margin&quot;:{&quot;bottom&quot;:4.2329998016357422,&quot;left&quot;:2.5399999618530273,&quot;right&quot;:2.5260000228881836,&quot;top&quot;:0.3970000147819519},&quot;type&quot;:0}],&quot;type&quot;:0},{&quot;id&quot;:&quot;2021-04-01T15:25:00&quot;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afb59c98c299aacce4d6"/>
  <p:tag name="KSO_WM_CHIP_FILLPROP" val="[[{&quot;text_align&quot;:&quot;cm&quot;,&quot;text_direction&quot;:&quot;horizontal&quot;,&quot;support_features&quot;:[&quot;collage&quot;,&quot;carousel&quot;],&quot;support_big_font&quot;:false,&quot;fill_id&quot;:&quot;7325af2ead7d4ad383c44bee22843bee&quot;,&quot;fill_align&quot;:&quot;cm&quot;,&quot;chip_types&quot;:[&quot;picture&quot;]},{&quot;text_align&quot;:&quot;lb&quot;,&quot;text_direction&quot;:&quot;horizontal&quot;,&quot;support_big_font&quot;:true,&quot;fill_id&quot;:&quot;319ec10203914616ac9484f3c80aec95&quot;,&quot;fill_align&quot;:&quot;lb&quot;,&quot;chip_types&quot;:[&quot;header&quot;]},{&quot;text_align&quot;:&quot;lt&quot;,&quot;text_direction&quot;:&quot;horizontal&quot;,&quot;support_big_font&quot;:true,&quot;fill_id&quot;:&quot;e865351ab2c849e3b2d22f89a61e1e38&quot;,&quot;fill_align&quot;:&quot;lt&quot;,&quot;chip_types&quot;:[&quot;text&quot;]}]]"/>
  <p:tag name="KSO_WM_CHIP_DECFILLPROP" val="[]"/>
  <p:tag name="KSO_WM_SLIDE_CAN_ADD_NAVIGATION" val="1"/>
  <p:tag name="KSO_WM_CHIP_GROUPID" val="5f6dafb59c98c299aacce4d5"/>
  <p:tag name="KSO_WM_SLIDE_BK_DARK_LIGHT" val="2"/>
  <p:tag name="KSO_WM_SLIDE_BACKGROUND_TYPE" val="general"/>
  <p:tag name="KSO_WM_SLIDE_SUPPORT_FEATURE_TYPE" val="3"/>
  <p:tag name="KSO_WM_TEMPLATE_ASSEMBLE_XID" val="60656f024054ed1e2fb8022c"/>
  <p:tag name="KSO_WM_TEMPLATE_ASSEMBLE_GROUPID" val="60656f024054ed1e2fb8022c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2982.368503937008}"/>
  <p:tag name="KSO_WM_UNIT_VALUE" val="1904*143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a22c634f0f24e79b48432303ae35b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33110fe52bc4ccabb2aa63018d832fd"/>
  <p:tag name="KSO_WM_UNIT_PLACING_PICTURE" val="033110fe52bc4ccabb2aa63018d832fd"/>
  <p:tag name="KSO_WM_TEMPLATE_ASSEMBLE_XID" val="60656f024054ed1e2fb8022c"/>
  <p:tag name="KSO_WM_TEMPLATE_ASSEMBLE_GROUPID" val="60656f024054ed1e2fb8022c"/>
  <p:tag name="KSO_WM_UNIT_PLACING_PICTURE_INFO" val="{&quot;code&quot;:&quot;&quot;,&quot;full_picture&quot;:false,&quot;scheme&quot;:&quot;2-0&quot;,&quot;spacing&quot;:5}"/>
  <p:tag name="KSO_WM_UNIT_PLACING_PICTURE_USER_VIEWPORT_SMARTMENU" val="{&quot;height&quot;:8100,&quot;width&quot;:2982.3678588867188}"/>
  <p:tag name="KSO_WM_UNIT_PLACING_PICTURE_USER_RELATIVERECTANGLE_SMARTMENU" val="{&quot;bottom&quot;:0,&quot;left&quot;:0.23933199091998525,&quot;right&quot;:0.23933199091998525,&quot;top&quot;:0}"/>
  <p:tag name="KSO_WM_UNIT_PLACING_PICTURE_COLLAGE_VIEWPORT" val="{&quot;height&quot;:5776.922990155866,&quot;width&quot;:3555.0295324036097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2982.368503937008}"/>
  <p:tag name="KSO_WM_UNIT_VALUE" val="1904*143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382_1*d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a22c634f0f24e79b48432303ae35b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33110fe52bc4ccabb2aa63018d832fd"/>
  <p:tag name="KSO_WM_UNIT_PLACING_PICTURE" val="033110fe52bc4ccabb2aa63018d832fd"/>
  <p:tag name="KSO_WM_TEMPLATE_ASSEMBLE_XID" val="60656f024054ed1e2fb8022c"/>
  <p:tag name="KSO_WM_TEMPLATE_ASSEMBLE_GROUPID" val="60656f024054ed1e2fb8022c"/>
  <p:tag name="KSO_WM_UNIT_PLACING_PICTURE_INFO" val="{&quot;code&quot;:&quot;&quot;,&quot;full_picture&quot;:false,&quot;scheme&quot;:&quot;2-0&quot;,&quot;spacing&quot;:5}"/>
  <p:tag name="KSO_WM_UNIT_PLACING_PICTURE_USER_VIEWPORT_SMARTMENU" val="{&quot;height&quot;:8100,&quot;width&quot;:2982.3678588867188}"/>
  <p:tag name="KSO_WM_UNIT_PLACING_PICTURE_USER_RELATIVERECTANGLE_SMARTMENU" val="{&quot;bottom&quot;:0,&quot;left&quot;:0.23933199091998525,&quot;right&quot;:0.23933199091998525,&quot;top&quot;:0}"/>
  <p:tag name="KSO_WM_UNIT_PLACING_PICTURE_COLLAGE_VIEWPORT" val="{&quot;height&quot;:5332.544298605414,&quot;width&quot;:3999.4082239540608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382_1*f*1"/>
  <p:tag name="KSO_WM_TEMPLATE_CATEGORY" val="diagram"/>
  <p:tag name="KSO_WM_TEMPLATE_INDEX" val="2021138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0"/>
  <p:tag name="KSO_WM_UNIT_SHOW_EDIT_AREA_INDICATION" val="1"/>
  <p:tag name="KSO_WM_CHIP_GROUPID" val="5e6b05596848fb12bee65ac8"/>
  <p:tag name="KSO_WM_CHIP_XID" val="5e6b05596848fb12bee65aca"/>
  <p:tag name="KSO_WM_UNIT_DEC_AREA_ID" val="ba87844d2e974c9fb7ac2bff8c45e42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24f3bc0c42e4b3baee3015ea5e8e29b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024054ed1e2fb8022c"/>
  <p:tag name="KSO_WM_TEMPLATE_ASSEMBLE_GROUPID" val="60656f024054ed1e2fb8022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38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7032"/>
  <p:tag name="KSO_WM_SLIDE_ID" val="diagram20217032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33&quot;,&quot;maxSize&quot;:{&quot;size1&quot;:58.799999999999997},&quot;minSize&quot;:{&quot;size1&quot;:38.799999999999997},&quot;normalSize&quot;:{&quot;size1&quot;:56.456249999999997},&quot;subLayout&quot;:[{&quot;id&quot;:&quot;2021-04-01T16:15:33&quot;,&quot;margin&quot;:{&quot;bottom&quot;:1.6929999589920044,&quot;left&quot;:2.1170001029968262,&quot;right&quot;:0,&quot;top&quot;:1.6929999589920044},&quot;type&quot;:0},{&quot;id&quot;:&quot;2021-04-01T16:15:33&quot;,&quot;margin&quot;:{&quot;bottom&quot;:1.6929999589920044,&quot;left&quot;:1.6929999589920044,&quot;right&quot;:1.6929999589920044,&quot;top&quot;:1.692999958992004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195998712faa657ab87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046a24402aa84fab9950226b440a17c8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20916184201d4f298034d43814fcc4fa&quot;,&quot;fill_align&quot;:&quot;lb&quot;,&quot;chip_types&quot;:[&quot;text&quot;]}]]"/>
  <p:tag name="KSO_WM_CHIP_DECFILLPROP" val="[]"/>
  <p:tag name="KSO_WM_SLIDE_TYPE" val="text"/>
  <p:tag name="KSO_WM_SLIDE_SIZE" val="888*348"/>
  <p:tag name="KSO_WM_SLIDE_POSITION" val="0*95"/>
  <p:tag name="KSO_WM_CHIP_GROUPID" val="5fadf195998712faa657ab86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3f4054ed1e2fb81493"/>
  <p:tag name="KSO_WM_TEMPLATE_ASSEMBLE_GROUPID" val="6065703f4054ed1e2fb8149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VALUE" val="1565*105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302_1*ζ_h_d*1_1_1"/>
  <p:tag name="KSO_WM_TEMPLATE_CATEGORY" val="diagram"/>
  <p:tag name="KSO_WM_TEMPLATE_INDEX" val="2021530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7032_1*f*1"/>
  <p:tag name="KSO_WM_TEMPLATE_CATEGORY" val="diagram"/>
  <p:tag name="KSO_WM_TEMPLATE_INDEX" val="20217032"/>
  <p:tag name="KSO_WM_UNIT_LAYERLEVEL" val="1"/>
  <p:tag name="KSO_WM_TAG_VERSION" val="1.0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07d42e7a557c480bb239dd4d36dd2d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a2f11842ffb24742be6c3c047d565ed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3"/>
  <p:tag name="KSO_WM_TEMPLATE_ASSEMBLE_GROUPID" val="6065703f4054ed1e2fb8149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032_1*i*1"/>
  <p:tag name="KSO_WM_TEMPLATE_CATEGORY" val="diagram"/>
  <p:tag name="KSO_WM_TEMPLATE_INDEX" val="20217032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9bd2141fac44da9ad18283ac7d2828f"/>
  <p:tag name="KSO_WM_UNIT_TYPE" val="i"/>
  <p:tag name="KSO_WM_UNIT_INDEX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195998712faa657ab86"/>
  <p:tag name="KSO_WM_CHIP_XID" val="5fadf195998712faa657ab8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3"/>
  <p:tag name="KSO_WM_TEMPLATE_ASSEMBLE_GROUPID" val="6065703f4054ed1e2fb8149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2.9846456692914,&quot;width&quot;:3817.7999999999997}"/>
  <p:tag name="KSO_WM_UNIT_TEXT_FILL_FORE_SCHEMECOLOR_INDEX_BRIGHTNESS" val="0"/>
  <p:tag name="KSO_WM_UNIT_TEXT_FILL_FORE_SCHEMECOLOR_INDEX" val="13"/>
  <p:tag name="KSO_WM_UNIT_TEXT_FILL_TYP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345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BEAUTIFY_FLAG" val="#wm#"/>
  <p:tag name="KSO_WM_TEMPLATE_CATEGORY" val="diagram"/>
  <p:tag name="KSO_WM_TEMPLATE_INDEX" val="20209345"/>
  <p:tag name="KSO_WM_SLIDE_LAYOUT" val="f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4,&quot;left&quot;:4.2329998016357422,&quot;right&quot;:4.2329998016357422,&quot;top&quot;:6.3499999046325684},&quot;type&quot;:0}],&quot;type&quot;:0}"/>
  <p:tag name="KSO_WM_CHIP_GROUPID" val="5eecbcf1a758c1ec0b708d3e"/>
  <p:tag name="KSO_WM_SLIDE_BK_DARK_LIGHT" val="2"/>
  <p:tag name="KSO_WM_SLIDE_BACKGROUND_TYPE" val="general"/>
  <p:tag name="KSO_WM_SLIDE_SUPPORT_FEATURE_TYPE" val="0"/>
  <p:tag name="KSO_WM_TEMPLATE_ASSEMBLE_XID" val="60656e8c4054ed1e2fb7fb37"/>
  <p:tag name="KSO_WM_TEMPLATE_ASSEMBLE_GROUPID" val="60656e8c4054ed1e2fb7fb3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5_1*i*1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7"/>
  <p:tag name="KSO_WM_TEMPLATE_ASSEMBLE_GROUPID" val="60656e8c4054ed1e2fb7fb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5_1*i*2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7"/>
  <p:tag name="KSO_WM_TEMPLATE_ASSEMBLE_GROUPID" val="60656e8c4054ed1e2fb7fb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Microsoft Office PowerPoint</Application>
  <PresentationFormat>全屏显示(16:9)</PresentationFormat>
  <Paragraphs>102</Paragraphs>
  <Slides>21</Slides>
  <Notes>1</Notes>
  <HiddenSlides>2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Impact</vt:lpstr>
      <vt:lpstr>Arial Black</vt:lpstr>
      <vt:lpstr>Arial</vt:lpstr>
      <vt:lpstr>Calibri</vt:lpstr>
      <vt:lpstr>微软雅黑</vt:lpstr>
      <vt:lpstr>Wingdings</vt:lpstr>
      <vt:lpstr>Times New Roman</vt:lpstr>
      <vt:lpstr>1_Office 主题​​</vt:lpstr>
      <vt:lpstr>4_Office 主题​​</vt:lpstr>
      <vt:lpstr>3_Office 主题​​</vt:lpstr>
      <vt:lpstr>2_Office 主题​​</vt:lpstr>
      <vt:lpstr>PowerPoint 演示文稿</vt:lpstr>
      <vt:lpstr>PowerPoint 演示文稿</vt:lpstr>
      <vt:lpstr>PowerPoint 演示文稿</vt:lpstr>
      <vt:lpstr>老师，您好。来学校这么长时间了，总是想看书但又不自觉的拿起手机 打游戏或刷抖音，其实也觉得没意思，但一天天的又不知道该怎么过， 找不到目标也没有动力。老师，你说我该怎么办？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理想信念对大学生的意义</vt:lpstr>
      <vt:lpstr>PowerPoint 演示文稿</vt:lpstr>
      <vt:lpstr>理想信念对大学生的意义</vt:lpstr>
      <vt:lpstr>PowerPoint 演示文稿</vt:lpstr>
      <vt:lpstr>PowerPoint 演示文稿</vt:lpstr>
      <vt:lpstr>理想信念对大学生的意义</vt:lpstr>
      <vt:lpstr>PowerPoint 演示文稿</vt:lpstr>
      <vt:lpstr>PowerPoint 演示文稿</vt:lpstr>
      <vt:lpstr>PowerPoint 演示文稿</vt:lpstr>
      <vt:lpstr>理想信念对大学生的意义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淘宝网why20945</dc:title>
  <dc:subject>淘宝网why20945</dc:subject>
  <dc:creator>淘宝网why20945</dc:creator>
  <dc:description>http://newppt.taobao.com</dc:description>
  <cp:lastModifiedBy>楚超</cp:lastModifiedBy>
  <cp:revision>121</cp:revision>
  <dcterms:created xsi:type="dcterms:W3CDTF">2018-05-19T03:36:00Z</dcterms:created>
  <dcterms:modified xsi:type="dcterms:W3CDTF">2023-03-05T15:32:30Z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D9F8C73D910D46F8B2DF6D5B8DCB4498</vt:lpwstr>
  </property>
</Properties>
</file>