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tags/tag8.xml" ContentType="application/vnd.openxmlformats-officedocument.presentationml.tags+xml"/>
  <Override PartName="/ppt/notesSlides/notesSlide2.xml" ContentType="application/vnd.openxmlformats-officedocument.presentationml.notesSlide+xml"/>
  <Override PartName="/ppt/tags/tag104.xml" ContentType="application/vnd.openxmlformats-officedocument.presentationml.tags+xml"/>
  <Override PartName="/ppt/slides/slide36.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tags/tag49.xml" ContentType="application/vnd.openxmlformats-officedocument.presentationml.tags+xml"/>
  <Override PartName="/ppt/tags/tag96.xml" ContentType="application/vnd.openxmlformats-officedocument.presentationml.tags+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tags/tag38.xml" ContentType="application/vnd.openxmlformats-officedocument.presentationml.tags+xml"/>
  <Override PartName="/ppt/tags/tag85.xml" ContentType="application/vnd.openxmlformats-officedocument.presentationml.tags+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tags/tag52.xml" ContentType="application/vnd.openxmlformats-officedocument.presentationml.tags+xml"/>
  <Override PartName="/ppt/notesSlides/notesSlide7.xml" ContentType="application/vnd.openxmlformats-officedocument.presentationml.notesSlide+xml"/>
  <Override PartName="/ppt/tags/tag41.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tags/tag105.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tags/tag79.xml" ContentType="application/vnd.openxmlformats-officedocument.presentationml.tags+xml"/>
  <Override PartName="/ppt/tags/tag101.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tags/tag68.xml" ContentType="application/vnd.openxmlformats-officedocument.presentationml.tags+xml"/>
  <Override PartName="/ppt/tags/tag86.xml" ContentType="application/vnd.openxmlformats-officedocument.presentationml.tags+xml"/>
  <Override PartName="/ppt/tags/tag97.xml" ContentType="application/vnd.openxmlformats-officedocument.presentationml.tags+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ppt/tags/tag28.xml" ContentType="application/vnd.openxmlformats-officedocument.presentationml.tags+xml"/>
  <Override PartName="/ppt/tags/tag57.xml" ContentType="application/vnd.openxmlformats-officedocument.presentationml.tags+xml"/>
  <Override PartName="/ppt/tags/tag75.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tags/tag17.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Override PartName="/ppt/tags/tag64.xml" ContentType="application/vnd.openxmlformats-officedocument.presentationml.tags+xml"/>
  <Override PartName="/ppt/notesSlides/notesSlide13.xml" ContentType="application/vnd.openxmlformats-officedocument.presentationml.notesSlide+xml"/>
  <Override PartName="/ppt/tags/tag82.xml" ContentType="application/vnd.openxmlformats-officedocument.presentationml.tags+xml"/>
  <Override PartName="/ppt/tags/tag93.xml" ContentType="application/vnd.openxmlformats-officedocument.presentationml.tags+xml"/>
  <Default Extension="wdp" ContentType="image/vnd.ms-photo"/>
  <Override PartName="/ppt/slideLayouts/slideLayout10.xml" ContentType="application/vnd.openxmlformats-officedocument.presentationml.slideLayout+xml"/>
  <Override PartName="/ppt/tags/tag24.xml" ContentType="application/vnd.openxmlformats-officedocument.presentationml.tags+xml"/>
  <Override PartName="/ppt/tags/tag53.xml" ContentType="application/vnd.openxmlformats-officedocument.presentationml.tags+xml"/>
  <Override PartName="/ppt/notesSlides/notesSlide8.xml" ContentType="application/vnd.openxmlformats-officedocument.presentationml.notesSlide+xml"/>
  <Override PartName="/ppt/tags/tag71.xml" ContentType="application/vnd.openxmlformats-officedocument.presentationml.tags+xml"/>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60.xml" ContentType="application/vnd.openxmlformats-officedocument.presentationml.tags+xml"/>
  <Override PartName="/ppt/slides/slide49.xml" ContentType="application/vnd.openxmlformats-officedocument.presentationml.slide+xml"/>
  <Override PartName="/ppt/handoutMasters/handoutMaster1.xml" ContentType="application/vnd.openxmlformats-officedocument.presentationml.handoutMaster+xml"/>
  <Override PartName="/ppt/tags/tag20.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tags/tag98.xml" ContentType="application/vnd.openxmlformats-officedocument.presentationml.tags+xml"/>
  <Override PartName="/ppt/tags/tag102.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ags/tag2.xml" ContentType="application/vnd.openxmlformats-officedocument.presentationml.tags+xml"/>
  <Override PartName="/ppt/tags/tag58.xml" ContentType="application/vnd.openxmlformats-officedocument.presentationml.tags+xml"/>
  <Override PartName="/ppt/tags/tag69.xml" ContentType="application/vnd.openxmlformats-officedocument.presentationml.tags+xml"/>
  <Override PartName="/ppt/tags/tag87.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tags/tag29.xml" ContentType="application/vnd.openxmlformats-officedocument.presentationml.tags+xml"/>
  <Override PartName="/ppt/tags/tag47.xml" ContentType="application/vnd.openxmlformats-officedocument.presentationml.tags+xml"/>
  <Override PartName="/ppt/tags/tag76.xml" ContentType="application/vnd.openxmlformats-officedocument.presentationml.tags+xml"/>
  <Override PartName="/ppt/tags/tag94.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notesSlides/notesSlide14.xml" ContentType="application/vnd.openxmlformats-officedocument.presentationml.notesSlide+xml"/>
  <Override PartName="/ppt/tags/tag83.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notesSlides/notesSlide9.xml" ContentType="application/vnd.openxmlformats-officedocument.presentationml.notesSlide+xml"/>
  <Override PartName="/ppt/tags/tag61.xml" ContentType="application/vnd.openxmlformats-officedocument.presentationml.tags+xml"/>
  <Override PartName="/ppt/tags/tag72.xml" ContentType="application/vnd.openxmlformats-officedocument.presentationml.tags+xml"/>
  <Override PartName="/ppt/tags/tag90.xml" ContentType="application/vnd.openxmlformats-officedocument.presentationml.tags+xml"/>
  <Override PartName="/ppt/tags/tag32.xml" ContentType="application/vnd.openxmlformats-officedocument.presentationml.tags+xml"/>
  <Override PartName="/ppt/tags/tag50.xml" ContentType="application/vnd.openxmlformats-officedocument.presentationml.tags+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tags/tag7.xml" ContentType="application/vnd.openxmlformats-officedocument.presentationml.tags+xml"/>
  <Override PartName="/ppt/notesSlides/notesSlide1.xml" ContentType="application/vnd.openxmlformats-officedocument.presentationml.notesSlide+xml"/>
  <Override PartName="/ppt/tags/tag103.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tags/tag99.xml" ContentType="application/vnd.openxmlformats-officedocument.presentationml.tag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tags/tag3.xml" ContentType="application/vnd.openxmlformats-officedocument.presentationml.tags+xml"/>
  <Override PartName="/ppt/tags/tag59.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66.xml" ContentType="application/vnd.openxmlformats-officedocument.presentationml.tags+xml"/>
  <Override PartName="/ppt/tags/tag84.xml" ContentType="application/vnd.openxmlformats-officedocument.presentationml.tags+xml"/>
  <Override PartName="/ppt/tags/tag95.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tags/tag55.xml" ContentType="application/vnd.openxmlformats-officedocument.presentationml.tags+xml"/>
  <Override PartName="/ppt/tags/tag73.xml" ContentType="application/vnd.openxmlformats-officedocument.presentationml.tags+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notesSlides/notesSlide11.xml" ContentType="application/vnd.openxmlformats-officedocument.presentationml.notesSlide+xml"/>
  <Override PartName="/ppt/tags/tag80.xml" ContentType="application/vnd.openxmlformats-officedocument.presentationml.tags+xml"/>
  <Override PartName="/ppt/tags/tag9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tags/tag40.xml" ContentType="application/vnd.openxmlformats-officedocument.presentationml.tags+xml"/>
  <Override PartName="/ppt/tags/tag51.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tags/tag11.xml" ContentType="application/vnd.openxmlformats-officedocument.presentationml.tags+xml"/>
  <Default Extension="mp4" ContentType="video/mp4"/>
  <Override PartName="/ppt/slides/slide29.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slides/slide43.xml" ContentType="application/vnd.openxmlformats-officedocument.presentationml.slide+xml"/>
  <Override PartName="/ppt/theme/theme1.xml" ContentType="application/vnd.openxmlformats-officedocument.theme+xml"/>
  <Override PartName="/ppt/tags/tag78.xml" ContentType="application/vnd.openxmlformats-officedocument.presentationml.tags+xml"/>
  <Override PartName="/ppt/tags/tag100.xml" ContentType="application/vnd.openxmlformats-officedocument.presentationml.tags+xml"/>
  <Override PartName="/ppt/slides/slide32.xml" ContentType="application/vnd.openxmlformats-officedocument.presentationml.slide+xml"/>
  <Override PartName="/ppt/tags/tag56.xml" ContentType="application/vnd.openxmlformats-officedocument.presentationml.tags+xml"/>
  <Override PartName="/ppt/tags/tag67.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gs/tag45.xml" ContentType="application/vnd.openxmlformats-officedocument.presentationml.tags+xml"/>
  <Override PartName="/ppt/tags/tag92.xml" ContentType="application/vnd.openxmlformats-officedocument.presentationml.tags+xml"/>
  <Override PartName="/docProps/custom.xml" ContentType="application/vnd.openxmlformats-officedocument.custom-properties+xml"/>
  <Override PartName="/ppt/tags/tag34.xml" ContentType="application/vnd.openxmlformats-officedocument.presentationml.tags+xml"/>
  <Override PartName="/ppt/notesSlides/notesSlide12.xml" ContentType="application/vnd.openxmlformats-officedocument.presentationml.notesSlide+xml"/>
  <Override PartName="/ppt/tags/tag81.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bookmarkIdSeed="5">
  <p:sldMasterIdLst>
    <p:sldMasterId id="2147483648" r:id="rId1"/>
  </p:sldMasterIdLst>
  <p:notesMasterIdLst>
    <p:notesMasterId r:id="rId77"/>
  </p:notesMasterIdLst>
  <p:handoutMasterIdLst>
    <p:handoutMasterId r:id="rId78"/>
  </p:handoutMasterIdLst>
  <p:sldIdLst>
    <p:sldId id="256" r:id="rId2"/>
    <p:sldId id="681" r:id="rId3"/>
    <p:sldId id="682" r:id="rId4"/>
    <p:sldId id="608" r:id="rId5"/>
    <p:sldId id="260" r:id="rId6"/>
    <p:sldId id="400" r:id="rId7"/>
    <p:sldId id="475" r:id="rId8"/>
    <p:sldId id="377" r:id="rId9"/>
    <p:sldId id="487" r:id="rId10"/>
    <p:sldId id="404" r:id="rId11"/>
    <p:sldId id="443" r:id="rId12"/>
    <p:sldId id="539" r:id="rId13"/>
    <p:sldId id="488" r:id="rId14"/>
    <p:sldId id="489" r:id="rId15"/>
    <p:sldId id="476" r:id="rId16"/>
    <p:sldId id="540" r:id="rId17"/>
    <p:sldId id="541" r:id="rId18"/>
    <p:sldId id="463" r:id="rId19"/>
    <p:sldId id="521" r:id="rId20"/>
    <p:sldId id="492" r:id="rId21"/>
    <p:sldId id="408" r:id="rId22"/>
    <p:sldId id="413" r:id="rId23"/>
    <p:sldId id="542" r:id="rId24"/>
    <p:sldId id="548" r:id="rId25"/>
    <p:sldId id="549" r:id="rId26"/>
    <p:sldId id="553" r:id="rId27"/>
    <p:sldId id="552" r:id="rId28"/>
    <p:sldId id="551" r:id="rId29"/>
    <p:sldId id="550" r:id="rId30"/>
    <p:sldId id="555" r:id="rId31"/>
    <p:sldId id="523" r:id="rId32"/>
    <p:sldId id="526" r:id="rId33"/>
    <p:sldId id="493" r:id="rId34"/>
    <p:sldId id="499" r:id="rId35"/>
    <p:sldId id="500" r:id="rId36"/>
    <p:sldId id="498" r:id="rId37"/>
    <p:sldId id="502" r:id="rId38"/>
    <p:sldId id="503" r:id="rId39"/>
    <p:sldId id="504" r:id="rId40"/>
    <p:sldId id="505" r:id="rId41"/>
    <p:sldId id="508" r:id="rId42"/>
    <p:sldId id="507" r:id="rId43"/>
    <p:sldId id="509" r:id="rId44"/>
    <p:sldId id="543" r:id="rId45"/>
    <p:sldId id="556" r:id="rId46"/>
    <p:sldId id="558" r:id="rId47"/>
    <p:sldId id="559" r:id="rId48"/>
    <p:sldId id="557" r:id="rId49"/>
    <p:sldId id="560" r:id="rId50"/>
    <p:sldId id="561" r:id="rId51"/>
    <p:sldId id="565" r:id="rId52"/>
    <p:sldId id="522" r:id="rId53"/>
    <p:sldId id="510" r:id="rId54"/>
    <p:sldId id="512" r:id="rId55"/>
    <p:sldId id="533" r:id="rId56"/>
    <p:sldId id="511" r:id="rId57"/>
    <p:sldId id="409" r:id="rId58"/>
    <p:sldId id="451" r:id="rId59"/>
    <p:sldId id="534" r:id="rId60"/>
    <p:sldId id="514" r:id="rId61"/>
    <p:sldId id="517" r:id="rId62"/>
    <p:sldId id="529" r:id="rId63"/>
    <p:sldId id="535" r:id="rId64"/>
    <p:sldId id="536" r:id="rId65"/>
    <p:sldId id="410" r:id="rId66"/>
    <p:sldId id="519" r:id="rId67"/>
    <p:sldId id="544" r:id="rId68"/>
    <p:sldId id="520" r:id="rId69"/>
    <p:sldId id="545" r:id="rId70"/>
    <p:sldId id="546" r:id="rId71"/>
    <p:sldId id="420" r:id="rId72"/>
    <p:sldId id="411" r:id="rId73"/>
    <p:sldId id="429" r:id="rId74"/>
    <p:sldId id="610" r:id="rId75"/>
    <p:sldId id="257" r:id="rId7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无标题节" id="{11169126-3682-47f8-bd2e-60a0c33e25e0}">
          <p14:sldIdLst>
            <p14:sldId id="256"/>
            <p14:sldId id="681"/>
            <p14:sldId id="608"/>
            <p14:sldId id="260"/>
            <p14:sldId id="400"/>
            <p14:sldId id="475"/>
            <p14:sldId id="377"/>
            <p14:sldId id="487"/>
            <p14:sldId id="404"/>
            <p14:sldId id="443"/>
            <p14:sldId id="539"/>
            <p14:sldId id="488"/>
            <p14:sldId id="489"/>
            <p14:sldId id="476"/>
            <p14:sldId id="540"/>
            <p14:sldId id="541"/>
            <p14:sldId id="463"/>
            <p14:sldId id="521"/>
            <p14:sldId id="492"/>
            <p14:sldId id="408"/>
            <p14:sldId id="413"/>
            <p14:sldId id="542"/>
            <p14:sldId id="548"/>
            <p14:sldId id="549"/>
            <p14:sldId id="553"/>
            <p14:sldId id="552"/>
            <p14:sldId id="551"/>
            <p14:sldId id="550"/>
            <p14:sldId id="555"/>
            <p14:sldId id="523"/>
            <p14:sldId id="526"/>
            <p14:sldId id="493"/>
            <p14:sldId id="499"/>
            <p14:sldId id="500"/>
            <p14:sldId id="498"/>
            <p14:sldId id="502"/>
            <p14:sldId id="503"/>
            <p14:sldId id="504"/>
            <p14:sldId id="505"/>
            <p14:sldId id="508"/>
            <p14:sldId id="507"/>
            <p14:sldId id="509"/>
            <p14:sldId id="543"/>
            <p14:sldId id="556"/>
            <p14:sldId id="558"/>
            <p14:sldId id="559"/>
            <p14:sldId id="557"/>
            <p14:sldId id="560"/>
            <p14:sldId id="561"/>
            <p14:sldId id="565"/>
            <p14:sldId id="522"/>
            <p14:sldId id="510"/>
            <p14:sldId id="512"/>
            <p14:sldId id="533"/>
            <p14:sldId id="511"/>
            <p14:sldId id="409"/>
            <p14:sldId id="451"/>
            <p14:sldId id="534"/>
            <p14:sldId id="514"/>
            <p14:sldId id="517"/>
            <p14:sldId id="529"/>
            <p14:sldId id="535"/>
            <p14:sldId id="536"/>
            <p14:sldId id="410"/>
            <p14:sldId id="519"/>
            <p14:sldId id="544"/>
            <p14:sldId id="520"/>
            <p14:sldId id="545"/>
            <p14:sldId id="546"/>
            <p14:sldId id="420"/>
            <p14:sldId id="411"/>
            <p14:sldId id="429"/>
            <p14:sldId id="610"/>
            <p14:sldId id="257"/>
            <p14:sldId id="68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66"/>
    <a:srgbClr val="FFCC66"/>
    <a:srgbClr val="99FF66"/>
    <a:srgbClr val="FFCC99"/>
    <a:srgbClr val="FF6600"/>
    <a:srgbClr val="FFFFFF"/>
    <a:srgbClr val="FFD7E8"/>
    <a:srgbClr val="D9D9D9"/>
    <a:srgbClr val="CC66FF"/>
    <a:srgbClr val="FF99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75" autoAdjust="0"/>
    <p:restoredTop sz="94660"/>
  </p:normalViewPr>
  <p:slideViewPr>
    <p:cSldViewPr snapToGrid="0">
      <p:cViewPr varScale="1">
        <p:scale>
          <a:sx n="65" d="100"/>
          <a:sy n="65" d="100"/>
        </p:scale>
        <p:origin x="-120" y="-222"/>
      </p:cViewPr>
      <p:guideLst>
        <p:guide orient="horz" pos="2166"/>
        <p:guide pos="3889"/>
      </p:guideLst>
    </p:cSldViewPr>
  </p:slideViewPr>
  <p:notesTextViewPr>
    <p:cViewPr>
      <p:scale>
        <a:sx n="1" d="1"/>
        <a:sy n="1" d="1"/>
      </p:scale>
      <p:origin x="0" y="0"/>
    </p:cViewPr>
  </p:notesTextViewPr>
  <p:notesViewPr>
    <p:cSldViewPr snapToGrid="0">
      <p:cViewPr varScale="1">
        <p:scale>
          <a:sx n="64" d="100"/>
          <a:sy n="64" d="100"/>
        </p:scale>
        <p:origin x="-3426" y="-120"/>
      </p:cViewPr>
      <p:guideLst>
        <p:guide orient="horz" pos="2888"/>
        <p:guide pos="2188"/>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80CC5C9-847A-4AFF-BE45-ED75F4913185}" type="datetimeFigureOut">
              <a:rPr lang="zh-CN" altLang="en-US" smtClean="0"/>
              <a:pPr/>
              <a:t>2021/12/20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1189E0-078E-4C81-8AED-F55778FDA71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C5062D-4944-43AB-B0DF-553FBE94B787}" type="datetimeFigureOut">
              <a:rPr lang="zh-CN" altLang="en-US" smtClean="0"/>
              <a:pPr/>
              <a:t>2021/12/20</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DF985C-C958-4F6B-B703-1EFBD1356C55}"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24</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47</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48</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49</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50</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51</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25</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26</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27</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28</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29</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30</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45</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ln>
        </p:spPr>
      </p:sp>
      <p:sp>
        <p:nvSpPr>
          <p:cNvPr id="911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975F7D8-ED7E-4B2C-BCBF-4BE6CEF57A53}" type="slidenum">
              <a:rPr lang="zh-CN" altLang="en-US" smtClean="0">
                <a:solidFill>
                  <a:srgbClr val="000000"/>
                </a:solidFill>
                <a:latin typeface="Calibri" panose="020F0502020204030204" charset="0"/>
                <a:ea typeface="宋体" panose="02010600030101010101" pitchFamily="2" charset="-122"/>
              </a:rPr>
              <a:pPr fontAlgn="base">
                <a:spcBef>
                  <a:spcPct val="0"/>
                </a:spcBef>
                <a:spcAft>
                  <a:spcPct val="0"/>
                </a:spcAft>
              </a:pPr>
              <a:t>46</a:t>
            </a:fld>
            <a:endParaRPr lang="zh-CN" altLang="en-US" smtClean="0">
              <a:solidFill>
                <a:srgbClr val="000000"/>
              </a:solidFill>
              <a:latin typeface="Calibri" panose="020F050202020403020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bg>
      <p:bgPr>
        <a:solidFill>
          <a:schemeClr val="bg1"/>
        </a:solidFill>
        <a:effectLst/>
      </p:bgPr>
    </p:bg>
    <p:spTree>
      <p:nvGrpSpPr>
        <p:cNvPr id="1" name=""/>
        <p:cNvGrpSpPr/>
        <p:nvPr/>
      </p:nvGrpSpPr>
      <p:grpSpPr>
        <a:xfrm>
          <a:off x="0" y="0"/>
          <a:ext cx="0" cy="0"/>
          <a:chOff x="0" y="0"/>
          <a:chExt cx="0" cy="0"/>
        </a:xfrm>
      </p:grpSpPr>
      <p:pic>
        <p:nvPicPr>
          <p:cNvPr id="14" name="Picture 2" descr="c:\users\jqq\appdata\roaming\360se6\User Data\temp\19300001024098142529522539764_950.png"/>
          <p:cNvPicPr>
            <a:picLocks noChangeAspect="1" noChangeArrowheads="1"/>
          </p:cNvPicPr>
          <p:nvPr userDrawn="1"/>
        </p:nvPicPr>
        <p:blipFill>
          <a:blip r:embed="rId2" cstate="print"/>
          <a:srcRect t="3021"/>
          <a:stretch>
            <a:fillRect/>
          </a:stretch>
        </p:blipFill>
        <p:spPr bwMode="auto">
          <a:xfrm flipH="1">
            <a:off x="8" y="8958"/>
            <a:ext cx="7445794" cy="5526775"/>
          </a:xfrm>
          <a:prstGeom prst="rect">
            <a:avLst/>
          </a:prstGeom>
          <a:noFill/>
          <a:ln w="9525">
            <a:noFill/>
            <a:miter lim="800000"/>
            <a:headEnd/>
            <a:tailEnd/>
          </a:ln>
        </p:spPr>
      </p:pic>
      <p:sp>
        <p:nvSpPr>
          <p:cNvPr id="19" name="矩形 18"/>
          <p:cNvSpPr/>
          <p:nvPr userDrawn="1"/>
        </p:nvSpPr>
        <p:spPr>
          <a:xfrm>
            <a:off x="11799277" y="0"/>
            <a:ext cx="392723" cy="6858000"/>
          </a:xfrm>
          <a:prstGeom prst="rect">
            <a:avLst/>
          </a:prstGeom>
          <a:solidFill>
            <a:srgbClr val="007BF6">
              <a:alpha val="7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5540188"/>
            <a:ext cx="12192000" cy="1305906"/>
          </a:xfrm>
          <a:prstGeom prst="rect">
            <a:avLst/>
          </a:prstGeom>
          <a:solidFill>
            <a:schemeClr val="bg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11"/>
          <p:cNvSpPr txBox="1"/>
          <p:nvPr userDrawn="1"/>
        </p:nvSpPr>
        <p:spPr>
          <a:xfrm>
            <a:off x="11017" y="5689208"/>
            <a:ext cx="12191999" cy="1015663"/>
          </a:xfrm>
          <a:prstGeom prst="rect">
            <a:avLst/>
          </a:prstGeom>
          <a:noFill/>
        </p:spPr>
        <p:txBody>
          <a:bodyPr wrap="square">
            <a:spAutoFit/>
          </a:bodyPr>
          <a:lstStyle/>
          <a:p>
            <a:pPr algn="ctr" fontAlgn="auto">
              <a:spcBef>
                <a:spcPts val="0"/>
              </a:spcBef>
              <a:spcAft>
                <a:spcPts val="0"/>
              </a:spcAft>
              <a:defRPr/>
            </a:pPr>
            <a:r>
              <a:rPr lang="en-US" altLang="zh-CN" sz="6000" b="1" dirty="0">
                <a:solidFill>
                  <a:srgbClr val="FF7415"/>
                </a:solidFill>
                <a:effectLst>
                  <a:outerShdw blurRad="38100" dist="38100" dir="2700000" algn="tl">
                    <a:srgbClr val="000000">
                      <a:alpha val="43137"/>
                    </a:srgbClr>
                  </a:outerShdw>
                  <a:reflection blurRad="25400" stA="30000" endPos="30000" dist="50800" dir="5400000" sy="-100000" algn="bl" rotWithShape="0"/>
                </a:effectLst>
                <a:latin typeface="汉仪粗圆简" pitchFamily="49" charset="-122"/>
                <a:ea typeface="汉仪粗圆简" pitchFamily="49" charset="-122"/>
              </a:rPr>
              <a:t>E</a:t>
            </a:r>
            <a:r>
              <a:rPr lang="zh-CN" altLang="en-US" sz="6000" b="1" dirty="0">
                <a:solidFill>
                  <a:srgbClr val="FF7415"/>
                </a:solidFill>
                <a:effectLst>
                  <a:outerShdw blurRad="38100" dist="38100" dir="2700000" algn="tl">
                    <a:srgbClr val="000000">
                      <a:alpha val="43137"/>
                    </a:srgbClr>
                  </a:outerShdw>
                  <a:reflection blurRad="25400" stA="30000" endPos="30000" dist="50800" dir="5400000" sy="-100000" algn="bl" rotWithShape="0"/>
                </a:effectLst>
                <a:latin typeface="汉仪粗圆简" pitchFamily="49" charset="-122"/>
                <a:ea typeface="汉仪粗圆简" pitchFamily="49" charset="-122"/>
              </a:rPr>
              <a:t>时代高职英语</a:t>
            </a:r>
            <a:r>
              <a:rPr lang="en-US" altLang="zh-CN" sz="6000" b="1" dirty="0">
                <a:solidFill>
                  <a:srgbClr val="FF7415"/>
                </a:solidFill>
                <a:effectLst>
                  <a:outerShdw blurRad="38100" dist="38100" dir="2700000" algn="tl">
                    <a:srgbClr val="000000">
                      <a:alpha val="43137"/>
                    </a:srgbClr>
                  </a:outerShdw>
                  <a:reflection blurRad="25400" stA="30000" endPos="30000" dist="50800" dir="5400000" sy="-100000" algn="bl" rotWithShape="0"/>
                </a:effectLst>
                <a:latin typeface="汉仪粗圆简" pitchFamily="49" charset="-122"/>
                <a:ea typeface="汉仪粗圆简" pitchFamily="49" charset="-122"/>
              </a:rPr>
              <a:t>——</a:t>
            </a:r>
            <a:r>
              <a:rPr lang="zh-CN" altLang="en-US" sz="6000" b="1" dirty="0">
                <a:solidFill>
                  <a:srgbClr val="FF7415"/>
                </a:solidFill>
                <a:effectLst>
                  <a:outerShdw blurRad="38100" dist="38100" dir="2700000" algn="tl">
                    <a:srgbClr val="000000">
                      <a:alpha val="43137"/>
                    </a:srgbClr>
                  </a:outerShdw>
                  <a:reflection blurRad="25400" stA="30000" endPos="30000" dist="50800" dir="5400000" sy="-100000" algn="bl" rotWithShape="0"/>
                </a:effectLst>
                <a:latin typeface="汉仪粗圆简" pitchFamily="49" charset="-122"/>
                <a:ea typeface="汉仪粗圆简" pitchFamily="49" charset="-122"/>
              </a:rPr>
              <a:t>综合教程</a:t>
            </a:r>
            <a:r>
              <a:rPr lang="zh-CN" altLang="en-US" sz="4800" b="1" dirty="0">
                <a:solidFill>
                  <a:srgbClr val="FF7415"/>
                </a:solidFill>
                <a:effectLst>
                  <a:outerShdw blurRad="38100" dist="38100" dir="2700000" algn="tl">
                    <a:srgbClr val="000000">
                      <a:alpha val="43137"/>
                    </a:srgbClr>
                  </a:outerShdw>
                  <a:reflection blurRad="25400" stA="30000" endPos="30000" dist="50800" dir="5400000" sy="-100000" algn="bl" rotWithShape="0"/>
                </a:effectLst>
                <a:latin typeface="汉仪粗圆简" pitchFamily="49" charset="-122"/>
                <a:ea typeface="汉仪粗圆简" pitchFamily="49" charset="-122"/>
              </a:rPr>
              <a:t>（</a:t>
            </a:r>
            <a:r>
              <a:rPr lang="en-US" altLang="zh-CN" sz="4800" b="1" dirty="0">
                <a:solidFill>
                  <a:srgbClr val="FF7415"/>
                </a:solidFill>
                <a:effectLst>
                  <a:outerShdw blurRad="38100" dist="38100" dir="2700000" algn="tl">
                    <a:srgbClr val="000000">
                      <a:alpha val="43137"/>
                    </a:srgbClr>
                  </a:outerShdw>
                  <a:reflection blurRad="25400" stA="30000" endPos="30000" dist="50800" dir="5400000" sy="-100000" algn="bl" rotWithShape="0"/>
                </a:effectLst>
                <a:latin typeface="汉仪粗圆简" pitchFamily="49" charset="-122"/>
                <a:ea typeface="汉仪粗圆简" pitchFamily="49" charset="-122"/>
              </a:rPr>
              <a:t>2</a:t>
            </a:r>
            <a:r>
              <a:rPr lang="zh-CN" altLang="en-US" sz="4800" b="1" dirty="0">
                <a:solidFill>
                  <a:srgbClr val="FF7415"/>
                </a:solidFill>
                <a:effectLst>
                  <a:outerShdw blurRad="38100" dist="38100" dir="2700000" algn="tl">
                    <a:srgbClr val="000000">
                      <a:alpha val="43137"/>
                    </a:srgbClr>
                  </a:outerShdw>
                  <a:reflection blurRad="25400" stA="30000" endPos="30000" dist="50800" dir="5400000" sy="-100000" algn="bl" rotWithShape="0"/>
                </a:effectLst>
                <a:latin typeface="汉仪粗圆简" pitchFamily="49" charset="-122"/>
                <a:ea typeface="汉仪粗圆简" pitchFamily="49" charset="-122"/>
              </a:rPr>
              <a:t>）</a:t>
            </a:r>
            <a:endParaRPr lang="en-US" altLang="zh-CN" sz="4800" b="1" dirty="0">
              <a:solidFill>
                <a:srgbClr val="FF7415"/>
              </a:solidFill>
              <a:effectLst>
                <a:outerShdw blurRad="38100" dist="38100" dir="2700000" algn="tl">
                  <a:srgbClr val="000000">
                    <a:alpha val="43137"/>
                  </a:srgbClr>
                </a:outerShdw>
                <a:reflection blurRad="25400" stA="30000" endPos="30000" dist="50800" dir="5400000" sy="-100000" algn="bl" rotWithShape="0"/>
              </a:effectLst>
              <a:latin typeface="汉仪粗圆简" pitchFamily="49" charset="-122"/>
              <a:ea typeface="汉仪粗圆简" pitchFamily="49" charset="-122"/>
            </a:endParaRPr>
          </a:p>
        </p:txBody>
      </p:sp>
      <p:sp>
        <p:nvSpPr>
          <p:cNvPr id="20" name="矩形 19"/>
          <p:cNvSpPr/>
          <p:nvPr userDrawn="1"/>
        </p:nvSpPr>
        <p:spPr>
          <a:xfrm>
            <a:off x="5919012" y="828587"/>
            <a:ext cx="5945112" cy="2354491"/>
          </a:xfrm>
          <a:prstGeom prst="rect">
            <a:avLst/>
          </a:prstGeom>
        </p:spPr>
        <p:txBody>
          <a:bodyPr wrap="square">
            <a:spAutoFit/>
          </a:bodyPr>
          <a:lstStyle/>
          <a:p>
            <a:pPr algn="ctr">
              <a:lnSpc>
                <a:spcPct val="150000"/>
              </a:lnSpc>
            </a:pPr>
            <a:r>
              <a:rPr lang="en-US" altLang="zh-CN" sz="4800" b="1" kern="1200" dirty="0">
                <a:solidFill>
                  <a:srgbClr val="FF0000"/>
                </a:solidFill>
                <a:latin typeface="方正华隶简体" pitchFamily="65" charset="-122"/>
                <a:ea typeface="方正华隶简体" pitchFamily="65" charset="-122"/>
                <a:cs typeface="+mn-cs"/>
              </a:rPr>
              <a:t>Unit 2</a:t>
            </a:r>
          </a:p>
          <a:p>
            <a:pPr algn="ctr">
              <a:lnSpc>
                <a:spcPct val="150000"/>
              </a:lnSpc>
            </a:pPr>
            <a:r>
              <a:rPr lang="en-US" altLang="zh-CN" sz="4800" kern="1200" dirty="0">
                <a:solidFill>
                  <a:schemeClr val="tx1">
                    <a:lumMod val="75000"/>
                    <a:lumOff val="25000"/>
                  </a:schemeClr>
                </a:solidFill>
                <a:latin typeface="方正华隶简体" pitchFamily="65" charset="-122"/>
                <a:ea typeface="方正华隶简体" pitchFamily="65" charset="-122"/>
                <a:cs typeface="+mn-cs"/>
              </a:rPr>
              <a:t>New Lifestyles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两栏内容">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两栏内容">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两栏内容">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
        <p:nvSpPr>
          <p:cNvPr id="7" name="矩形 6"/>
          <p:cNvSpPr/>
          <p:nvPr userDrawn="1"/>
        </p:nvSpPr>
        <p:spPr>
          <a:xfrm>
            <a:off x="0" y="3645024"/>
            <a:ext cx="12195175" cy="3024336"/>
          </a:xfrm>
          <a:prstGeom prst="rect">
            <a:avLst/>
          </a:prstGeom>
          <a:gradFill>
            <a:gsLst>
              <a:gs pos="0">
                <a:srgbClr val="FAFAFA"/>
              </a:gs>
              <a:gs pos="50000">
                <a:srgbClr val="FBFBFB"/>
              </a:gs>
              <a:gs pos="100000">
                <a:srgbClr val="FCFCF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669360"/>
            <a:ext cx="12195175" cy="188640"/>
          </a:xfrm>
          <a:prstGeom prst="rect">
            <a:avLst/>
          </a:prstGeom>
          <a:solidFill>
            <a:srgbClr val="323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23034"/>
              </a:solidFill>
            </a:endParaRPr>
          </a:p>
        </p:txBody>
      </p:sp>
      <p:sp>
        <p:nvSpPr>
          <p:cNvPr id="11" name="矩形 10"/>
          <p:cNvSpPr/>
          <p:nvPr userDrawn="1"/>
        </p:nvSpPr>
        <p:spPr>
          <a:xfrm>
            <a:off x="0" y="0"/>
            <a:ext cx="12195175" cy="364502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70C19"/>
              </a:solidFill>
            </a:endParaRPr>
          </a:p>
        </p:txBody>
      </p:sp>
      <p:sp>
        <p:nvSpPr>
          <p:cNvPr id="12" name="标题 1"/>
          <p:cNvSpPr txBox="1">
            <a:spLocks noChangeArrowheads="1"/>
          </p:cNvSpPr>
          <p:nvPr userDrawn="1"/>
        </p:nvSpPr>
        <p:spPr>
          <a:xfrm>
            <a:off x="12026" y="1904549"/>
            <a:ext cx="7358587"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dirty="0">
                <a:solidFill>
                  <a:schemeClr val="bg1"/>
                </a:solidFill>
                <a:effectLst>
                  <a:reflection blurRad="6350" stA="55000" endA="300" endPos="45500" dir="5400000" sy="-100000" algn="bl" rotWithShape="0"/>
                </a:effectLst>
                <a:latin typeface="Broadway" pitchFamily="82" charset="0"/>
                <a:sym typeface="Impact" panose="020B0806030902050204" pitchFamily="34" charset="0"/>
              </a:rPr>
              <a:t>Thank </a:t>
            </a:r>
            <a:r>
              <a:rPr lang="en-US" altLang="zh-CN" sz="7200" dirty="0">
                <a:solidFill>
                  <a:schemeClr val="bg1"/>
                </a:solidFill>
                <a:effectLst>
                  <a:reflection blurRad="6350" stA="55000" endA="300" endPos="45500" dir="5400000" sy="-100000" algn="bl" rotWithShape="0"/>
                </a:effectLst>
                <a:latin typeface="Broadway" pitchFamily="82" charset="0"/>
                <a:sym typeface="Impact" panose="020B0806030902050204" pitchFamily="34" charset="0"/>
              </a:rPr>
              <a:t>You</a:t>
            </a:r>
            <a:endParaRPr lang="zh-CN" altLang="en-US" sz="3200" dirty="0">
              <a:solidFill>
                <a:schemeClr val="bg1"/>
              </a:solidFill>
              <a:effectLst>
                <a:reflection blurRad="6350" stA="55000" endA="300" endPos="45500" dir="5400000" sy="-100000" algn="bl" rotWithShape="0"/>
              </a:effectLst>
              <a:latin typeface="Broadway" pitchFamily="82" charset="0"/>
            </a:endParaRPr>
          </a:p>
        </p:txBody>
      </p:sp>
      <p:pic>
        <p:nvPicPr>
          <p:cNvPr id="17" name="图片 16" descr="U3834P42DT20120718115700.png"/>
          <p:cNvPicPr>
            <a:picLocks noChangeAspect="1"/>
          </p:cNvPicPr>
          <p:nvPr userDrawn="1"/>
        </p:nvPicPr>
        <p:blipFill>
          <a:blip r:embed="rId2" cstate="print"/>
          <a:stretch>
            <a:fillRect/>
          </a:stretch>
        </p:blipFill>
        <p:spPr>
          <a:xfrm rot="486011">
            <a:off x="7409447" y="1287367"/>
            <a:ext cx="4184984" cy="4184984"/>
          </a:xfrm>
          <a:prstGeom prst="rect">
            <a:avLst/>
          </a:prstGeom>
          <a:ln w="34925">
            <a:solidFill>
              <a:srgbClr val="FF7415"/>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0" presetClass="path" presetSubtype="0" accel="50000" decel="50000" fill="hold" grpId="1" nodeType="withEffect">
                                  <p:stCondLst>
                                    <p:cond delay="0"/>
                                  </p:stCondLst>
                                  <p:childTnLst>
                                    <p:animMotion origin="layout" path="M 3.30643E-7 -1.19861 L 3.30643E-7 2.59259E-6 L 0.00039 -0.12153 L 3.30643E-7 2.59259E-6 " pathEditMode="relative" rAng="0" ptsTypes="AAAA">
                                      <p:cBhvr>
                                        <p:cTn id="8" dur="600" fill="hold"/>
                                        <p:tgtEl>
                                          <p:spTgt spid="12"/>
                                        </p:tgtEl>
                                        <p:attrNameLst>
                                          <p:attrName>ppt_x</p:attrName>
                                          <p:attrName>ppt_y</p:attrName>
                                        </p:attrNameLst>
                                      </p:cBhvr>
                                      <p:rCtr x="13" y="599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0" y="0"/>
            <a:ext cx="0" cy="0"/>
          </a:xfrm>
        </p:spPr>
        <p:txBody>
          <a:bodyPr/>
          <a:lstStyle>
            <a:lvl1pPr fontAlgn="auto">
              <a:spcBef>
                <a:spcPts val="0"/>
              </a:spcBef>
              <a:spcAft>
                <a:spcPts val="0"/>
              </a:spcAft>
              <a:defRPr>
                <a:latin typeface="+mn-lt"/>
                <a:ea typeface="+mn-ea"/>
              </a:defRPr>
            </a:lvl1pPr>
          </a:lstStyle>
          <a:p>
            <a:pPr>
              <a:defRPr/>
            </a:pPr>
            <a:fld id="{22630632-A540-4143-886C-87A90EEBCF81}" type="datetimeFigureOut">
              <a:rPr lang="zh-CN" altLang="en-US"/>
              <a:pPr>
                <a:defRPr/>
              </a:pPr>
              <a:t>2021/12/20</a:t>
            </a:fld>
            <a:endParaRPr lang="zh-CN" altLang="en-US"/>
          </a:p>
        </p:txBody>
      </p:sp>
      <p:sp>
        <p:nvSpPr>
          <p:cNvPr id="3" name="页脚占位符 4"/>
          <p:cNvSpPr>
            <a:spLocks noGrp="1"/>
          </p:cNvSpPr>
          <p:nvPr>
            <p:ph type="ftr" sz="quarter" idx="11"/>
          </p:nvPr>
        </p:nvSpPr>
        <p:spPr>
          <a:xfrm>
            <a:off x="0" y="0"/>
            <a:ext cx="0" cy="0"/>
          </a:xfrm>
        </p:spPr>
        <p:txBody>
          <a:bodyPr/>
          <a:lstStyle>
            <a:lvl1pPr fontAlgn="auto">
              <a:spcBef>
                <a:spcPts val="0"/>
              </a:spcBef>
              <a:spcAft>
                <a:spcPts val="0"/>
              </a:spcAft>
              <a:defRPr>
                <a:latin typeface="+mn-lt"/>
                <a:ea typeface="+mn-ea"/>
              </a:defRPr>
            </a:lvl1pPr>
          </a:lstStyle>
          <a:p>
            <a:pPr>
              <a:defRPr/>
            </a:pPr>
            <a:endParaRPr lang="zh-CN" altLang="en-US"/>
          </a:p>
        </p:txBody>
      </p:sp>
      <p:sp>
        <p:nvSpPr>
          <p:cNvPr id="4" name="灯片编号占位符 5"/>
          <p:cNvSpPr>
            <a:spLocks noGrp="1"/>
          </p:cNvSpPr>
          <p:nvPr>
            <p:ph type="sldNum" sz="quarter" idx="12"/>
          </p:nvPr>
        </p:nvSpPr>
        <p:spPr>
          <a:xfrm>
            <a:off x="0" y="0"/>
            <a:ext cx="0" cy="0"/>
          </a:xfrm>
        </p:spPr>
        <p:txBody>
          <a:bodyPr/>
          <a:lstStyle>
            <a:lvl1pPr fontAlgn="auto">
              <a:spcBef>
                <a:spcPts val="0"/>
              </a:spcBef>
              <a:spcAft>
                <a:spcPts val="0"/>
              </a:spcAft>
              <a:defRPr>
                <a:latin typeface="+mn-lt"/>
                <a:ea typeface="+mn-ea"/>
              </a:defRPr>
            </a:lvl1pPr>
          </a:lstStyle>
          <a:p>
            <a:pPr>
              <a:defRPr/>
            </a:pPr>
            <a:fld id="{D99492FF-DDAF-4303-A1B7-311747DA5D30}" type="slidenum">
              <a:rPr lang="zh-CN" altLang="en-US"/>
              <a:pPr>
                <a:defRPr/>
              </a:pPr>
              <a:t>‹#›</a:t>
            </a:fld>
            <a:endParaRPr lang="zh-CN" alt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
        <p:nvSpPr>
          <p:cNvPr id="22" name="矩形 21"/>
          <p:cNvSpPr/>
          <p:nvPr userDrawn="1"/>
        </p:nvSpPr>
        <p:spPr>
          <a:xfrm>
            <a:off x="533016" y="547784"/>
            <a:ext cx="3456000" cy="432000"/>
          </a:xfrm>
          <a:prstGeom prst="rect">
            <a:avLst/>
          </a:prstGeom>
          <a:solidFill>
            <a:srgbClr val="323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200" dirty="0">
                <a:solidFill>
                  <a:schemeClr val="bg1"/>
                </a:solidFill>
                <a:latin typeface="微软雅黑" panose="020B0503020204020204" pitchFamily="34" charset="-122"/>
                <a:ea typeface="微软雅黑" panose="020B0503020204020204" pitchFamily="34" charset="-122"/>
              </a:rPr>
              <a:t>  </a:t>
            </a:r>
            <a:r>
              <a:rPr lang="en-US" altLang="zh-CN" sz="2000" dirty="0">
                <a:solidFill>
                  <a:schemeClr val="bg1"/>
                </a:solidFill>
              </a:rPr>
              <a:t>CONTENTS PAGE  </a:t>
            </a:r>
            <a:r>
              <a:rPr lang="zh-CN" altLang="en-US" sz="2200" dirty="0">
                <a:solidFill>
                  <a:schemeClr val="bg1"/>
                </a:solidFill>
                <a:latin typeface="微软雅黑" panose="020B0503020204020204" pitchFamily="34" charset="-122"/>
                <a:ea typeface="微软雅黑" panose="020B0503020204020204" pitchFamily="34" charset="-122"/>
              </a:rPr>
              <a:t>目录页</a:t>
            </a:r>
            <a:endParaRPr lang="zh-CN" altLang="en-US" sz="1600" dirty="0">
              <a:solidFill>
                <a:schemeClr val="bg1"/>
              </a:solidFill>
            </a:endParaRPr>
          </a:p>
        </p:txBody>
      </p:sp>
      <p:sp>
        <p:nvSpPr>
          <p:cNvPr id="23" name="矩形 22"/>
          <p:cNvSpPr/>
          <p:nvPr userDrawn="1"/>
        </p:nvSpPr>
        <p:spPr>
          <a:xfrm>
            <a:off x="0" y="547782"/>
            <a:ext cx="508302" cy="432001"/>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4" name="矩形 3"/>
          <p:cNvSpPr/>
          <p:nvPr userDrawn="1"/>
        </p:nvSpPr>
        <p:spPr>
          <a:xfrm>
            <a:off x="533016" y="547784"/>
            <a:ext cx="3456000" cy="432000"/>
          </a:xfrm>
          <a:prstGeom prst="rect">
            <a:avLst/>
          </a:prstGeom>
          <a:solidFill>
            <a:srgbClr val="323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200" dirty="0">
                <a:solidFill>
                  <a:schemeClr val="bg1"/>
                </a:solidFill>
                <a:latin typeface="微软雅黑" panose="020B0503020204020204" pitchFamily="34" charset="-122"/>
                <a:ea typeface="微软雅黑" panose="020B0503020204020204" pitchFamily="34" charset="-122"/>
              </a:rPr>
              <a:t> </a:t>
            </a:r>
            <a:r>
              <a:rPr lang="en-US" altLang="zh-CN" sz="2000" kern="1200" dirty="0">
                <a:solidFill>
                  <a:schemeClr val="bg1"/>
                </a:solidFill>
                <a:latin typeface="+mn-lt"/>
                <a:ea typeface="微软雅黑" panose="020B0503020204020204" pitchFamily="34" charset="-122"/>
                <a:cs typeface="+mn-cs"/>
              </a:rPr>
              <a:t>TRANSITION PAGE  </a:t>
            </a:r>
            <a:r>
              <a:rPr lang="zh-CN" altLang="en-US" sz="2200" dirty="0">
                <a:solidFill>
                  <a:schemeClr val="bg1"/>
                </a:solidFill>
                <a:latin typeface="微软雅黑" panose="020B0503020204020204" pitchFamily="34" charset="-122"/>
                <a:ea typeface="微软雅黑" panose="020B0503020204020204" pitchFamily="34" charset="-122"/>
              </a:rPr>
              <a:t>过渡页</a:t>
            </a:r>
          </a:p>
        </p:txBody>
      </p:sp>
      <p:sp>
        <p:nvSpPr>
          <p:cNvPr id="5" name="矩形 4"/>
          <p:cNvSpPr/>
          <p:nvPr userDrawn="1"/>
        </p:nvSpPr>
        <p:spPr>
          <a:xfrm>
            <a:off x="0" y="547782"/>
            <a:ext cx="508302" cy="432001"/>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8" name="矩形 7"/>
          <p:cNvSpPr/>
          <p:nvPr userDrawn="1"/>
        </p:nvSpPr>
        <p:spPr>
          <a:xfrm>
            <a:off x="1837592" y="6383215"/>
            <a:ext cx="1326713" cy="475200"/>
          </a:xfrm>
          <a:prstGeom prst="rect">
            <a:avLst/>
          </a:prstGeom>
          <a:solidFill>
            <a:schemeClr val="tx1">
              <a:lumMod val="65000"/>
              <a:lumOff val="35000"/>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8"/>
          <p:cNvSpPr txBox="1"/>
          <p:nvPr userDrawn="1"/>
        </p:nvSpPr>
        <p:spPr>
          <a:xfrm>
            <a:off x="1761757" y="6388831"/>
            <a:ext cx="1574763" cy="461665"/>
          </a:xfrm>
          <a:prstGeom prst="rect">
            <a:avLst/>
          </a:prstGeom>
          <a:noFill/>
        </p:spPr>
        <p:txBody>
          <a:bodyPr wrap="square" rtlCol="0" anchor="ctr">
            <a:spAutoFit/>
          </a:bodyPr>
          <a:lstStyle/>
          <a:p>
            <a:r>
              <a:rPr lang="en-US" altLang="zh-CN" sz="2400" kern="1200" dirty="0">
                <a:solidFill>
                  <a:schemeClr val="bg1"/>
                </a:solidFill>
                <a:latin typeface="汉仪综艺体简" pitchFamily="49" charset="-122"/>
                <a:ea typeface="汉仪综艺体简" pitchFamily="49" charset="-122"/>
                <a:cs typeface="+mn-cs"/>
              </a:rPr>
              <a:t>Unit 2</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9" name="矩形 8"/>
          <p:cNvSpPr/>
          <p:nvPr userDrawn="1"/>
        </p:nvSpPr>
        <p:spPr>
          <a:xfrm>
            <a:off x="3275449" y="6422376"/>
            <a:ext cx="3070267" cy="400110"/>
          </a:xfrm>
          <a:prstGeom prst="rect">
            <a:avLst/>
          </a:prstGeom>
        </p:spPr>
        <p:txBody>
          <a:bodyPr wrap="square">
            <a:spAutoFit/>
          </a:bodyPr>
          <a:lstStyle/>
          <a:p>
            <a:r>
              <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a:t>
            </a:r>
            <a:r>
              <a:rPr kumimoji="0" lang="en-US" altLang="zh-CN" sz="2000" b="0" i="0" u="none" strike="noStrike" kern="1200" cap="none" spc="0" normalizeH="0" baseline="0" dirty="0">
                <a:ln>
                  <a:noFill/>
                </a:ln>
                <a:solidFill>
                  <a:prstClr val="white"/>
                </a:solidFill>
                <a:effectLst/>
                <a:uLnTx/>
                <a:uFillTx/>
                <a:latin typeface="微软雅黑" panose="020B0503020204020204" pitchFamily="34" charset="-122"/>
                <a:ea typeface="微软雅黑" panose="020B0503020204020204" pitchFamily="34" charset="-122"/>
                <a:cs typeface="+mn-cs"/>
              </a:rPr>
              <a:t>New Lifestyles</a:t>
            </a:r>
            <a:endPar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 name="矩形 9"/>
          <p:cNvSpPr/>
          <p:nvPr userDrawn="1"/>
        </p:nvSpPr>
        <p:spPr>
          <a:xfrm>
            <a:off x="3118012" y="6461928"/>
            <a:ext cx="61547" cy="3600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
        <p:nvSpPr>
          <p:cNvPr id="6" name="矩形 5"/>
          <p:cNvSpPr/>
          <p:nvPr userDrawn="1"/>
        </p:nvSpPr>
        <p:spPr>
          <a:xfrm>
            <a:off x="1837592" y="6383215"/>
            <a:ext cx="1326713" cy="475200"/>
          </a:xfrm>
          <a:prstGeom prst="rect">
            <a:avLst/>
          </a:prstGeom>
          <a:solidFill>
            <a:schemeClr val="tx1">
              <a:lumMod val="65000"/>
              <a:lumOff val="35000"/>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8"/>
          <p:cNvSpPr txBox="1"/>
          <p:nvPr userDrawn="1"/>
        </p:nvSpPr>
        <p:spPr>
          <a:xfrm>
            <a:off x="1761757" y="6388831"/>
            <a:ext cx="1574763" cy="461665"/>
          </a:xfrm>
          <a:prstGeom prst="rect">
            <a:avLst/>
          </a:prstGeom>
          <a:noFill/>
        </p:spPr>
        <p:txBody>
          <a:bodyPr wrap="square" rtlCol="0" anchor="ctr">
            <a:spAutoFit/>
          </a:bodyPr>
          <a:lstStyle/>
          <a:p>
            <a:r>
              <a:rPr lang="en-US" altLang="zh-CN" sz="2400" kern="1200" dirty="0">
                <a:solidFill>
                  <a:schemeClr val="bg1"/>
                </a:solidFill>
                <a:latin typeface="汉仪综艺体简" pitchFamily="49" charset="-122"/>
                <a:ea typeface="汉仪综艺体简" pitchFamily="49" charset="-122"/>
                <a:cs typeface="+mn-cs"/>
              </a:rPr>
              <a:t>Unit 2</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10" name="矩形 9"/>
          <p:cNvSpPr/>
          <p:nvPr userDrawn="1"/>
        </p:nvSpPr>
        <p:spPr>
          <a:xfrm>
            <a:off x="3118012" y="6461928"/>
            <a:ext cx="61547" cy="3600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3275449" y="6422376"/>
            <a:ext cx="3070267" cy="400110"/>
          </a:xfrm>
          <a:prstGeom prst="rect">
            <a:avLst/>
          </a:prstGeom>
        </p:spPr>
        <p:txBody>
          <a:bodyPr wrap="square">
            <a:spAutoFit/>
          </a:bodyPr>
          <a:lstStyle/>
          <a:p>
            <a:r>
              <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a:t>
            </a:r>
            <a:r>
              <a:rPr kumimoji="0" lang="en-US" altLang="zh-CN" sz="2000" b="0" i="0" u="none" strike="noStrike" kern="1200" cap="none" spc="0" normalizeH="0" baseline="0" dirty="0">
                <a:ln>
                  <a:noFill/>
                </a:ln>
                <a:solidFill>
                  <a:prstClr val="white"/>
                </a:solidFill>
                <a:effectLst/>
                <a:uLnTx/>
                <a:uFillTx/>
                <a:latin typeface="微软雅黑" panose="020B0503020204020204" pitchFamily="34" charset="-122"/>
                <a:ea typeface="微软雅黑" panose="020B0503020204020204" pitchFamily="34" charset="-122"/>
                <a:cs typeface="+mn-cs"/>
              </a:rPr>
              <a:t>New Lifestyles</a:t>
            </a:r>
            <a:endPar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比较">
    <p:spTree>
      <p:nvGrpSpPr>
        <p:cNvPr id="1" name=""/>
        <p:cNvGrpSpPr/>
        <p:nvPr/>
      </p:nvGrpSpPr>
      <p:grpSpPr>
        <a:xfrm>
          <a:off x="0" y="0"/>
          <a:ext cx="0" cy="0"/>
          <a:chOff x="0" y="0"/>
          <a:chExt cx="0" cy="0"/>
        </a:xfrm>
      </p:grpSpPr>
      <p:sp>
        <p:nvSpPr>
          <p:cNvPr id="6" name="矩形 5"/>
          <p:cNvSpPr/>
          <p:nvPr userDrawn="1"/>
        </p:nvSpPr>
        <p:spPr>
          <a:xfrm>
            <a:off x="1837592" y="6383215"/>
            <a:ext cx="1326713" cy="475200"/>
          </a:xfrm>
          <a:prstGeom prst="rect">
            <a:avLst/>
          </a:prstGeom>
          <a:solidFill>
            <a:schemeClr val="tx1">
              <a:lumMod val="65000"/>
              <a:lumOff val="35000"/>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8"/>
          <p:cNvSpPr txBox="1"/>
          <p:nvPr userDrawn="1"/>
        </p:nvSpPr>
        <p:spPr>
          <a:xfrm>
            <a:off x="1761757" y="6388831"/>
            <a:ext cx="1574763" cy="461665"/>
          </a:xfrm>
          <a:prstGeom prst="rect">
            <a:avLst/>
          </a:prstGeom>
          <a:noFill/>
        </p:spPr>
        <p:txBody>
          <a:bodyPr wrap="square" rtlCol="0" anchor="ctr">
            <a:spAutoFit/>
          </a:bodyPr>
          <a:lstStyle/>
          <a:p>
            <a:r>
              <a:rPr lang="en-US" altLang="zh-CN" sz="2400" kern="1200" dirty="0">
                <a:solidFill>
                  <a:schemeClr val="bg1"/>
                </a:solidFill>
                <a:latin typeface="汉仪综艺体简" pitchFamily="49" charset="-122"/>
                <a:ea typeface="汉仪综艺体简" pitchFamily="49" charset="-122"/>
                <a:cs typeface="+mn-cs"/>
              </a:rPr>
              <a:t>Unit 2</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12" name="矩形 11"/>
          <p:cNvSpPr/>
          <p:nvPr userDrawn="1"/>
        </p:nvSpPr>
        <p:spPr>
          <a:xfrm>
            <a:off x="3118012" y="6461928"/>
            <a:ext cx="61547" cy="3600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3275449" y="6422376"/>
            <a:ext cx="3070267" cy="400110"/>
          </a:xfrm>
          <a:prstGeom prst="rect">
            <a:avLst/>
          </a:prstGeom>
        </p:spPr>
        <p:txBody>
          <a:bodyPr wrap="square">
            <a:spAutoFit/>
          </a:bodyPr>
          <a:lstStyle/>
          <a:p>
            <a:r>
              <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a:t>
            </a:r>
            <a:r>
              <a:rPr kumimoji="0" lang="en-US" altLang="zh-CN" sz="2000" b="0" i="0" u="none" strike="noStrike" kern="1200" cap="none" spc="0" normalizeH="0" baseline="0" dirty="0">
                <a:ln>
                  <a:noFill/>
                </a:ln>
                <a:solidFill>
                  <a:prstClr val="white"/>
                </a:solidFill>
                <a:effectLst/>
                <a:uLnTx/>
                <a:uFillTx/>
                <a:latin typeface="微软雅黑" panose="020B0503020204020204" pitchFamily="34" charset="-122"/>
                <a:ea typeface="微软雅黑" panose="020B0503020204020204" pitchFamily="34" charset="-122"/>
                <a:cs typeface="+mn-cs"/>
              </a:rPr>
              <a:t>New Lifestyles</a:t>
            </a:r>
            <a:endPar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比较">
    <p:spTree>
      <p:nvGrpSpPr>
        <p:cNvPr id="1" name=""/>
        <p:cNvGrpSpPr/>
        <p:nvPr/>
      </p:nvGrpSpPr>
      <p:grpSpPr>
        <a:xfrm>
          <a:off x="0" y="0"/>
          <a:ext cx="0" cy="0"/>
          <a:chOff x="0" y="0"/>
          <a:chExt cx="0" cy="0"/>
        </a:xfrm>
      </p:grpSpPr>
      <p:sp>
        <p:nvSpPr>
          <p:cNvPr id="6" name="矩形 5"/>
          <p:cNvSpPr/>
          <p:nvPr userDrawn="1"/>
        </p:nvSpPr>
        <p:spPr>
          <a:xfrm>
            <a:off x="1837592" y="6383215"/>
            <a:ext cx="1326713" cy="475200"/>
          </a:xfrm>
          <a:prstGeom prst="rect">
            <a:avLst/>
          </a:prstGeom>
          <a:solidFill>
            <a:schemeClr val="tx1">
              <a:lumMod val="65000"/>
              <a:lumOff val="35000"/>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8"/>
          <p:cNvSpPr txBox="1"/>
          <p:nvPr userDrawn="1"/>
        </p:nvSpPr>
        <p:spPr>
          <a:xfrm>
            <a:off x="1761757" y="6388831"/>
            <a:ext cx="1574763" cy="461665"/>
          </a:xfrm>
          <a:prstGeom prst="rect">
            <a:avLst/>
          </a:prstGeom>
          <a:noFill/>
        </p:spPr>
        <p:txBody>
          <a:bodyPr wrap="square" rtlCol="0" anchor="ctr">
            <a:spAutoFit/>
          </a:bodyPr>
          <a:lstStyle/>
          <a:p>
            <a:r>
              <a:rPr lang="en-US" altLang="zh-CN" sz="2400" kern="1200" dirty="0">
                <a:solidFill>
                  <a:schemeClr val="bg1"/>
                </a:solidFill>
                <a:latin typeface="汉仪综艺体简" pitchFamily="49" charset="-122"/>
                <a:ea typeface="汉仪综艺体简" pitchFamily="49" charset="-122"/>
                <a:cs typeface="+mn-cs"/>
              </a:rPr>
              <a:t>Unit 2</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12" name="矩形 11"/>
          <p:cNvSpPr/>
          <p:nvPr userDrawn="1"/>
        </p:nvSpPr>
        <p:spPr>
          <a:xfrm>
            <a:off x="3118012" y="6461928"/>
            <a:ext cx="61547" cy="3600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3275449" y="6422376"/>
            <a:ext cx="3070267" cy="400110"/>
          </a:xfrm>
          <a:prstGeom prst="rect">
            <a:avLst/>
          </a:prstGeom>
        </p:spPr>
        <p:txBody>
          <a:bodyPr wrap="square">
            <a:spAutoFit/>
          </a:bodyPr>
          <a:lstStyle/>
          <a:p>
            <a:r>
              <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a:t>
            </a:r>
            <a:r>
              <a:rPr kumimoji="0" lang="en-US" altLang="zh-CN" sz="2000" b="0" i="0" u="none" strike="noStrike" kern="1200" cap="none" spc="0" normalizeH="0" baseline="0" dirty="0">
                <a:ln>
                  <a:noFill/>
                </a:ln>
                <a:solidFill>
                  <a:prstClr val="white"/>
                </a:solidFill>
                <a:effectLst/>
                <a:uLnTx/>
                <a:uFillTx/>
                <a:latin typeface="微软雅黑" panose="020B0503020204020204" pitchFamily="34" charset="-122"/>
                <a:ea typeface="微软雅黑" panose="020B0503020204020204" pitchFamily="34" charset="-122"/>
                <a:cs typeface="+mn-cs"/>
              </a:rPr>
              <a:t>New Lifestyles</a:t>
            </a:r>
            <a:endPar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比较">
    <p:spTree>
      <p:nvGrpSpPr>
        <p:cNvPr id="1" name=""/>
        <p:cNvGrpSpPr/>
        <p:nvPr/>
      </p:nvGrpSpPr>
      <p:grpSpPr>
        <a:xfrm>
          <a:off x="0" y="0"/>
          <a:ext cx="0" cy="0"/>
          <a:chOff x="0" y="0"/>
          <a:chExt cx="0" cy="0"/>
        </a:xfrm>
      </p:grpSpPr>
      <p:sp>
        <p:nvSpPr>
          <p:cNvPr id="6" name="矩形 5"/>
          <p:cNvSpPr/>
          <p:nvPr userDrawn="1"/>
        </p:nvSpPr>
        <p:spPr>
          <a:xfrm>
            <a:off x="1837592" y="6383215"/>
            <a:ext cx="1326713" cy="475200"/>
          </a:xfrm>
          <a:prstGeom prst="rect">
            <a:avLst/>
          </a:prstGeom>
          <a:solidFill>
            <a:schemeClr val="tx1">
              <a:lumMod val="65000"/>
              <a:lumOff val="35000"/>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8"/>
          <p:cNvSpPr txBox="1"/>
          <p:nvPr userDrawn="1"/>
        </p:nvSpPr>
        <p:spPr>
          <a:xfrm>
            <a:off x="1761757" y="6388831"/>
            <a:ext cx="1574763" cy="461665"/>
          </a:xfrm>
          <a:prstGeom prst="rect">
            <a:avLst/>
          </a:prstGeom>
          <a:noFill/>
        </p:spPr>
        <p:txBody>
          <a:bodyPr wrap="square" rtlCol="0" anchor="ctr">
            <a:spAutoFit/>
          </a:bodyPr>
          <a:lstStyle/>
          <a:p>
            <a:r>
              <a:rPr lang="en-US" altLang="zh-CN" sz="2400" kern="1200" dirty="0">
                <a:solidFill>
                  <a:schemeClr val="bg1"/>
                </a:solidFill>
                <a:latin typeface="汉仪综艺体简" pitchFamily="49" charset="-122"/>
                <a:ea typeface="汉仪综艺体简" pitchFamily="49" charset="-122"/>
                <a:cs typeface="+mn-cs"/>
              </a:rPr>
              <a:t>Unit 2</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12" name="矩形 11"/>
          <p:cNvSpPr/>
          <p:nvPr userDrawn="1"/>
        </p:nvSpPr>
        <p:spPr>
          <a:xfrm>
            <a:off x="3118012" y="6461928"/>
            <a:ext cx="61547" cy="3600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3275449" y="6422376"/>
            <a:ext cx="3070267" cy="400110"/>
          </a:xfrm>
          <a:prstGeom prst="rect">
            <a:avLst/>
          </a:prstGeom>
        </p:spPr>
        <p:txBody>
          <a:bodyPr wrap="square">
            <a:spAutoFit/>
          </a:bodyPr>
          <a:lstStyle/>
          <a:p>
            <a:r>
              <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a:t>
            </a:r>
            <a:r>
              <a:rPr kumimoji="0" lang="en-US" altLang="zh-CN" sz="2000" b="0" i="0" u="none" strike="noStrike" kern="1200" cap="none" spc="0" normalizeH="0" baseline="0" dirty="0">
                <a:ln>
                  <a:noFill/>
                </a:ln>
                <a:solidFill>
                  <a:prstClr val="white"/>
                </a:solidFill>
                <a:effectLst/>
                <a:uLnTx/>
                <a:uFillTx/>
                <a:latin typeface="微软雅黑" panose="020B0503020204020204" pitchFamily="34" charset="-122"/>
                <a:ea typeface="微软雅黑" panose="020B0503020204020204" pitchFamily="34" charset="-122"/>
                <a:cs typeface="+mn-cs"/>
              </a:rPr>
              <a:t>New Lifestyles</a:t>
            </a:r>
            <a:endPar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5EA"/>
        </a:solidFill>
        <a:effectLst/>
      </p:bgPr>
    </p:bg>
    <p:spTree>
      <p:nvGrpSpPr>
        <p:cNvPr id="1" name=""/>
        <p:cNvGrpSpPr/>
        <p:nvPr/>
      </p:nvGrpSpPr>
      <p:grpSpPr>
        <a:xfrm>
          <a:off x="0" y="0"/>
          <a:ext cx="0" cy="0"/>
          <a:chOff x="0" y="0"/>
          <a:chExt cx="0" cy="0"/>
        </a:xfrm>
      </p:grpSpPr>
      <p:sp>
        <p:nvSpPr>
          <p:cNvPr id="22" name="矩形 21"/>
          <p:cNvSpPr/>
          <p:nvPr userDrawn="1"/>
        </p:nvSpPr>
        <p:spPr>
          <a:xfrm>
            <a:off x="1597447" y="6381327"/>
            <a:ext cx="10594554" cy="476673"/>
          </a:xfrm>
          <a:prstGeom prst="rect">
            <a:avLst/>
          </a:prstGeom>
          <a:solidFill>
            <a:srgbClr val="323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23034"/>
              </a:solidFill>
            </a:endParaRPr>
          </a:p>
        </p:txBody>
      </p:sp>
      <p:sp>
        <p:nvSpPr>
          <p:cNvPr id="9" name="矩形 8"/>
          <p:cNvSpPr/>
          <p:nvPr userDrawn="1"/>
        </p:nvSpPr>
        <p:spPr>
          <a:xfrm>
            <a:off x="0" y="6381327"/>
            <a:ext cx="1608463" cy="476673"/>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userDrawn="1"/>
        </p:nvSpPr>
        <p:spPr>
          <a:xfrm>
            <a:off x="11356958" y="6439663"/>
            <a:ext cx="360000" cy="360000"/>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dirty="0">
              <a:latin typeface="微软雅黑" panose="020B0503020204020204" pitchFamily="34" charset="-122"/>
              <a:ea typeface="微软雅黑" panose="020B0503020204020204" pitchFamily="34" charset="-122"/>
            </a:endParaRPr>
          </a:p>
        </p:txBody>
      </p:sp>
      <p:sp>
        <p:nvSpPr>
          <p:cNvPr id="11" name="TextBox 15"/>
          <p:cNvSpPr txBox="1"/>
          <p:nvPr userDrawn="1"/>
        </p:nvSpPr>
        <p:spPr>
          <a:xfrm>
            <a:off x="11211743" y="6450386"/>
            <a:ext cx="650430" cy="338554"/>
          </a:xfrm>
          <a:prstGeom prst="rect">
            <a:avLst/>
          </a:prstGeom>
          <a:noFill/>
        </p:spPr>
        <p:txBody>
          <a:bodyPr wrap="square" rtlCol="0">
            <a:spAutoFit/>
          </a:bodyPr>
          <a:lstStyle/>
          <a:p>
            <a:pPr algn="ctr"/>
            <a:fld id="{2EEF1883-7A0E-4F66-9932-E581691AD397}" type="slidenum">
              <a:rPr lang="zh-CN" altLang="en-US" sz="16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pPr algn="ctr"/>
              <a:t>‹#›</a:t>
            </a:fld>
            <a:r>
              <a:rPr lang="zh-CN" altLang="en-US" sz="16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xml"/><Relationship Id="rId1" Type="http://schemas.openxmlformats.org/officeDocument/2006/relationships/video" Target="file:///F:\&#35838;&#20214;ppt\0&#22806;&#32534;PPT\&#20462;&#35746;210825112&#12298;E&#26102;&#20195;&#39640;&#32844;&#33521;&#35821;&#8212;&#8212;&#32508;&#21512;&#25945;&#31243;2&#12299;\&#35838;&#20214;\&#31532;&#20108;&#21333;&#20803;\2.%20Listening.wmv" TargetMode="External"/><Relationship Id="rId5" Type="http://schemas.openxmlformats.org/officeDocument/2006/relationships/image" Target="../media/image7.png"/><Relationship Id="rId4" Type="http://schemas.microsoft.com/office/2007/relationships/media" Target="file:///F:\&#35838;&#20214;ppt\0&#22806;&#32534;PPT\&#20462;&#35746;210825112&#12298;E&#26102;&#20195;&#39640;&#32844;&#33521;&#35821;&#8212;&#8212;&#32508;&#21512;&#25945;&#31243;2&#12299;\&#35838;&#20214;\&#31532;&#20108;&#21333;&#20803;\2.%20Listening.wmv"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9.xml"/></Relationships>
</file>

<file path=ppt/slides/_rels/slide16.xml.rels><?xml version="1.0" encoding="UTF-8" standalone="yes"?>
<Relationships xmlns="http://schemas.openxmlformats.org/package/2006/relationships"><Relationship Id="rId3" Type="http://schemas.microsoft.com/office/2007/relationships/media" Target="file:///F:\&#35838;&#20214;ppt\0&#22806;&#32534;PPT\&#20462;&#35746;210825112&#12298;E&#26102;&#20195;&#39640;&#32844;&#33521;&#35821;&#8212;&#8212;&#32508;&#21512;&#25945;&#31243;2&#12299;\&#35838;&#20214;\&#31532;&#20108;&#21333;&#20803;\3.%20Speaking.wmv" TargetMode="External"/><Relationship Id="rId2" Type="http://schemas.openxmlformats.org/officeDocument/2006/relationships/slideLayout" Target="../slideLayouts/slideLayout5.xml"/><Relationship Id="rId1" Type="http://schemas.openxmlformats.org/officeDocument/2006/relationships/video" Target="file:///F:\&#35838;&#20214;ppt\0&#22806;&#32534;PPT\&#20462;&#35746;210825112&#12298;E&#26102;&#20195;&#39640;&#32844;&#33521;&#35821;&#8212;&#8212;&#32508;&#21512;&#25945;&#31243;2&#12299;\&#35838;&#20214;\&#31532;&#20108;&#21333;&#20803;\3.%20Speaking.wmv" TargetMode="Externa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microsoft.com/office/2007/relationships/media" Target="file:///F:\&#35838;&#20214;ppt\0&#22806;&#32534;PPT\&#20462;&#35746;210825112&#12298;E&#26102;&#20195;&#39640;&#32844;&#33521;&#35821;&#8212;&#8212;&#32508;&#21512;&#25945;&#31243;2&#12299;\&#35838;&#20214;\&#31532;&#20108;&#21333;&#20803;\4.%20Song.wmv" TargetMode="External"/><Relationship Id="rId2" Type="http://schemas.openxmlformats.org/officeDocument/2006/relationships/slideLayout" Target="../slideLayouts/slideLayout5.xml"/><Relationship Id="rId1" Type="http://schemas.openxmlformats.org/officeDocument/2006/relationships/video" Target="file:///F:\&#35838;&#20214;ppt\0&#22806;&#32534;PPT\&#20462;&#35746;210825112&#12298;E&#26102;&#20195;&#39640;&#32844;&#33521;&#35821;&#8212;&#8212;&#32508;&#21512;&#25945;&#31243;2&#12299;\&#35838;&#20214;\&#31532;&#20108;&#21333;&#20803;\4.%20Song.wmv" TargetMode="Externa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5.xml"/><Relationship Id="rId1" Type="http://schemas.openxmlformats.org/officeDocument/2006/relationships/tags" Target="../tags/tag10.xml"/><Relationship Id="rId4" Type="http://schemas.microsoft.com/office/2007/relationships/hdphoto" Target="../media/image12.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microsoft.com/office/2007/relationships/media" Target="file:///F:\&#35838;&#20214;ppt\0&#22806;&#32534;PPT\&#20462;&#35746;210825112&#12298;E&#26102;&#20195;&#39640;&#32844;&#33521;&#35821;&#8212;&#8212;&#32508;&#21512;&#25945;&#31243;2&#12299;\&#35838;&#20214;\&#31532;&#20108;&#21333;&#20803;\5.%20Text%20A%20(1).wmv" TargetMode="External"/><Relationship Id="rId2" Type="http://schemas.openxmlformats.org/officeDocument/2006/relationships/slideLayout" Target="../slideLayouts/slideLayout5.xml"/><Relationship Id="rId1" Type="http://schemas.openxmlformats.org/officeDocument/2006/relationships/video" Target="file:///F:\&#35838;&#20214;ppt\0&#22806;&#32534;PPT\&#20462;&#35746;210825112&#12298;E&#26102;&#20195;&#39640;&#32844;&#33521;&#35821;&#8212;&#8212;&#32508;&#21512;&#25945;&#31243;2&#12299;\&#35838;&#20214;\&#31532;&#20108;&#21333;&#20803;\5.%20Text%20A%20(1).wmv" TargetMode="Externa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microsoft.com/office/2007/relationships/media" Target="file:///F:\&#35838;&#20214;ppt\0&#22806;&#32534;PPT\&#20462;&#35746;210825112&#12298;E&#26102;&#20195;&#39640;&#32844;&#33521;&#35821;&#8212;&#8212;&#32508;&#21512;&#25945;&#31243;2&#12299;\&#35838;&#20214;\&#31532;&#20108;&#21333;&#20803;\8.%20Text%20B%20(2).wmv" TargetMode="External"/><Relationship Id="rId2" Type="http://schemas.openxmlformats.org/officeDocument/2006/relationships/slideLayout" Target="../slideLayouts/slideLayout5.xml"/><Relationship Id="rId1" Type="http://schemas.openxmlformats.org/officeDocument/2006/relationships/video" Target="file:///F:\&#35838;&#20214;ppt\0&#22806;&#32534;PPT\&#20462;&#35746;210825112&#12298;E&#26102;&#20195;&#39640;&#32844;&#33521;&#35821;&#8212;&#8212;&#32508;&#21512;&#25945;&#31243;2&#12299;\&#35838;&#20214;\&#31532;&#20108;&#21333;&#20803;\8.%20Text%20B%20(2).wmv" TargetMode="Externa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tags" Target="../tags/tag12.xml"/><Relationship Id="rId7" Type="http://schemas.openxmlformats.org/officeDocument/2006/relationships/notesSlide" Target="../notesSlides/notesSlide1.xml"/><Relationship Id="rId12" Type="http://schemas.microsoft.com/office/2007/relationships/media" Target="file:///F:\&#35838;&#20214;ppt\0&#22806;&#32534;PPT\&#20462;&#35746;210825112&#12298;E&#26102;&#20195;&#39640;&#32844;&#33521;&#35821;&#8212;&#8212;&#32508;&#21512;&#25945;&#31243;2&#12299;\&#35838;&#20214;\&#31532;&#20108;&#21333;&#20803;\A-1.wav" TargetMode="External"/><Relationship Id="rId2" Type="http://schemas.openxmlformats.org/officeDocument/2006/relationships/audio" Target="file:///F:\&#35838;&#20214;ppt\0&#22806;&#32534;PPT\&#20462;&#35746;210825112&#12298;E&#26102;&#20195;&#39640;&#32844;&#33521;&#35821;&#8212;&#8212;&#32508;&#21512;&#25945;&#31243;2&#12299;\&#35838;&#20214;\&#31532;&#20108;&#21333;&#20803;\A-1.wav" TargetMode="External"/><Relationship Id="rId1" Type="http://schemas.openxmlformats.org/officeDocument/2006/relationships/tags" Target="../tags/tag11.xml"/><Relationship Id="rId6" Type="http://schemas.openxmlformats.org/officeDocument/2006/relationships/slideLayout" Target="../slideLayouts/slideLayout14.xml"/><Relationship Id="rId11" Type="http://schemas.openxmlformats.org/officeDocument/2006/relationships/image" Target="../media/image19.png"/><Relationship Id="rId5" Type="http://schemas.openxmlformats.org/officeDocument/2006/relationships/tags" Target="../tags/tag14.xml"/><Relationship Id="rId10" Type="http://schemas.openxmlformats.org/officeDocument/2006/relationships/image" Target="../media/image18.png"/><Relationship Id="rId4" Type="http://schemas.openxmlformats.org/officeDocument/2006/relationships/tags" Target="../tags/tag13.xml"/><Relationship Id="rId9" Type="http://schemas.openxmlformats.org/officeDocument/2006/relationships/image" Target="../media/image17.png"/></Relationships>
</file>

<file path=ppt/slides/_rels/slide2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tags" Target="../tags/tag16.xml"/><Relationship Id="rId7" Type="http://schemas.openxmlformats.org/officeDocument/2006/relationships/notesSlide" Target="../notesSlides/notesSlide2.xml"/><Relationship Id="rId12" Type="http://schemas.microsoft.com/office/2007/relationships/media" Target="file:///F:\&#35838;&#20214;ppt\0&#22806;&#32534;PPT\&#20462;&#35746;210825112&#12298;E&#26102;&#20195;&#39640;&#32844;&#33521;&#35821;&#8212;&#8212;&#32508;&#21512;&#25945;&#31243;2&#12299;\&#35838;&#20214;\&#31532;&#20108;&#21333;&#20803;\A%202-3.wav" TargetMode="External"/><Relationship Id="rId2" Type="http://schemas.openxmlformats.org/officeDocument/2006/relationships/audio" Target="file:///F:\&#35838;&#20214;ppt\0&#22806;&#32534;PPT\&#20462;&#35746;210825112&#12298;E&#26102;&#20195;&#39640;&#32844;&#33521;&#35821;&#8212;&#8212;&#32508;&#21512;&#25945;&#31243;2&#12299;\&#35838;&#20214;\&#31532;&#20108;&#21333;&#20803;\A%202-3.wav" TargetMode="External"/><Relationship Id="rId1" Type="http://schemas.openxmlformats.org/officeDocument/2006/relationships/tags" Target="../tags/tag15.xml"/><Relationship Id="rId6" Type="http://schemas.openxmlformats.org/officeDocument/2006/relationships/slideLayout" Target="../slideLayouts/slideLayout14.xml"/><Relationship Id="rId11" Type="http://schemas.openxmlformats.org/officeDocument/2006/relationships/image" Target="../media/image19.png"/><Relationship Id="rId5" Type="http://schemas.openxmlformats.org/officeDocument/2006/relationships/tags" Target="../tags/tag18.xml"/><Relationship Id="rId10" Type="http://schemas.openxmlformats.org/officeDocument/2006/relationships/image" Target="../media/image18.png"/><Relationship Id="rId4" Type="http://schemas.openxmlformats.org/officeDocument/2006/relationships/tags" Target="../tags/tag17.xml"/><Relationship Id="rId9" Type="http://schemas.openxmlformats.org/officeDocument/2006/relationships/image" Target="../media/image17.png"/></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3.xml"/><Relationship Id="rId13" Type="http://schemas.microsoft.com/office/2007/relationships/media" Target="file:///F:\&#35838;&#20214;ppt\0&#22806;&#32534;PPT\&#20462;&#35746;210825112&#12298;E&#26102;&#20195;&#39640;&#32844;&#33521;&#35821;&#8212;&#8212;&#32508;&#21512;&#25945;&#31243;2&#12299;\&#35838;&#20214;\&#31532;&#20108;&#21333;&#20803;\A-4.wav" TargetMode="External"/><Relationship Id="rId3" Type="http://schemas.openxmlformats.org/officeDocument/2006/relationships/audio" Target="file:///F:\&#35838;&#20214;ppt\0&#22806;&#32534;PPT\&#20462;&#35746;210825112&#12298;E&#26102;&#20195;&#39640;&#32844;&#33521;&#35821;&#8212;&#8212;&#32508;&#21512;&#25945;&#31243;2&#12299;\&#35838;&#20214;\&#31532;&#20108;&#21333;&#20803;\A-4.wav" TargetMode="External"/><Relationship Id="rId7" Type="http://schemas.openxmlformats.org/officeDocument/2006/relationships/slideLayout" Target="../slideLayouts/slideLayout14.xml"/><Relationship Id="rId12" Type="http://schemas.openxmlformats.org/officeDocument/2006/relationships/image" Target="../media/image19.png"/><Relationship Id="rId2" Type="http://schemas.openxmlformats.org/officeDocument/2006/relationships/tags" Target="../tags/tag19.xml"/><Relationship Id="rId1" Type="http://schemas.openxmlformats.org/officeDocument/2006/relationships/themeOverride" Target="../theme/themeOverride1.xml"/><Relationship Id="rId6" Type="http://schemas.openxmlformats.org/officeDocument/2006/relationships/tags" Target="../tags/tag22.xml"/><Relationship Id="rId11" Type="http://schemas.openxmlformats.org/officeDocument/2006/relationships/image" Target="../media/image18.png"/><Relationship Id="rId5" Type="http://schemas.openxmlformats.org/officeDocument/2006/relationships/tags" Target="../tags/tag21.xml"/><Relationship Id="rId10" Type="http://schemas.openxmlformats.org/officeDocument/2006/relationships/image" Target="../media/image17.png"/><Relationship Id="rId4" Type="http://schemas.openxmlformats.org/officeDocument/2006/relationships/tags" Target="../tags/tag20.xml"/><Relationship Id="rId9" Type="http://schemas.openxmlformats.org/officeDocument/2006/relationships/image" Target="../media/image16.png"/><Relationship Id="rId14" Type="http://schemas.openxmlformats.org/officeDocument/2006/relationships/image" Target="../media/image22.png"/></Relationships>
</file>

<file path=ppt/slides/_rels/slide2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3.png"/><Relationship Id="rId3" Type="http://schemas.openxmlformats.org/officeDocument/2006/relationships/tags" Target="../tags/tag24.xml"/><Relationship Id="rId7" Type="http://schemas.openxmlformats.org/officeDocument/2006/relationships/notesSlide" Target="../notesSlides/notesSlide4.xml"/><Relationship Id="rId12" Type="http://schemas.microsoft.com/office/2007/relationships/media" Target="file:///F:\&#35838;&#20214;ppt\0&#22806;&#32534;PPT\&#20462;&#35746;210825112&#12298;E&#26102;&#20195;&#39640;&#32844;&#33521;&#35821;&#8212;&#8212;&#32508;&#21512;&#25945;&#31243;2&#12299;\&#35838;&#20214;\&#31532;&#20108;&#21333;&#20803;\A-5.wav" TargetMode="External"/><Relationship Id="rId2" Type="http://schemas.openxmlformats.org/officeDocument/2006/relationships/audio" Target="file:///F:\&#35838;&#20214;ppt\0&#22806;&#32534;PPT\&#20462;&#35746;210825112&#12298;E&#26102;&#20195;&#39640;&#32844;&#33521;&#35821;&#8212;&#8212;&#32508;&#21512;&#25945;&#31243;2&#12299;\&#35838;&#20214;\&#31532;&#20108;&#21333;&#20803;\A-5.wav" TargetMode="External"/><Relationship Id="rId1" Type="http://schemas.openxmlformats.org/officeDocument/2006/relationships/tags" Target="../tags/tag23.xml"/><Relationship Id="rId6" Type="http://schemas.openxmlformats.org/officeDocument/2006/relationships/slideLayout" Target="../slideLayouts/slideLayout14.xml"/><Relationship Id="rId11" Type="http://schemas.openxmlformats.org/officeDocument/2006/relationships/image" Target="../media/image19.png"/><Relationship Id="rId5" Type="http://schemas.openxmlformats.org/officeDocument/2006/relationships/tags" Target="../tags/tag26.xml"/><Relationship Id="rId10" Type="http://schemas.openxmlformats.org/officeDocument/2006/relationships/image" Target="../media/image18.png"/><Relationship Id="rId4" Type="http://schemas.openxmlformats.org/officeDocument/2006/relationships/tags" Target="../tags/tag25.xml"/><Relationship Id="rId9" Type="http://schemas.openxmlformats.org/officeDocument/2006/relationships/image" Target="../media/image17.png"/></Relationships>
</file>

<file path=ppt/slides/_rels/slide2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4.png"/><Relationship Id="rId3" Type="http://schemas.openxmlformats.org/officeDocument/2006/relationships/tags" Target="../tags/tag28.xml"/><Relationship Id="rId7" Type="http://schemas.openxmlformats.org/officeDocument/2006/relationships/notesSlide" Target="../notesSlides/notesSlide5.xml"/><Relationship Id="rId12" Type="http://schemas.microsoft.com/office/2007/relationships/media" Target="file:///F:\&#35838;&#20214;ppt\0&#22806;&#32534;PPT\&#20462;&#35746;210825112&#12298;E&#26102;&#20195;&#39640;&#32844;&#33521;&#35821;&#8212;&#8212;&#32508;&#21512;&#25945;&#31243;2&#12299;\&#35838;&#20214;\&#31532;&#20108;&#21333;&#20803;\A-6.wav" TargetMode="External"/><Relationship Id="rId2" Type="http://schemas.openxmlformats.org/officeDocument/2006/relationships/audio" Target="file:///F:\&#35838;&#20214;ppt\0&#22806;&#32534;PPT\&#20462;&#35746;210825112&#12298;E&#26102;&#20195;&#39640;&#32844;&#33521;&#35821;&#8212;&#8212;&#32508;&#21512;&#25945;&#31243;2&#12299;\&#35838;&#20214;\&#31532;&#20108;&#21333;&#20803;\A-6.wav" TargetMode="External"/><Relationship Id="rId1" Type="http://schemas.openxmlformats.org/officeDocument/2006/relationships/tags" Target="../tags/tag27.xml"/><Relationship Id="rId6" Type="http://schemas.openxmlformats.org/officeDocument/2006/relationships/slideLayout" Target="../slideLayouts/slideLayout14.xml"/><Relationship Id="rId11" Type="http://schemas.openxmlformats.org/officeDocument/2006/relationships/image" Target="../media/image19.png"/><Relationship Id="rId5" Type="http://schemas.openxmlformats.org/officeDocument/2006/relationships/tags" Target="../tags/tag30.xml"/><Relationship Id="rId10" Type="http://schemas.openxmlformats.org/officeDocument/2006/relationships/image" Target="../media/image18.png"/><Relationship Id="rId4" Type="http://schemas.openxmlformats.org/officeDocument/2006/relationships/tags" Target="../tags/tag29.xml"/><Relationship Id="rId9" Type="http://schemas.openxmlformats.org/officeDocument/2006/relationships/image" Target="../media/image17.png"/></Relationships>
</file>

<file path=ppt/slides/_rels/slide2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5.png"/><Relationship Id="rId3" Type="http://schemas.openxmlformats.org/officeDocument/2006/relationships/tags" Target="../tags/tag32.xml"/><Relationship Id="rId7" Type="http://schemas.openxmlformats.org/officeDocument/2006/relationships/notesSlide" Target="../notesSlides/notesSlide6.xml"/><Relationship Id="rId12" Type="http://schemas.microsoft.com/office/2007/relationships/media" Target="file:///F:\&#35838;&#20214;ppt\0&#22806;&#32534;PPT\&#20462;&#35746;210825112&#12298;E&#26102;&#20195;&#39640;&#32844;&#33521;&#35821;&#8212;&#8212;&#32508;&#21512;&#25945;&#31243;2&#12299;\&#35838;&#20214;\&#31532;&#20108;&#21333;&#20803;\A-7.wav" TargetMode="External"/><Relationship Id="rId2" Type="http://schemas.openxmlformats.org/officeDocument/2006/relationships/audio" Target="file:///F:\&#35838;&#20214;ppt\0&#22806;&#32534;PPT\&#20462;&#35746;210825112&#12298;E&#26102;&#20195;&#39640;&#32844;&#33521;&#35821;&#8212;&#8212;&#32508;&#21512;&#25945;&#31243;2&#12299;\&#35838;&#20214;\&#31532;&#20108;&#21333;&#20803;\A-7.wav" TargetMode="External"/><Relationship Id="rId1" Type="http://schemas.openxmlformats.org/officeDocument/2006/relationships/tags" Target="../tags/tag31.xml"/><Relationship Id="rId6" Type="http://schemas.openxmlformats.org/officeDocument/2006/relationships/slideLayout" Target="../slideLayouts/slideLayout14.xml"/><Relationship Id="rId11" Type="http://schemas.openxmlformats.org/officeDocument/2006/relationships/image" Target="../media/image19.png"/><Relationship Id="rId5" Type="http://schemas.openxmlformats.org/officeDocument/2006/relationships/tags" Target="../tags/tag34.xml"/><Relationship Id="rId10" Type="http://schemas.openxmlformats.org/officeDocument/2006/relationships/image" Target="../media/image18.png"/><Relationship Id="rId4" Type="http://schemas.openxmlformats.org/officeDocument/2006/relationships/tags" Target="../tags/tag33.xml"/><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6.png"/><Relationship Id="rId3" Type="http://schemas.openxmlformats.org/officeDocument/2006/relationships/tags" Target="../tags/tag36.xml"/><Relationship Id="rId7" Type="http://schemas.openxmlformats.org/officeDocument/2006/relationships/notesSlide" Target="../notesSlides/notesSlide7.xml"/><Relationship Id="rId12" Type="http://schemas.microsoft.com/office/2007/relationships/media" Target="file:///F:\&#35838;&#20214;ppt\0&#22806;&#32534;PPT\&#20462;&#35746;210825112&#12298;E&#26102;&#20195;&#39640;&#32844;&#33521;&#35821;&#8212;&#8212;&#32508;&#21512;&#25945;&#31243;2&#12299;\&#35838;&#20214;\&#31532;&#20108;&#21333;&#20803;\A-8.9.10.wav" TargetMode="External"/><Relationship Id="rId2" Type="http://schemas.openxmlformats.org/officeDocument/2006/relationships/audio" Target="file:///F:\&#35838;&#20214;ppt\0&#22806;&#32534;PPT\&#20462;&#35746;210825112&#12298;E&#26102;&#20195;&#39640;&#32844;&#33521;&#35821;&#8212;&#8212;&#32508;&#21512;&#25945;&#31243;2&#12299;\&#35838;&#20214;\&#31532;&#20108;&#21333;&#20803;\A-8.9.10.wav" TargetMode="External"/><Relationship Id="rId1" Type="http://schemas.openxmlformats.org/officeDocument/2006/relationships/tags" Target="../tags/tag35.xml"/><Relationship Id="rId6" Type="http://schemas.openxmlformats.org/officeDocument/2006/relationships/slideLayout" Target="../slideLayouts/slideLayout14.xml"/><Relationship Id="rId11" Type="http://schemas.openxmlformats.org/officeDocument/2006/relationships/image" Target="../media/image19.png"/><Relationship Id="rId5" Type="http://schemas.openxmlformats.org/officeDocument/2006/relationships/tags" Target="../tags/tag38.xml"/><Relationship Id="rId10" Type="http://schemas.openxmlformats.org/officeDocument/2006/relationships/image" Target="../media/image18.png"/><Relationship Id="rId4" Type="http://schemas.openxmlformats.org/officeDocument/2006/relationships/tags" Target="../tags/tag37.xml"/><Relationship Id="rId9" Type="http://schemas.openxmlformats.org/officeDocument/2006/relationships/image" Target="../media/image17.png"/></Relationships>
</file>

<file path=ppt/slides/_rels/slide3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file:///F:\&#35838;&#20214;ppt\0&#22806;&#32534;PPT\&#20462;&#35746;210825112&#12298;E&#26102;&#20195;&#39640;&#32844;&#33521;&#35821;&#8212;&#8212;&#32508;&#21512;&#25945;&#31243;2&#12299;\&#35838;&#20214;\&#31532;&#20108;&#21333;&#20803;\A-1%20NEW%20WORDS.wav" TargetMode="External"/><Relationship Id="rId7" Type="http://schemas.openxmlformats.org/officeDocument/2006/relationships/slideLayout" Target="../slideLayouts/slideLayout5.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3.xml"/><Relationship Id="rId11" Type="http://schemas.openxmlformats.org/officeDocument/2006/relationships/image" Target="../media/image29.png"/><Relationship Id="rId5" Type="http://schemas.openxmlformats.org/officeDocument/2006/relationships/tags" Target="../tags/tag42.xml"/><Relationship Id="rId10" Type="http://schemas.microsoft.com/office/2007/relationships/media" Target="file:///F:\&#35838;&#20214;ppt\0&#22806;&#32534;PPT\&#20462;&#35746;210825112&#12298;E&#26102;&#20195;&#39640;&#32844;&#33521;&#35821;&#8212;&#8212;&#32508;&#21512;&#25945;&#31243;2&#12299;\&#35838;&#20214;\&#31532;&#20108;&#21333;&#20803;\A-1%20NEW%20WORDS.wav" TargetMode="External"/><Relationship Id="rId4" Type="http://schemas.openxmlformats.org/officeDocument/2006/relationships/tags" Target="../tags/tag41.xml"/><Relationship Id="rId9"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slideLayout" Target="../slideLayouts/slideLayout5.xml"/><Relationship Id="rId1" Type="http://schemas.openxmlformats.org/officeDocument/2006/relationships/audio" Target="file:///F:\&#35838;&#20214;ppt\0&#22806;&#32534;PPT\&#20462;&#35746;210825112&#12298;E&#26102;&#20195;&#39640;&#32844;&#33521;&#35821;&#8212;&#8212;&#32508;&#21512;&#25945;&#31243;2&#12299;\&#35838;&#20214;\&#31532;&#20108;&#21333;&#20803;\A-2%20NEW%20WORDS.wav" TargetMode="External"/><Relationship Id="rId6" Type="http://schemas.microsoft.com/office/2007/relationships/media" Target="file:///F:\&#35838;&#20214;ppt\0&#22806;&#32534;PPT\&#20462;&#35746;210825112&#12298;E&#26102;&#20195;&#39640;&#32844;&#33521;&#35821;&#8212;&#8212;&#32508;&#21512;&#25945;&#31243;2&#12299;\&#35838;&#20214;\&#31532;&#20108;&#21333;&#20803;\A-2%20NEW%20WORDS.wav" TargetMode="External"/><Relationship Id="rId5" Type="http://schemas.openxmlformats.org/officeDocument/2006/relationships/image" Target="../media/image28.png"/><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8" Type="http://schemas.microsoft.com/office/2007/relationships/media" Target="file:///F:\&#35838;&#20214;ppt\0&#22806;&#32534;PPT\&#20462;&#35746;210825112&#12298;E&#26102;&#20195;&#39640;&#32844;&#33521;&#35821;&#8212;&#8212;&#32508;&#21512;&#25945;&#31243;2&#12299;\&#35838;&#20214;\&#31532;&#20108;&#21333;&#20803;\A-3%20PHRASES%20AND%20EXPRESSIONS.wav" TargetMode="External"/><Relationship Id="rId3" Type="http://schemas.openxmlformats.org/officeDocument/2006/relationships/image" Target="../media/image33.png"/><Relationship Id="rId7" Type="http://schemas.openxmlformats.org/officeDocument/2006/relationships/image" Target="../media/image28.png"/><Relationship Id="rId2" Type="http://schemas.openxmlformats.org/officeDocument/2006/relationships/slideLayout" Target="../slideLayouts/slideLayout5.xml"/><Relationship Id="rId1" Type="http://schemas.openxmlformats.org/officeDocument/2006/relationships/audio" Target="file:///F:\&#35838;&#20214;ppt\0&#22806;&#32534;PPT\&#20462;&#35746;210825112&#12298;E&#26102;&#20195;&#39640;&#32844;&#33521;&#35821;&#8212;&#8212;&#32508;&#21512;&#25945;&#31243;2&#12299;\&#35838;&#20214;\&#31532;&#20108;&#21333;&#20803;\A-3%20PHRASES%20AND%20EXPRESSIONS.wav" TargetMode="External"/><Relationship Id="rId6" Type="http://schemas.microsoft.com/office/2007/relationships/hdphoto" Target="../media/image37.wdp"/><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6.png"/></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5.xml"/><Relationship Id="rId1" Type="http://schemas.openxmlformats.org/officeDocument/2006/relationships/tags" Target="../tags/tag44.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5.xml"/><Relationship Id="rId1" Type="http://schemas.openxmlformats.org/officeDocument/2006/relationships/tags" Target="../tags/tag45.xml"/><Relationship Id="rId4" Type="http://schemas.microsoft.com/office/2007/relationships/hdphoto" Target="../media/image43.wdp"/></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46.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5.xml"/><Relationship Id="rId1" Type="http://schemas.openxmlformats.org/officeDocument/2006/relationships/tags" Target="../tags/tag4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48.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49.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0.xml"/></Relationships>
</file>

<file path=ppt/slides/_rels/slide43.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5.xml"/><Relationship Id="rId1" Type="http://schemas.openxmlformats.org/officeDocument/2006/relationships/video" Target="NULL" TargetMode="Externa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4.png"/><Relationship Id="rId3" Type="http://schemas.openxmlformats.org/officeDocument/2006/relationships/tags" Target="../tags/tag52.xml"/><Relationship Id="rId7" Type="http://schemas.openxmlformats.org/officeDocument/2006/relationships/notesSlide" Target="../notesSlides/notesSlide8.xml"/><Relationship Id="rId12" Type="http://schemas.microsoft.com/office/2007/relationships/media" Target="file:///F:\&#35838;&#20214;ppt\0&#22806;&#32534;PPT\&#20462;&#35746;210825112&#12298;E&#26102;&#20195;&#39640;&#32844;&#33521;&#35821;&#8212;&#8212;&#32508;&#21512;&#25945;&#31243;2&#12299;\&#35838;&#20214;\&#31532;&#20108;&#21333;&#20803;\B-1.2.wav" TargetMode="External"/><Relationship Id="rId2" Type="http://schemas.openxmlformats.org/officeDocument/2006/relationships/audio" Target="file:///F:\&#35838;&#20214;ppt\0&#22806;&#32534;PPT\&#20462;&#35746;210825112&#12298;E&#26102;&#20195;&#39640;&#32844;&#33521;&#35821;&#8212;&#8212;&#32508;&#21512;&#25945;&#31243;2&#12299;\&#35838;&#20214;\&#31532;&#20108;&#21333;&#20803;\B-1.2.wav" TargetMode="External"/><Relationship Id="rId1" Type="http://schemas.openxmlformats.org/officeDocument/2006/relationships/tags" Target="../tags/tag51.xml"/><Relationship Id="rId6" Type="http://schemas.openxmlformats.org/officeDocument/2006/relationships/slideLayout" Target="../slideLayouts/slideLayout14.xml"/><Relationship Id="rId11" Type="http://schemas.openxmlformats.org/officeDocument/2006/relationships/image" Target="../media/image19.png"/><Relationship Id="rId5" Type="http://schemas.openxmlformats.org/officeDocument/2006/relationships/tags" Target="../tags/tag54.xml"/><Relationship Id="rId10" Type="http://schemas.openxmlformats.org/officeDocument/2006/relationships/image" Target="../media/image18.png"/><Relationship Id="rId4" Type="http://schemas.openxmlformats.org/officeDocument/2006/relationships/tags" Target="../tags/tag53.xml"/><Relationship Id="rId9" Type="http://schemas.openxmlformats.org/officeDocument/2006/relationships/image" Target="../media/image17.png"/></Relationships>
</file>

<file path=ppt/slides/_rels/slide4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5.png"/><Relationship Id="rId3" Type="http://schemas.openxmlformats.org/officeDocument/2006/relationships/tags" Target="../tags/tag56.xml"/><Relationship Id="rId7" Type="http://schemas.openxmlformats.org/officeDocument/2006/relationships/notesSlide" Target="../notesSlides/notesSlide9.xml"/><Relationship Id="rId12" Type="http://schemas.microsoft.com/office/2007/relationships/media" Target="file:///F:\&#35838;&#20214;ppt\0&#22806;&#32534;PPT\&#20462;&#35746;210825112&#12298;E&#26102;&#20195;&#39640;&#32844;&#33521;&#35821;&#8212;&#8212;&#32508;&#21512;&#25945;&#31243;2&#12299;\&#35838;&#20214;\&#31532;&#20108;&#21333;&#20803;\B-3.4.wav" TargetMode="External"/><Relationship Id="rId2" Type="http://schemas.openxmlformats.org/officeDocument/2006/relationships/audio" Target="file:///F:\&#35838;&#20214;ppt\0&#22806;&#32534;PPT\&#20462;&#35746;210825112&#12298;E&#26102;&#20195;&#39640;&#32844;&#33521;&#35821;&#8212;&#8212;&#32508;&#21512;&#25945;&#31243;2&#12299;\&#35838;&#20214;\&#31532;&#20108;&#21333;&#20803;\B-3.4.wav" TargetMode="External"/><Relationship Id="rId1" Type="http://schemas.openxmlformats.org/officeDocument/2006/relationships/tags" Target="../tags/tag55.xml"/><Relationship Id="rId6" Type="http://schemas.openxmlformats.org/officeDocument/2006/relationships/slideLayout" Target="../slideLayouts/slideLayout14.xml"/><Relationship Id="rId11" Type="http://schemas.openxmlformats.org/officeDocument/2006/relationships/image" Target="../media/image19.png"/><Relationship Id="rId5" Type="http://schemas.openxmlformats.org/officeDocument/2006/relationships/tags" Target="../tags/tag58.xml"/><Relationship Id="rId10" Type="http://schemas.openxmlformats.org/officeDocument/2006/relationships/image" Target="../media/image18.png"/><Relationship Id="rId4" Type="http://schemas.openxmlformats.org/officeDocument/2006/relationships/tags" Target="../tags/tag57.xml"/><Relationship Id="rId9" Type="http://schemas.openxmlformats.org/officeDocument/2006/relationships/image" Target="../media/image17.png"/></Relationships>
</file>

<file path=ppt/slides/_rels/slide4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6.png"/><Relationship Id="rId3" Type="http://schemas.openxmlformats.org/officeDocument/2006/relationships/tags" Target="../tags/tag60.xml"/><Relationship Id="rId7" Type="http://schemas.openxmlformats.org/officeDocument/2006/relationships/notesSlide" Target="../notesSlides/notesSlide10.xml"/><Relationship Id="rId12" Type="http://schemas.microsoft.com/office/2007/relationships/media" Target="file:///F:\&#35838;&#20214;ppt\0&#22806;&#32534;PPT\&#20462;&#35746;210825112&#12298;E&#26102;&#20195;&#39640;&#32844;&#33521;&#35821;&#8212;&#8212;&#32508;&#21512;&#25945;&#31243;2&#12299;\&#35838;&#20214;\&#31532;&#20108;&#21333;&#20803;\B-5.wav" TargetMode="External"/><Relationship Id="rId2" Type="http://schemas.openxmlformats.org/officeDocument/2006/relationships/audio" Target="file:///F:\&#35838;&#20214;ppt\0&#22806;&#32534;PPT\&#20462;&#35746;210825112&#12298;E&#26102;&#20195;&#39640;&#32844;&#33521;&#35821;&#8212;&#8212;&#32508;&#21512;&#25945;&#31243;2&#12299;\&#35838;&#20214;\&#31532;&#20108;&#21333;&#20803;\B-5.wav" TargetMode="External"/><Relationship Id="rId1" Type="http://schemas.openxmlformats.org/officeDocument/2006/relationships/tags" Target="../tags/tag59.xml"/><Relationship Id="rId6" Type="http://schemas.openxmlformats.org/officeDocument/2006/relationships/slideLayout" Target="../slideLayouts/slideLayout14.xml"/><Relationship Id="rId11" Type="http://schemas.openxmlformats.org/officeDocument/2006/relationships/image" Target="../media/image19.png"/><Relationship Id="rId5" Type="http://schemas.openxmlformats.org/officeDocument/2006/relationships/tags" Target="../tags/tag62.xml"/><Relationship Id="rId10" Type="http://schemas.openxmlformats.org/officeDocument/2006/relationships/image" Target="../media/image18.png"/><Relationship Id="rId4" Type="http://schemas.openxmlformats.org/officeDocument/2006/relationships/tags" Target="../tags/tag61.xml"/><Relationship Id="rId9" Type="http://schemas.openxmlformats.org/officeDocument/2006/relationships/image" Target="../media/image17.png"/></Relationships>
</file>

<file path=ppt/slides/_rels/slide4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7.png"/><Relationship Id="rId3" Type="http://schemas.openxmlformats.org/officeDocument/2006/relationships/tags" Target="../tags/tag64.xml"/><Relationship Id="rId7" Type="http://schemas.openxmlformats.org/officeDocument/2006/relationships/notesSlide" Target="../notesSlides/notesSlide11.xml"/><Relationship Id="rId12" Type="http://schemas.microsoft.com/office/2007/relationships/media" Target="file:///F:\&#35838;&#20214;ppt\0&#22806;&#32534;PPT\&#20462;&#35746;210825112&#12298;E&#26102;&#20195;&#39640;&#32844;&#33521;&#35821;&#8212;&#8212;&#32508;&#21512;&#25945;&#31243;2&#12299;\&#35838;&#20214;\&#31532;&#20108;&#21333;&#20803;\B-6.wav" TargetMode="External"/><Relationship Id="rId2" Type="http://schemas.openxmlformats.org/officeDocument/2006/relationships/audio" Target="file:///F:\&#35838;&#20214;ppt\0&#22806;&#32534;PPT\&#20462;&#35746;210825112&#12298;E&#26102;&#20195;&#39640;&#32844;&#33521;&#35821;&#8212;&#8212;&#32508;&#21512;&#25945;&#31243;2&#12299;\&#35838;&#20214;\&#31532;&#20108;&#21333;&#20803;\B-6.wav" TargetMode="External"/><Relationship Id="rId1" Type="http://schemas.openxmlformats.org/officeDocument/2006/relationships/tags" Target="../tags/tag63.xml"/><Relationship Id="rId6" Type="http://schemas.openxmlformats.org/officeDocument/2006/relationships/slideLayout" Target="../slideLayouts/slideLayout14.xml"/><Relationship Id="rId11" Type="http://schemas.openxmlformats.org/officeDocument/2006/relationships/image" Target="../media/image19.png"/><Relationship Id="rId5" Type="http://schemas.openxmlformats.org/officeDocument/2006/relationships/tags" Target="../tags/tag66.xml"/><Relationship Id="rId10" Type="http://schemas.openxmlformats.org/officeDocument/2006/relationships/image" Target="../media/image18.png"/><Relationship Id="rId4" Type="http://schemas.openxmlformats.org/officeDocument/2006/relationships/tags" Target="../tags/tag65.xml"/><Relationship Id="rId9" Type="http://schemas.openxmlformats.org/officeDocument/2006/relationships/image" Target="../media/image17.png"/></Relationships>
</file>

<file path=ppt/slides/_rels/slide4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8.png"/><Relationship Id="rId3" Type="http://schemas.openxmlformats.org/officeDocument/2006/relationships/tags" Target="../tags/tag68.xml"/><Relationship Id="rId7" Type="http://schemas.openxmlformats.org/officeDocument/2006/relationships/notesSlide" Target="../notesSlides/notesSlide12.xml"/><Relationship Id="rId12" Type="http://schemas.microsoft.com/office/2007/relationships/media" Target="file:///F:\&#35838;&#20214;ppt\0&#22806;&#32534;PPT\&#20462;&#35746;210825112&#12298;E&#26102;&#20195;&#39640;&#32844;&#33521;&#35821;&#8212;&#8212;&#32508;&#21512;&#25945;&#31243;2&#12299;\&#35838;&#20214;\&#31532;&#20108;&#21333;&#20803;\B-7.8.wav" TargetMode="External"/><Relationship Id="rId2" Type="http://schemas.openxmlformats.org/officeDocument/2006/relationships/audio" Target="file:///F:\&#35838;&#20214;ppt\0&#22806;&#32534;PPT\&#20462;&#35746;210825112&#12298;E&#26102;&#20195;&#39640;&#32844;&#33521;&#35821;&#8212;&#8212;&#32508;&#21512;&#25945;&#31243;2&#12299;\&#35838;&#20214;\&#31532;&#20108;&#21333;&#20803;\B-7.8.wav" TargetMode="External"/><Relationship Id="rId1" Type="http://schemas.openxmlformats.org/officeDocument/2006/relationships/tags" Target="../tags/tag67.xml"/><Relationship Id="rId6" Type="http://schemas.openxmlformats.org/officeDocument/2006/relationships/slideLayout" Target="../slideLayouts/slideLayout14.xml"/><Relationship Id="rId11" Type="http://schemas.openxmlformats.org/officeDocument/2006/relationships/image" Target="../media/image19.png"/><Relationship Id="rId5" Type="http://schemas.openxmlformats.org/officeDocument/2006/relationships/tags" Target="../tags/tag70.xml"/><Relationship Id="rId10" Type="http://schemas.openxmlformats.org/officeDocument/2006/relationships/image" Target="../media/image18.png"/><Relationship Id="rId4" Type="http://schemas.openxmlformats.org/officeDocument/2006/relationships/tags" Target="../tags/tag69.xml"/><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9.png"/><Relationship Id="rId3" Type="http://schemas.openxmlformats.org/officeDocument/2006/relationships/tags" Target="../tags/tag72.xml"/><Relationship Id="rId7" Type="http://schemas.openxmlformats.org/officeDocument/2006/relationships/notesSlide" Target="../notesSlides/notesSlide13.xml"/><Relationship Id="rId12" Type="http://schemas.microsoft.com/office/2007/relationships/media" Target="file:///F:\&#35838;&#20214;ppt\0&#22806;&#32534;PPT\&#20462;&#35746;210825112&#12298;E&#26102;&#20195;&#39640;&#32844;&#33521;&#35821;&#8212;&#8212;&#32508;&#21512;&#25945;&#31243;2&#12299;\&#35838;&#20214;\&#31532;&#20108;&#21333;&#20803;\B-9.10.wav" TargetMode="External"/><Relationship Id="rId2" Type="http://schemas.openxmlformats.org/officeDocument/2006/relationships/audio" Target="file:///F:\&#35838;&#20214;ppt\0&#22806;&#32534;PPT\&#20462;&#35746;210825112&#12298;E&#26102;&#20195;&#39640;&#32844;&#33521;&#35821;&#8212;&#8212;&#32508;&#21512;&#25945;&#31243;2&#12299;\&#35838;&#20214;\&#31532;&#20108;&#21333;&#20803;\B-9.10.wav" TargetMode="External"/><Relationship Id="rId1" Type="http://schemas.openxmlformats.org/officeDocument/2006/relationships/tags" Target="../tags/tag71.xml"/><Relationship Id="rId6" Type="http://schemas.openxmlformats.org/officeDocument/2006/relationships/slideLayout" Target="../slideLayouts/slideLayout14.xml"/><Relationship Id="rId11" Type="http://schemas.openxmlformats.org/officeDocument/2006/relationships/image" Target="../media/image19.png"/><Relationship Id="rId5" Type="http://schemas.openxmlformats.org/officeDocument/2006/relationships/tags" Target="../tags/tag74.xml"/><Relationship Id="rId10" Type="http://schemas.openxmlformats.org/officeDocument/2006/relationships/image" Target="../media/image18.png"/><Relationship Id="rId4" Type="http://schemas.openxmlformats.org/officeDocument/2006/relationships/tags" Target="../tags/tag73.xml"/><Relationship Id="rId9" Type="http://schemas.openxmlformats.org/officeDocument/2006/relationships/image" Target="../media/image17.png"/></Relationships>
</file>

<file path=ppt/slides/_rels/slide5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50.png"/><Relationship Id="rId3" Type="http://schemas.openxmlformats.org/officeDocument/2006/relationships/tags" Target="../tags/tag76.xml"/><Relationship Id="rId7" Type="http://schemas.openxmlformats.org/officeDocument/2006/relationships/notesSlide" Target="../notesSlides/notesSlide14.xml"/><Relationship Id="rId12" Type="http://schemas.microsoft.com/office/2007/relationships/media" Target="file:///F:\&#35838;&#20214;ppt\0&#22806;&#32534;PPT\&#20462;&#35746;210825112&#12298;E&#26102;&#20195;&#39640;&#32844;&#33521;&#35821;&#8212;&#8212;&#32508;&#21512;&#25945;&#31243;2&#12299;\&#35838;&#20214;\&#31532;&#20108;&#21333;&#20803;\B-11.12.wav" TargetMode="External"/><Relationship Id="rId2" Type="http://schemas.openxmlformats.org/officeDocument/2006/relationships/audio" Target="file:///F:\&#35838;&#20214;ppt\0&#22806;&#32534;PPT\&#20462;&#35746;210825112&#12298;E&#26102;&#20195;&#39640;&#32844;&#33521;&#35821;&#8212;&#8212;&#32508;&#21512;&#25945;&#31243;2&#12299;\&#35838;&#20214;\&#31532;&#20108;&#21333;&#20803;\B-11.12.wav" TargetMode="External"/><Relationship Id="rId1" Type="http://schemas.openxmlformats.org/officeDocument/2006/relationships/tags" Target="../tags/tag75.xml"/><Relationship Id="rId6" Type="http://schemas.openxmlformats.org/officeDocument/2006/relationships/slideLayout" Target="../slideLayouts/slideLayout14.xml"/><Relationship Id="rId11" Type="http://schemas.openxmlformats.org/officeDocument/2006/relationships/image" Target="../media/image19.png"/><Relationship Id="rId5" Type="http://schemas.openxmlformats.org/officeDocument/2006/relationships/tags" Target="../tags/tag78.xml"/><Relationship Id="rId10" Type="http://schemas.openxmlformats.org/officeDocument/2006/relationships/image" Target="../media/image18.png"/><Relationship Id="rId4" Type="http://schemas.openxmlformats.org/officeDocument/2006/relationships/tags" Target="../tags/tag77.xml"/><Relationship Id="rId9" Type="http://schemas.openxmlformats.org/officeDocument/2006/relationships/image" Target="../media/image17.png"/></Relationships>
</file>

<file path=ppt/slides/_rels/slide5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file:///F:\&#35838;&#20214;ppt\0&#22806;&#32534;PPT\&#20462;&#35746;210825112&#12298;E&#26102;&#20195;&#39640;&#32844;&#33521;&#35821;&#8212;&#8212;&#32508;&#21512;&#25945;&#31243;2&#12299;\&#35838;&#20214;\&#31532;&#20108;&#21333;&#20803;\B-1%20NEW%20WORDS.wav" TargetMode="External"/><Relationship Id="rId7" Type="http://schemas.openxmlformats.org/officeDocument/2006/relationships/slideLayout" Target="../slideLayouts/slideLayout5.xml"/><Relationship Id="rId12" Type="http://schemas.openxmlformats.org/officeDocument/2006/relationships/image" Target="../media/image53.png"/><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tags" Target="../tags/tag83.xml"/><Relationship Id="rId11" Type="http://schemas.microsoft.com/office/2007/relationships/media" Target="file:///F:\&#35838;&#20214;ppt\0&#22806;&#32534;PPT\&#20462;&#35746;210825112&#12298;E&#26102;&#20195;&#39640;&#32844;&#33521;&#35821;&#8212;&#8212;&#32508;&#21512;&#25945;&#31243;2&#12299;\&#35838;&#20214;\&#31532;&#20108;&#21333;&#20803;\B-1%20NEW%20WORDS.wav" TargetMode="External"/><Relationship Id="rId5" Type="http://schemas.openxmlformats.org/officeDocument/2006/relationships/tags" Target="../tags/tag82.xml"/><Relationship Id="rId10" Type="http://schemas.openxmlformats.org/officeDocument/2006/relationships/image" Target="../media/image28.png"/><Relationship Id="rId4" Type="http://schemas.openxmlformats.org/officeDocument/2006/relationships/tags" Target="../tags/tag81.xml"/><Relationship Id="rId9" Type="http://schemas.openxmlformats.org/officeDocument/2006/relationships/image" Target="../media/image52.png"/></Relationships>
</file>

<file path=ppt/slides/_rels/slide5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microsoft.com/office/2007/relationships/media" Target="file:///F:\&#35838;&#20214;ppt\0&#22806;&#32534;PPT\&#20462;&#35746;210825112&#12298;E&#26102;&#20195;&#39640;&#32844;&#33521;&#35821;&#8212;&#8212;&#32508;&#21512;&#25945;&#31243;2&#12299;\&#35838;&#20214;\&#31532;&#20108;&#21333;&#20803;\B-2%20NEW%20WORDS.wav" TargetMode="External"/><Relationship Id="rId2" Type="http://schemas.openxmlformats.org/officeDocument/2006/relationships/slideLayout" Target="../slideLayouts/slideLayout5.xml"/><Relationship Id="rId1" Type="http://schemas.openxmlformats.org/officeDocument/2006/relationships/audio" Target="file:///F:\&#35838;&#20214;ppt\0&#22806;&#32534;PPT\&#20462;&#35746;210825112&#12298;E&#26102;&#20195;&#39640;&#32844;&#33521;&#35821;&#8212;&#8212;&#32508;&#21512;&#25945;&#31243;2&#12299;\&#35838;&#20214;\&#31532;&#20108;&#21333;&#20803;\B-2%20NEW%20WORDS.wav" TargetMode="External"/><Relationship Id="rId6" Type="http://schemas.openxmlformats.org/officeDocument/2006/relationships/image" Target="../media/image28.png"/><Relationship Id="rId5" Type="http://schemas.openxmlformats.org/officeDocument/2006/relationships/image" Target="../media/image56.jpeg"/><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0.png"/><Relationship Id="rId2" Type="http://schemas.openxmlformats.org/officeDocument/2006/relationships/slideLayout" Target="../slideLayouts/slideLayout5.xml"/><Relationship Id="rId1" Type="http://schemas.openxmlformats.org/officeDocument/2006/relationships/audio" Target="file:///F:\&#35838;&#20214;ppt\0&#22806;&#32534;PPT\&#20462;&#35746;210825112&#12298;E&#26102;&#20195;&#39640;&#32844;&#33521;&#35821;&#8212;&#8212;&#32508;&#21512;&#25945;&#31243;2&#12299;\&#35838;&#20214;\&#31532;&#20108;&#21333;&#20803;\B-3%20PHRASES%20AND%20EXPRESSIONS.wav" TargetMode="External"/><Relationship Id="rId6" Type="http://schemas.microsoft.com/office/2007/relationships/media" Target="file:///F:\&#35838;&#20214;ppt\0&#22806;&#32534;PPT\&#20462;&#35746;210825112&#12298;E&#26102;&#20195;&#39640;&#32844;&#33521;&#35821;&#8212;&#8212;&#32508;&#21512;&#25945;&#31243;2&#12299;\&#35838;&#20214;\&#31532;&#20108;&#21333;&#20803;\B-3%20PHRASES%20AND%20EXPRESSIONS.wav" TargetMode="External"/><Relationship Id="rId5" Type="http://schemas.openxmlformats.org/officeDocument/2006/relationships/image" Target="../media/image28.pn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63.jpeg"/><Relationship Id="rId5" Type="http://schemas.openxmlformats.org/officeDocument/2006/relationships/slideLayout" Target="../slideLayouts/slideLayout5.xml"/><Relationship Id="rId4" Type="http://schemas.openxmlformats.org/officeDocument/2006/relationships/tags" Target="../tags/tag87.xml"/></Relationships>
</file>

<file path=ppt/slides/_rels/slide59.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Layout" Target="../slideLayouts/slideLayout5.xml"/><Relationship Id="rId4" Type="http://schemas.openxmlformats.org/officeDocument/2006/relationships/tags" Target="../tags/tag91.xml"/></Relationships>
</file>

<file path=ppt/slides/_rels/slide6.xml.rels><?xml version="1.0" encoding="UTF-8" standalone="yes"?>
<Relationships xmlns="http://schemas.openxmlformats.org/package/2006/relationships"><Relationship Id="rId3" Type="http://schemas.openxmlformats.org/officeDocument/2006/relationships/video" Target="file:///F:\&#35838;&#20214;ppt\0&#22806;&#32534;PPT\&#20462;&#35746;210825112&#12298;E&#26102;&#20195;&#39640;&#32844;&#33521;&#35821;&#8212;&#8212;&#32508;&#21512;&#25945;&#31243;2&#12299;\&#35838;&#20214;\&#31532;&#20108;&#21333;&#20803;\1.%20Lead-in.wmv" TargetMode="Externa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png"/><Relationship Id="rId5" Type="http://schemas.microsoft.com/office/2007/relationships/media" Target="file:///F:\&#35838;&#20214;ppt\0&#22806;&#32534;PPT\&#20462;&#35746;210825112&#12298;E&#26102;&#20195;&#39640;&#32844;&#33521;&#35821;&#8212;&#8212;&#32508;&#21512;&#25945;&#31243;2&#12299;\&#35838;&#20214;\&#31532;&#20108;&#21333;&#20803;\1.%20Lead-in.wmv" TargetMode="External"/><Relationship Id="rId4"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64.png"/><Relationship Id="rId5" Type="http://schemas.openxmlformats.org/officeDocument/2006/relationships/slideLayout" Target="../slideLayouts/slideLayout5.xml"/><Relationship Id="rId4" Type="http://schemas.openxmlformats.org/officeDocument/2006/relationships/tags" Target="../tags/tag95.xml"/></Relationships>
</file>

<file path=ppt/slides/_rels/slide6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tags" Target="../tags/tag98.xml"/><Relationship Id="rId7" Type="http://schemas.microsoft.com/office/2007/relationships/hdphoto" Target="../media/image70.wdp"/><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image" Target="../media/image66.png"/><Relationship Id="rId5" Type="http://schemas.openxmlformats.org/officeDocument/2006/relationships/slideLayout" Target="../slideLayouts/slideLayout5.xml"/><Relationship Id="rId4" Type="http://schemas.openxmlformats.org/officeDocument/2006/relationships/tags" Target="../tags/tag99.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01.xml"/><Relationship Id="rId1" Type="http://schemas.openxmlformats.org/officeDocument/2006/relationships/tags" Target="../tags/tag100.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5.xml"/><Relationship Id="rId1" Type="http://schemas.openxmlformats.org/officeDocument/2006/relationships/tags" Target="../tags/tag10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5.xml"/><Relationship Id="rId1" Type="http://schemas.openxmlformats.org/officeDocument/2006/relationships/tags" Target="../tags/tag103.xml"/></Relationships>
</file>

<file path=ppt/slides/_rels/slide67.xml.rels><?xml version="1.0" encoding="UTF-8" standalone="yes"?>
<Relationships xmlns="http://schemas.openxmlformats.org/package/2006/relationships"><Relationship Id="rId3" Type="http://schemas.microsoft.com/office/2007/relationships/media" Target="file:///F:\&#35838;&#20214;ppt\0&#22806;&#32534;PPT\&#20462;&#35746;210825112&#12298;E&#26102;&#20195;&#39640;&#32844;&#33521;&#35821;&#8212;&#8212;&#32508;&#21512;&#25945;&#31243;2&#12299;\&#35838;&#20214;\&#31532;&#20108;&#21333;&#20803;\9.%20Movie.wmv" TargetMode="External"/><Relationship Id="rId2" Type="http://schemas.openxmlformats.org/officeDocument/2006/relationships/slideLayout" Target="../slideLayouts/slideLayout5.xml"/><Relationship Id="rId1" Type="http://schemas.openxmlformats.org/officeDocument/2006/relationships/video" Target="file:///F:\&#35838;&#20214;ppt\0&#22806;&#32534;PPT\&#20462;&#35746;210825112&#12298;E&#26102;&#20195;&#39640;&#32844;&#33521;&#35821;&#8212;&#8212;&#32508;&#21512;&#25945;&#31243;2&#12299;\&#35838;&#20214;\&#31532;&#20108;&#21333;&#20803;\9.%20Movie.wmv" TargetMode="External"/><Relationship Id="rId4" Type="http://schemas.openxmlformats.org/officeDocument/2006/relationships/image" Target="../media/image69.pn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04.xml"/></Relationships>
</file>

<file path=ppt/slides/_rels/slide69.xml.rels><?xml version="1.0" encoding="UTF-8" standalone="yes"?>
<Relationships xmlns="http://schemas.openxmlformats.org/package/2006/relationships"><Relationship Id="rId3" Type="http://schemas.microsoft.com/office/2007/relationships/media" Target="file:///F:\&#35838;&#20214;ppt\0&#22806;&#32534;PPT\&#20462;&#35746;210825112&#12298;E&#26102;&#20195;&#39640;&#32844;&#33521;&#35821;&#8212;&#8212;&#32508;&#21512;&#25945;&#31243;2&#12299;\&#35838;&#20214;\&#31532;&#20108;&#21333;&#20803;\10.%20Performing.wmv" TargetMode="External"/><Relationship Id="rId2" Type="http://schemas.openxmlformats.org/officeDocument/2006/relationships/slideLayout" Target="../slideLayouts/slideLayout5.xml"/><Relationship Id="rId1" Type="http://schemas.openxmlformats.org/officeDocument/2006/relationships/video" Target="file:///F:\&#35838;&#20214;ppt\0&#22806;&#32534;PPT\&#20462;&#35746;210825112&#12298;E&#26102;&#20195;&#39640;&#32844;&#33521;&#35821;&#8212;&#8212;&#32508;&#21512;&#25945;&#31243;2&#12299;\&#35838;&#20214;\&#31532;&#20108;&#21333;&#20803;\10.%20Performing.wmv" TargetMode="External"/><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slideLayout" Target="../slideLayouts/slideLayout5.xml"/><Relationship Id="rId1" Type="http://schemas.openxmlformats.org/officeDocument/2006/relationships/tags" Target="../tags/tag10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7.xml"/><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newsfla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071832" y="2980194"/>
            <a:ext cx="10086270" cy="2707288"/>
            <a:chOff x="235507" y="2980194"/>
            <a:chExt cx="10086270" cy="2707288"/>
          </a:xfrm>
        </p:grpSpPr>
        <p:sp>
          <p:nvSpPr>
            <p:cNvPr id="32" name="矩形 1"/>
            <p:cNvSpPr>
              <a:spLocks noChangeArrowheads="1"/>
            </p:cNvSpPr>
            <p:nvPr/>
          </p:nvSpPr>
          <p:spPr bwMode="auto">
            <a:xfrm>
              <a:off x="257908"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lvl="0" algn="ctr"/>
              <a:r>
                <a:rPr lang="en-US" altLang="zh-CN" sz="2400" dirty="0">
                  <a:solidFill>
                    <a:srgbClr val="FFFFFF"/>
                  </a:solidFill>
                  <a:latin typeface="Franklin Gothic Medium" panose="020B0603020102020204" pitchFamily="34" charset="0"/>
                </a:rPr>
                <a:t>Lead-in</a:t>
              </a:r>
              <a:endParaRPr lang="zh-CN" altLang="en-US" sz="2400" dirty="0">
                <a:solidFill>
                  <a:srgbClr val="FFFFFF"/>
                </a:solidFill>
                <a:latin typeface="Franklin Gothic Medium" panose="020B0603020102020204" pitchFamily="34" charset="0"/>
              </a:endParaRPr>
            </a:p>
          </p:txBody>
        </p:sp>
        <p:sp>
          <p:nvSpPr>
            <p:cNvPr id="33" name="矩形 21"/>
            <p:cNvSpPr>
              <a:spLocks noChangeArrowheads="1"/>
            </p:cNvSpPr>
            <p:nvPr/>
          </p:nvSpPr>
          <p:spPr bwMode="auto">
            <a:xfrm>
              <a:off x="1948076" y="3987936"/>
              <a:ext cx="1574987" cy="1699546"/>
            </a:xfrm>
            <a:prstGeom prst="rect">
              <a:avLst/>
            </a:prstGeom>
            <a:solidFill>
              <a:srgbClr val="E56858"/>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Listening </a:t>
              </a:r>
              <a:r>
                <a:rPr lang="zh-CN" altLang="en-US" sz="2400" dirty="0">
                  <a:solidFill>
                    <a:schemeClr val="bg1"/>
                  </a:solidFill>
                </a:rPr>
                <a:t>＆</a:t>
              </a:r>
            </a:p>
            <a:p>
              <a:pPr>
                <a:defRPr/>
              </a:pPr>
              <a:r>
                <a:rPr lang="en-US" altLang="zh-CN" sz="2400" dirty="0">
                  <a:solidFill>
                    <a:srgbClr val="FFFFFF"/>
                  </a:solidFill>
                  <a:latin typeface="Franklin Gothic Medium" panose="020B0603020102020204" pitchFamily="34" charset="0"/>
                </a:rPr>
                <a:t> Speaking</a:t>
              </a:r>
              <a:endParaRPr lang="zh-CN" altLang="en-US" sz="2400" dirty="0">
                <a:solidFill>
                  <a:srgbClr val="FFFFFF"/>
                </a:solidFill>
                <a:latin typeface="Franklin Gothic Medium" panose="020B0603020102020204" pitchFamily="34" charset="0"/>
              </a:endParaRPr>
            </a:p>
          </p:txBody>
        </p:sp>
        <p:cxnSp>
          <p:nvCxnSpPr>
            <p:cNvPr id="34" name="直接连接符 7167"/>
            <p:cNvCxnSpPr>
              <a:cxnSpLocks noChangeShapeType="1"/>
            </p:cNvCxnSpPr>
            <p:nvPr/>
          </p:nvCxnSpPr>
          <p:spPr bwMode="auto">
            <a:xfrm>
              <a:off x="235507" y="3803285"/>
              <a:ext cx="1563450" cy="158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cxnSp>
          <p:nvCxnSpPr>
            <p:cNvPr id="35" name="直接连接符 7172"/>
            <p:cNvCxnSpPr>
              <a:cxnSpLocks noChangeShapeType="1"/>
            </p:cNvCxnSpPr>
            <p:nvPr/>
          </p:nvCxnSpPr>
          <p:spPr bwMode="auto">
            <a:xfrm rot="16200000" flipV="1">
              <a:off x="78163" y="3644555"/>
              <a:ext cx="325972" cy="123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sp>
          <p:nvSpPr>
            <p:cNvPr id="36" name="TextBox 7177"/>
            <p:cNvSpPr txBox="1">
              <a:spLocks noChangeArrowheads="1"/>
            </p:cNvSpPr>
            <p:nvPr/>
          </p:nvSpPr>
          <p:spPr bwMode="auto">
            <a:xfrm>
              <a:off x="343817" y="2980195"/>
              <a:ext cx="832637"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1</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37" name="TextBox 7177"/>
            <p:cNvSpPr txBox="1">
              <a:spLocks noChangeArrowheads="1"/>
            </p:cNvSpPr>
            <p:nvPr/>
          </p:nvSpPr>
          <p:spPr bwMode="auto">
            <a:xfrm>
              <a:off x="2036052" y="2980195"/>
              <a:ext cx="827909"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E56858"/>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E56858"/>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E56858"/>
                  </a:solidFill>
                  <a:latin typeface="Broadway" pitchFamily="82" charset="0"/>
                  <a:ea typeface="黑体" panose="02010609060101010101" pitchFamily="2" charset="-122"/>
                  <a:cs typeface="Arial" panose="020B0604020202020204" pitchFamily="34" charset="0"/>
                </a:rPr>
                <a:t>2</a:t>
              </a:r>
              <a:endParaRPr lang="zh-CN" altLang="en-US" sz="3600" b="1" dirty="0">
                <a:solidFill>
                  <a:srgbClr val="E56858"/>
                </a:solidFill>
                <a:latin typeface="Broadway" pitchFamily="82" charset="0"/>
                <a:ea typeface="黑体" panose="02010609060101010101" pitchFamily="2" charset="-122"/>
                <a:cs typeface="Arial" panose="020B0604020202020204" pitchFamily="34" charset="0"/>
              </a:endParaRPr>
            </a:p>
          </p:txBody>
        </p:sp>
        <p:cxnSp>
          <p:nvCxnSpPr>
            <p:cNvPr id="38" name="直接连接符 37"/>
            <p:cNvCxnSpPr/>
            <p:nvPr/>
          </p:nvCxnSpPr>
          <p:spPr bwMode="auto">
            <a:xfrm>
              <a:off x="1914853" y="3803285"/>
              <a:ext cx="1563445" cy="1588"/>
            </a:xfrm>
            <a:prstGeom prst="line">
              <a:avLst/>
            </a:prstGeom>
            <a:noFill/>
            <a:ln w="9525">
              <a:solidFill>
                <a:srgbClr val="E56858"/>
              </a:solidFill>
              <a:round/>
            </a:ln>
            <a:extLst>
              <a:ext uri="{909E8E84-426E-40DD-AFC4-6F175D3DCCD1}">
                <a14:hiddenFill xmlns:a14="http://schemas.microsoft.com/office/drawing/2010/main" xmlns="">
                  <a:noFill/>
                </a14:hiddenFill>
              </a:ext>
            </a:extLst>
          </p:spPr>
        </p:cxnSp>
        <p:sp>
          <p:nvSpPr>
            <p:cNvPr id="39" name="矩形 1"/>
            <p:cNvSpPr>
              <a:spLocks noChangeArrowheads="1"/>
            </p:cNvSpPr>
            <p:nvPr/>
          </p:nvSpPr>
          <p:spPr bwMode="auto">
            <a:xfrm>
              <a:off x="3635861"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Reading</a:t>
              </a:r>
              <a:endParaRPr lang="zh-CN" altLang="en-US" sz="2400" dirty="0">
                <a:solidFill>
                  <a:srgbClr val="FFFFFF"/>
                </a:solidFill>
                <a:latin typeface="Franklin Gothic Medium" panose="020B0603020102020204" pitchFamily="34" charset="0"/>
              </a:endParaRPr>
            </a:p>
          </p:txBody>
        </p:sp>
        <p:sp>
          <p:nvSpPr>
            <p:cNvPr id="40" name="矩形 21"/>
            <p:cNvSpPr>
              <a:spLocks noChangeArrowheads="1"/>
            </p:cNvSpPr>
            <p:nvPr/>
          </p:nvSpPr>
          <p:spPr bwMode="auto">
            <a:xfrm>
              <a:off x="5308689"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Grammar</a:t>
              </a:r>
              <a:endParaRPr lang="zh-CN" altLang="en-US" sz="2400" dirty="0">
                <a:solidFill>
                  <a:srgbClr val="FFFFFF"/>
                </a:solidFill>
                <a:latin typeface="Franklin Gothic Medium" panose="020B0603020102020204" pitchFamily="34" charset="0"/>
              </a:endParaRPr>
            </a:p>
          </p:txBody>
        </p:sp>
        <p:cxnSp>
          <p:nvCxnSpPr>
            <p:cNvPr id="41" name="直接连接符 7167"/>
            <p:cNvCxnSpPr>
              <a:cxnSpLocks noChangeShapeType="1"/>
            </p:cNvCxnSpPr>
            <p:nvPr/>
          </p:nvCxnSpPr>
          <p:spPr bwMode="auto">
            <a:xfrm>
              <a:off x="3613460" y="3803285"/>
              <a:ext cx="1563450" cy="158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sp>
          <p:nvSpPr>
            <p:cNvPr id="42" name="TextBox 7177"/>
            <p:cNvSpPr txBox="1">
              <a:spLocks noChangeArrowheads="1"/>
            </p:cNvSpPr>
            <p:nvPr/>
          </p:nvSpPr>
          <p:spPr bwMode="auto">
            <a:xfrm>
              <a:off x="3721770" y="2980195"/>
              <a:ext cx="832637"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3</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43" name="TextBox 7177"/>
            <p:cNvSpPr txBox="1">
              <a:spLocks noChangeArrowheads="1"/>
            </p:cNvSpPr>
            <p:nvPr/>
          </p:nvSpPr>
          <p:spPr bwMode="auto">
            <a:xfrm>
              <a:off x="5396665" y="2980195"/>
              <a:ext cx="827909"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4</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44" name="直接连接符 43"/>
            <p:cNvCxnSpPr/>
            <p:nvPr/>
          </p:nvCxnSpPr>
          <p:spPr bwMode="auto">
            <a:xfrm>
              <a:off x="5275466" y="3803285"/>
              <a:ext cx="1563445" cy="158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cxnSp>
          <p:nvCxnSpPr>
            <p:cNvPr id="45" name="直接连接符 7172"/>
            <p:cNvCxnSpPr>
              <a:cxnSpLocks noChangeShapeType="1"/>
            </p:cNvCxnSpPr>
            <p:nvPr/>
          </p:nvCxnSpPr>
          <p:spPr bwMode="auto">
            <a:xfrm rot="16200000" flipV="1">
              <a:off x="1752182" y="3644555"/>
              <a:ext cx="325972" cy="1238"/>
            </a:xfrm>
            <a:prstGeom prst="line">
              <a:avLst/>
            </a:prstGeom>
            <a:noFill/>
            <a:ln w="9525">
              <a:solidFill>
                <a:srgbClr val="E56858"/>
              </a:solidFill>
              <a:round/>
            </a:ln>
            <a:extLst>
              <a:ext uri="{909E8E84-426E-40DD-AFC4-6F175D3DCCD1}">
                <a14:hiddenFill xmlns:a14="http://schemas.microsoft.com/office/drawing/2010/main" xmlns="">
                  <a:noFill/>
                </a14:hiddenFill>
              </a:ext>
            </a:extLst>
          </p:spPr>
        </p:cxnSp>
        <p:cxnSp>
          <p:nvCxnSpPr>
            <p:cNvPr id="46" name="直接连接符 7172"/>
            <p:cNvCxnSpPr>
              <a:cxnSpLocks noChangeShapeType="1"/>
            </p:cNvCxnSpPr>
            <p:nvPr/>
          </p:nvCxnSpPr>
          <p:spPr bwMode="auto">
            <a:xfrm rot="16200000" flipV="1">
              <a:off x="3452395" y="3637411"/>
              <a:ext cx="325972" cy="123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cxnSp>
          <p:nvCxnSpPr>
            <p:cNvPr id="47" name="直接连接符 7172"/>
            <p:cNvCxnSpPr>
              <a:cxnSpLocks noChangeShapeType="1"/>
            </p:cNvCxnSpPr>
            <p:nvPr/>
          </p:nvCxnSpPr>
          <p:spPr bwMode="auto">
            <a:xfrm rot="16200000" flipV="1">
              <a:off x="5114508" y="3644554"/>
              <a:ext cx="325972" cy="123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sp>
          <p:nvSpPr>
            <p:cNvPr id="48" name="矩形 1"/>
            <p:cNvSpPr>
              <a:spLocks noChangeArrowheads="1"/>
            </p:cNvSpPr>
            <p:nvPr/>
          </p:nvSpPr>
          <p:spPr bwMode="auto">
            <a:xfrm>
              <a:off x="6981579" y="3987935"/>
              <a:ext cx="167176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Watching &amp; Performing</a:t>
              </a:r>
              <a:endParaRPr lang="zh-CN" altLang="en-US" sz="2400" dirty="0">
                <a:solidFill>
                  <a:srgbClr val="FFFFFF"/>
                </a:solidFill>
                <a:latin typeface="Franklin Gothic Medium" panose="020B0603020102020204" pitchFamily="34" charset="0"/>
              </a:endParaRPr>
            </a:p>
          </p:txBody>
        </p:sp>
        <p:sp>
          <p:nvSpPr>
            <p:cNvPr id="49" name="矩形 21"/>
            <p:cNvSpPr>
              <a:spLocks noChangeArrowheads="1"/>
            </p:cNvSpPr>
            <p:nvPr/>
          </p:nvSpPr>
          <p:spPr bwMode="auto">
            <a:xfrm>
              <a:off x="8746790" y="3987935"/>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Applied Writing</a:t>
              </a:r>
              <a:endParaRPr lang="zh-CN" altLang="en-US" sz="2400" dirty="0">
                <a:solidFill>
                  <a:srgbClr val="FFFFFF"/>
                </a:solidFill>
                <a:latin typeface="Franklin Gothic Medium" panose="020B0603020102020204" pitchFamily="34" charset="0"/>
              </a:endParaRPr>
            </a:p>
          </p:txBody>
        </p:sp>
        <p:cxnSp>
          <p:nvCxnSpPr>
            <p:cNvPr id="50" name="直接连接符 7167"/>
            <p:cNvCxnSpPr>
              <a:cxnSpLocks noChangeShapeType="1"/>
            </p:cNvCxnSpPr>
            <p:nvPr/>
          </p:nvCxnSpPr>
          <p:spPr bwMode="auto">
            <a:xfrm>
              <a:off x="6959178" y="3803284"/>
              <a:ext cx="1563450" cy="158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sp>
          <p:nvSpPr>
            <p:cNvPr id="51" name="TextBox 7177"/>
            <p:cNvSpPr txBox="1">
              <a:spLocks noChangeArrowheads="1"/>
            </p:cNvSpPr>
            <p:nvPr/>
          </p:nvSpPr>
          <p:spPr bwMode="auto">
            <a:xfrm>
              <a:off x="7067488" y="2980194"/>
              <a:ext cx="832637"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5</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52" name="TextBox 7177"/>
            <p:cNvSpPr txBox="1">
              <a:spLocks noChangeArrowheads="1"/>
            </p:cNvSpPr>
            <p:nvPr/>
          </p:nvSpPr>
          <p:spPr bwMode="auto">
            <a:xfrm>
              <a:off x="8845917" y="2980194"/>
              <a:ext cx="827909"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6</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53" name="直接连接符 52"/>
            <p:cNvCxnSpPr/>
            <p:nvPr/>
          </p:nvCxnSpPr>
          <p:spPr bwMode="auto">
            <a:xfrm>
              <a:off x="8735869" y="3803284"/>
              <a:ext cx="1563445" cy="158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cxnSp>
          <p:nvCxnSpPr>
            <p:cNvPr id="54" name="直接连接符 7172"/>
            <p:cNvCxnSpPr>
              <a:cxnSpLocks noChangeShapeType="1"/>
            </p:cNvCxnSpPr>
            <p:nvPr/>
          </p:nvCxnSpPr>
          <p:spPr bwMode="auto">
            <a:xfrm rot="16200000" flipV="1">
              <a:off x="6795671" y="3639791"/>
              <a:ext cx="325972" cy="123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cxnSp>
          <p:nvCxnSpPr>
            <p:cNvPr id="55" name="直接连接符 7172"/>
            <p:cNvCxnSpPr>
              <a:cxnSpLocks noChangeShapeType="1"/>
            </p:cNvCxnSpPr>
            <p:nvPr/>
          </p:nvCxnSpPr>
          <p:spPr bwMode="auto">
            <a:xfrm rot="16200000" flipV="1">
              <a:off x="8567668" y="3642173"/>
              <a:ext cx="325972" cy="123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499506" y="1168269"/>
            <a:ext cx="5336269" cy="369332"/>
          </a:xfrm>
          <a:prstGeom prst="rect">
            <a:avLst/>
          </a:prstGeom>
        </p:spPr>
        <p:txBody>
          <a:bodyPr wrap="none">
            <a:spAutoFit/>
          </a:bodyPr>
          <a:lstStyle/>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Listen to the dialogues and fill in the blanks.</a:t>
            </a:r>
            <a:endParaRPr lang="zh-CN" altLang="en-US" dirty="0">
              <a:solidFill>
                <a:schemeClr val="tx1">
                  <a:lumMod val="65000"/>
                  <a:lumOff val="35000"/>
                </a:schemeClr>
              </a:solidFill>
            </a:endParaRPr>
          </a:p>
        </p:txBody>
      </p:sp>
      <p:grpSp>
        <p:nvGrpSpPr>
          <p:cNvPr id="2" name="组合 7"/>
          <p:cNvGrpSpPr/>
          <p:nvPr/>
        </p:nvGrpSpPr>
        <p:grpSpPr>
          <a:xfrm>
            <a:off x="774672" y="877536"/>
            <a:ext cx="964287" cy="900000"/>
            <a:chOff x="953972" y="653411"/>
            <a:chExt cx="964287" cy="900000"/>
          </a:xfrm>
        </p:grpSpPr>
        <p:sp>
          <p:nvSpPr>
            <p:cNvPr id="4" name="MH_Other_1"/>
            <p:cNvSpPr>
              <a:spLocks noChangeAspect="1"/>
            </p:cNvSpPr>
            <p:nvPr>
              <p:custDataLst>
                <p:tags r:id="rId2"/>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rgbClr val="E0593C"/>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7" name="TextBox 6"/>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1</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pic>
        <p:nvPicPr>
          <p:cNvPr id="8" name="2. Listening.wmv">
            <a:hlinkClick r:id="" action="ppaction://media"/>
          </p:cNvPr>
          <p:cNvPicPr>
            <a:picLocks noRot="1" noChangeAspect="1"/>
          </p:cNvPicPr>
          <p:nvPr>
            <a:videoFile r:link="rId1"/>
            <p:extLst>
              <p:ext uri="{DAA4B4D4-6D71-4841-9C94-3DE7FCFB9230}">
                <p14:media xmlns:p14="http://schemas.microsoft.com/office/powerpoint/2010/main" xmlns="" r:link="rId4"/>
              </p:ext>
            </p:extLst>
          </p:nvPr>
        </p:nvPicPr>
        <p:blipFill>
          <a:blip r:embed="rId5" cstate="print"/>
          <a:stretch>
            <a:fillRect/>
          </a:stretch>
        </p:blipFill>
        <p:spPr>
          <a:xfrm>
            <a:off x="3993501" y="2019318"/>
            <a:ext cx="7054799" cy="3968324"/>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gallery dir="l"/>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2"/>
          <p:cNvSpPr txBox="1"/>
          <p:nvPr/>
        </p:nvSpPr>
        <p:spPr>
          <a:xfrm>
            <a:off x="802433" y="2382559"/>
            <a:ext cx="10730203" cy="2492990"/>
          </a:xfrm>
          <a:prstGeom prst="rect">
            <a:avLst/>
          </a:prstGeom>
          <a:solidFill>
            <a:srgbClr val="FFCC99"/>
          </a:solidFill>
          <a:ln w="76200">
            <a:solidFill>
              <a:schemeClr val="bg1"/>
            </a:solidFill>
          </a:ln>
        </p:spPr>
        <p:txBody>
          <a:bodyPr wrap="square" rtlCol="0">
            <a:spAutoFit/>
          </a:bodyPr>
          <a:lstStyle/>
          <a:p>
            <a:pPr algn="ctr">
              <a:lnSpc>
                <a:spcPct val="130000"/>
              </a:lnSpc>
            </a:pPr>
            <a:r>
              <a:rPr lang="en-US" altLang="zh-CN" sz="2400" b="1" dirty="0">
                <a:solidFill>
                  <a:schemeClr val="tx1">
                    <a:lumMod val="75000"/>
                    <a:lumOff val="25000"/>
                  </a:schemeClr>
                </a:solidFill>
                <a:latin typeface="Times New Roman" panose="02020603050405020304" pitchFamily="18" charset="0"/>
                <a:ea typeface="微软雅黑" panose="020B0503020204020204" pitchFamily="34" charset="-122"/>
              </a:rPr>
              <a:t>Words and Expressions</a:t>
            </a:r>
          </a:p>
          <a:p>
            <a:pPr>
              <a:lnSpc>
                <a:spcPct val="130000"/>
              </a:lnSpc>
            </a:pPr>
            <a:r>
              <a:rPr lang="zh-CN" altLang="en-US" sz="2400" dirty="0">
                <a:solidFill>
                  <a:schemeClr val="tx1">
                    <a:lumMod val="75000"/>
                    <a:lumOff val="25000"/>
                  </a:schemeClr>
                </a:solidFill>
                <a:latin typeface="Times New Roman" panose="02020603050405020304" pitchFamily="18" charset="0"/>
                <a:ea typeface="微软雅黑" panose="020B0503020204020204" pitchFamily="34" charset="-122"/>
              </a:rPr>
              <a:t>                       </a:t>
            </a:r>
            <a:r>
              <a:rPr lang="en-US" altLang="zh-CN" sz="2400" dirty="0">
                <a:solidFill>
                  <a:schemeClr val="tx1">
                    <a:lumMod val="75000"/>
                    <a:lumOff val="25000"/>
                  </a:schemeClr>
                </a:solidFill>
                <a:latin typeface="Times New Roman" panose="02020603050405020304" pitchFamily="18" charset="0"/>
                <a:ea typeface="微软雅黑" panose="020B0503020204020204" pitchFamily="34" charset="-122"/>
              </a:rPr>
              <a:t>convenient </a:t>
            </a:r>
            <a:r>
              <a:rPr lang="zh-CN" altLang="en-US" sz="2400" dirty="0">
                <a:solidFill>
                  <a:schemeClr val="tx1">
                    <a:lumMod val="75000"/>
                    <a:lumOff val="25000"/>
                  </a:schemeClr>
                </a:solidFill>
                <a:latin typeface="Times New Roman" panose="02020603050405020304" pitchFamily="18" charset="0"/>
                <a:ea typeface="微软雅黑" panose="020B0503020204020204" pitchFamily="34" charset="-122"/>
              </a:rPr>
              <a:t>方便的                                  </a:t>
            </a:r>
            <a:r>
              <a:rPr lang="en-US" altLang="zh-CN" sz="2400" dirty="0">
                <a:solidFill>
                  <a:schemeClr val="tx1">
                    <a:lumMod val="75000"/>
                    <a:lumOff val="25000"/>
                  </a:schemeClr>
                </a:solidFill>
                <a:latin typeface="Times New Roman" panose="02020603050405020304" pitchFamily="18" charset="0"/>
                <a:ea typeface="微软雅黑" panose="020B0503020204020204" pitchFamily="34" charset="-122"/>
              </a:rPr>
              <a:t>open an account </a:t>
            </a:r>
            <a:r>
              <a:rPr lang="zh-CN" altLang="en-US" sz="2400" dirty="0">
                <a:solidFill>
                  <a:schemeClr val="tx1">
                    <a:lumMod val="75000"/>
                    <a:lumOff val="25000"/>
                  </a:schemeClr>
                </a:solidFill>
                <a:latin typeface="Times New Roman" panose="02020603050405020304" pitchFamily="18" charset="0"/>
                <a:ea typeface="微软雅黑" panose="020B0503020204020204" pitchFamily="34" charset="-122"/>
              </a:rPr>
              <a:t>开户</a:t>
            </a:r>
          </a:p>
          <a:p>
            <a:pPr>
              <a:lnSpc>
                <a:spcPct val="130000"/>
              </a:lnSpc>
            </a:pPr>
            <a:r>
              <a:rPr lang="en-US" altLang="zh-CN" sz="2400" dirty="0">
                <a:solidFill>
                  <a:schemeClr val="tx1">
                    <a:lumMod val="75000"/>
                    <a:lumOff val="25000"/>
                  </a:schemeClr>
                </a:solidFill>
                <a:latin typeface="Times New Roman" panose="02020603050405020304" pitchFamily="18" charset="0"/>
                <a:ea typeface="微软雅黑" panose="020B0503020204020204" pitchFamily="34" charset="-122"/>
              </a:rPr>
              <a:t>                       online bank </a:t>
            </a:r>
            <a:r>
              <a:rPr lang="zh-CN" altLang="en-US" sz="2400" dirty="0">
                <a:solidFill>
                  <a:schemeClr val="tx1">
                    <a:lumMod val="75000"/>
                    <a:lumOff val="25000"/>
                  </a:schemeClr>
                </a:solidFill>
                <a:latin typeface="Times New Roman" panose="02020603050405020304" pitchFamily="18" charset="0"/>
                <a:ea typeface="微软雅黑" panose="020B0503020204020204" pitchFamily="34" charset="-122"/>
              </a:rPr>
              <a:t>网上银行                             </a:t>
            </a:r>
            <a:r>
              <a:rPr lang="en-US" altLang="zh-CN" sz="2400" dirty="0">
                <a:solidFill>
                  <a:schemeClr val="tx1">
                    <a:lumMod val="75000"/>
                    <a:lumOff val="25000"/>
                  </a:schemeClr>
                </a:solidFill>
                <a:latin typeface="Times New Roman" panose="02020603050405020304" pitchFamily="18" charset="0"/>
                <a:ea typeface="微软雅黑" panose="020B0503020204020204" pitchFamily="34" charset="-122"/>
              </a:rPr>
              <a:t>revolution </a:t>
            </a:r>
            <a:r>
              <a:rPr lang="zh-CN" altLang="en-US" sz="2400" dirty="0">
                <a:solidFill>
                  <a:schemeClr val="tx1">
                    <a:lumMod val="75000"/>
                    <a:lumOff val="25000"/>
                  </a:schemeClr>
                </a:solidFill>
                <a:latin typeface="Times New Roman" panose="02020603050405020304" pitchFamily="18" charset="0"/>
                <a:ea typeface="微软雅黑" panose="020B0503020204020204" pitchFamily="34" charset="-122"/>
              </a:rPr>
              <a:t>改革；革命</a:t>
            </a:r>
          </a:p>
          <a:p>
            <a:pPr>
              <a:lnSpc>
                <a:spcPct val="130000"/>
              </a:lnSpc>
            </a:pPr>
            <a:r>
              <a:rPr lang="en-US" altLang="zh-CN" sz="2400" dirty="0">
                <a:solidFill>
                  <a:schemeClr val="tx1">
                    <a:lumMod val="75000"/>
                    <a:lumOff val="25000"/>
                  </a:schemeClr>
                </a:solidFill>
                <a:latin typeface="Times New Roman" panose="02020603050405020304" pitchFamily="18" charset="0"/>
                <a:ea typeface="微软雅黑" panose="020B0503020204020204" pitchFamily="34" charset="-122"/>
              </a:rPr>
              <a:t>                       simulate </a:t>
            </a:r>
            <a:r>
              <a:rPr lang="zh-CN" altLang="en-US" sz="2400" dirty="0">
                <a:solidFill>
                  <a:schemeClr val="tx1">
                    <a:lumMod val="75000"/>
                    <a:lumOff val="25000"/>
                  </a:schemeClr>
                </a:solidFill>
                <a:latin typeface="Times New Roman" panose="02020603050405020304" pitchFamily="18" charset="0"/>
                <a:ea typeface="微软雅黑" panose="020B0503020204020204" pitchFamily="34" charset="-122"/>
              </a:rPr>
              <a:t>模仿                                          </a:t>
            </a:r>
            <a:r>
              <a:rPr lang="en-US" altLang="zh-CN" sz="2400" dirty="0">
                <a:solidFill>
                  <a:schemeClr val="tx1">
                    <a:lumMod val="75000"/>
                    <a:lumOff val="25000"/>
                  </a:schemeClr>
                </a:solidFill>
                <a:latin typeface="Times New Roman" panose="02020603050405020304" pitchFamily="18" charset="0"/>
                <a:ea typeface="微软雅黑" panose="020B0503020204020204" pitchFamily="34" charset="-122"/>
              </a:rPr>
              <a:t>rush hours </a:t>
            </a:r>
            <a:r>
              <a:rPr lang="zh-CN" altLang="en-US" sz="2400" dirty="0">
                <a:solidFill>
                  <a:schemeClr val="tx1">
                    <a:lumMod val="75000"/>
                    <a:lumOff val="25000"/>
                  </a:schemeClr>
                </a:solidFill>
                <a:latin typeface="Times New Roman" panose="02020603050405020304" pitchFamily="18" charset="0"/>
                <a:ea typeface="微软雅黑" panose="020B0503020204020204" pitchFamily="34" charset="-122"/>
              </a:rPr>
              <a:t>交通拥挤时间</a:t>
            </a:r>
          </a:p>
          <a:p>
            <a:pPr>
              <a:lnSpc>
                <a:spcPct val="130000"/>
              </a:lnSpc>
            </a:pPr>
            <a:r>
              <a:rPr lang="en-US" altLang="zh-CN" sz="2400" dirty="0">
                <a:solidFill>
                  <a:schemeClr val="tx1">
                    <a:lumMod val="75000"/>
                    <a:lumOff val="25000"/>
                  </a:schemeClr>
                </a:solidFill>
                <a:latin typeface="Times New Roman" panose="02020603050405020304" pitchFamily="18" charset="0"/>
                <a:ea typeface="微软雅黑" panose="020B0503020204020204" pitchFamily="34" charset="-122"/>
              </a:rPr>
              <a:t>                       traffic jam </a:t>
            </a:r>
            <a:r>
              <a:rPr lang="zh-CN" altLang="en-US" sz="2400" dirty="0">
                <a:solidFill>
                  <a:schemeClr val="tx1">
                    <a:lumMod val="75000"/>
                    <a:lumOff val="25000"/>
                  </a:schemeClr>
                </a:solidFill>
                <a:latin typeface="Times New Roman" panose="02020603050405020304" pitchFamily="18" charset="0"/>
                <a:ea typeface="微软雅黑" panose="020B0503020204020204" pitchFamily="34" charset="-122"/>
              </a:rPr>
              <a:t>交通拥堵                               </a:t>
            </a:r>
            <a:r>
              <a:rPr lang="en-US" altLang="zh-CN" sz="2400" dirty="0">
                <a:solidFill>
                  <a:schemeClr val="tx1">
                    <a:lumMod val="75000"/>
                    <a:lumOff val="25000"/>
                  </a:schemeClr>
                </a:solidFill>
                <a:latin typeface="Times New Roman" panose="02020603050405020304" pitchFamily="18" charset="0"/>
                <a:ea typeface="微软雅黑" panose="020B0503020204020204" pitchFamily="34" charset="-122"/>
              </a:rPr>
              <a:t>get off work </a:t>
            </a:r>
            <a:r>
              <a:rPr lang="zh-CN" altLang="en-US" sz="2400" dirty="0">
                <a:solidFill>
                  <a:schemeClr val="tx1">
                    <a:lumMod val="75000"/>
                    <a:lumOff val="25000"/>
                  </a:schemeClr>
                </a:solidFill>
                <a:latin typeface="Times New Roman" panose="02020603050405020304" pitchFamily="18" charset="0"/>
                <a:ea typeface="微软雅黑" panose="020B0503020204020204" pitchFamily="34" charset="-122"/>
              </a:rPr>
              <a:t>下班</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194454" y="341340"/>
            <a:ext cx="1439818" cy="369332"/>
          </a:xfrm>
          <a:prstGeom prst="rect">
            <a:avLst/>
          </a:prstGeom>
        </p:spPr>
        <p:txBody>
          <a:bodyPr wrap="none">
            <a:spAutoFit/>
          </a:bodyPr>
          <a:lstStyle/>
          <a:p>
            <a:r>
              <a:rPr lang="en-US" altLang="zh-CN" b="1" dirty="0">
                <a:solidFill>
                  <a:srgbClr val="FF6600"/>
                </a:solidFill>
                <a:latin typeface="微软雅黑" panose="020B0503020204020204" pitchFamily="34" charset="-122"/>
                <a:ea typeface="微软雅黑" panose="020B0503020204020204" pitchFamily="34" charset="-122"/>
              </a:rPr>
              <a:t>Dialogue 1</a:t>
            </a:r>
            <a:endParaRPr lang="zh-CN" altLang="en-US" dirty="0">
              <a:solidFill>
                <a:schemeClr val="tx1">
                  <a:lumMod val="65000"/>
                  <a:lumOff val="35000"/>
                </a:schemeClr>
              </a:solidFill>
            </a:endParaRPr>
          </a:p>
        </p:txBody>
      </p:sp>
      <p:cxnSp>
        <p:nvCxnSpPr>
          <p:cNvPr id="4" name="直接连接符 3"/>
          <p:cNvCxnSpPr/>
          <p:nvPr/>
        </p:nvCxnSpPr>
        <p:spPr>
          <a:xfrm>
            <a:off x="10221009" y="753030"/>
            <a:ext cx="1440000" cy="0"/>
          </a:xfrm>
          <a:prstGeom prst="line">
            <a:avLst/>
          </a:prstGeom>
          <a:ln w="349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0" y="1105399"/>
            <a:ext cx="12192000" cy="4936005"/>
          </a:xfrm>
          <a:prstGeom prst="rect">
            <a:avLst/>
          </a:prstGeom>
          <a:solidFill>
            <a:srgbClr val="FDEADA"/>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981748" y="1148013"/>
            <a:ext cx="10696354" cy="4859664"/>
          </a:xfrm>
          <a:prstGeom prst="rect">
            <a:avLst/>
          </a:prstGeom>
        </p:spPr>
        <p:txBody>
          <a:bodyPr wrap="square">
            <a:spAutoFit/>
          </a:bodyPr>
          <a:lstStyle/>
          <a:p>
            <a:pPr>
              <a:lnSpc>
                <a:spcPct val="130000"/>
              </a:lnSpc>
            </a:pPr>
            <a:r>
              <a:rPr lang="en-US" altLang="zh-CN" sz="2000" dirty="0">
                <a:latin typeface="Times New Roman" panose="02020603050405020304" pitchFamily="18" charset="0"/>
                <a:cs typeface="Times New Roman" panose="02020603050405020304" pitchFamily="18" charset="0"/>
              </a:rPr>
              <a:t>S: Aunt Cindy, do you shop ___________ often?</a:t>
            </a:r>
          </a:p>
          <a:p>
            <a:pPr>
              <a:lnSpc>
                <a:spcPct val="130000"/>
              </a:lnSpc>
            </a:pPr>
            <a:r>
              <a:rPr lang="en-US" altLang="zh-CN" sz="2000" dirty="0">
                <a:latin typeface="Times New Roman" panose="02020603050405020304" pitchFamily="18" charset="0"/>
                <a:cs typeface="Times New Roman" panose="02020603050405020304" pitchFamily="18" charset="0"/>
              </a:rPr>
              <a:t>C: Yes. It’s very convenient and the price is even ___________.</a:t>
            </a:r>
          </a:p>
          <a:p>
            <a:pPr>
              <a:lnSpc>
                <a:spcPct val="130000"/>
              </a:lnSpc>
            </a:pPr>
            <a:r>
              <a:rPr lang="en-US" altLang="zh-CN" sz="2000" dirty="0">
                <a:latin typeface="Times New Roman" panose="02020603050405020304" pitchFamily="18" charset="0"/>
                <a:cs typeface="Times New Roman" panose="02020603050405020304" pitchFamily="18" charset="0"/>
              </a:rPr>
              <a:t>S: Last week, I tried to buy some books online, but I didn’t know how to pay for them.</a:t>
            </a:r>
          </a:p>
          <a:p>
            <a:pPr>
              <a:lnSpc>
                <a:spcPct val="130000"/>
              </a:lnSpc>
            </a:pPr>
            <a:r>
              <a:rPr lang="en-US" altLang="zh-CN" sz="2000" dirty="0">
                <a:latin typeface="Times New Roman" panose="02020603050405020304" pitchFamily="18" charset="0"/>
                <a:cs typeface="Times New Roman" panose="02020603050405020304" pitchFamily="18" charset="0"/>
              </a:rPr>
              <a:t>C: You should open an account at the online bank first.</a:t>
            </a:r>
          </a:p>
          <a:p>
            <a:pPr>
              <a:lnSpc>
                <a:spcPct val="130000"/>
              </a:lnSpc>
            </a:pPr>
            <a:r>
              <a:rPr lang="en-US" altLang="zh-CN" sz="2000" dirty="0">
                <a:latin typeface="Times New Roman" panose="02020603050405020304" pitchFamily="18" charset="0"/>
                <a:cs typeface="Times New Roman" panose="02020603050405020304" pitchFamily="18" charset="0"/>
              </a:rPr>
              <a:t>S: Are there many things online?</a:t>
            </a:r>
          </a:p>
          <a:p>
            <a:pPr>
              <a:lnSpc>
                <a:spcPct val="130000"/>
              </a:lnSpc>
            </a:pPr>
            <a:r>
              <a:rPr lang="en-US" altLang="zh-CN" sz="2000" dirty="0">
                <a:latin typeface="Times New Roman" panose="02020603050405020304" pitchFamily="18" charset="0"/>
                <a:cs typeface="Times New Roman" panose="02020603050405020304" pitchFamily="18" charset="0"/>
              </a:rPr>
              <a:t>C: Sure. You can fi </a:t>
            </a:r>
            <a:r>
              <a:rPr lang="en-US" altLang="zh-CN" sz="2000" dirty="0" err="1">
                <a:latin typeface="Times New Roman" panose="02020603050405020304" pitchFamily="18" charset="0"/>
                <a:cs typeface="Times New Roman" panose="02020603050405020304" pitchFamily="18" charset="0"/>
              </a:rPr>
              <a:t>nd</a:t>
            </a:r>
            <a:r>
              <a:rPr lang="en-US" altLang="zh-CN" sz="2000" dirty="0">
                <a:latin typeface="Times New Roman" panose="02020603050405020304" pitchFamily="18" charset="0"/>
                <a:cs typeface="Times New Roman" panose="02020603050405020304" pitchFamily="18" charset="0"/>
              </a:rPr>
              <a:t> things all over the ___________. Let’s check it out online!</a:t>
            </a:r>
          </a:p>
          <a:p>
            <a:pPr>
              <a:lnSpc>
                <a:spcPct val="130000"/>
              </a:lnSpc>
            </a:pPr>
            <a:r>
              <a:rPr lang="en-US" altLang="zh-CN" sz="2000" dirty="0">
                <a:latin typeface="Times New Roman" panose="02020603050405020304" pitchFamily="18" charset="0"/>
                <a:cs typeface="Times New Roman" panose="02020603050405020304" pitchFamily="18" charset="0"/>
              </a:rPr>
              <a:t>S: That’s amazing. Oh, an online virtual supermarket?</a:t>
            </a:r>
          </a:p>
          <a:p>
            <a:pPr>
              <a:lnSpc>
                <a:spcPct val="130000"/>
              </a:lnSpc>
            </a:pPr>
            <a:r>
              <a:rPr lang="en-US" altLang="zh-CN" sz="2000" dirty="0">
                <a:latin typeface="Times New Roman" panose="02020603050405020304" pitchFamily="18" charset="0"/>
                <a:cs typeface="Times New Roman" panose="02020603050405020304" pitchFamily="18" charset="0"/>
              </a:rPr>
              <a:t>C: Let’s ___________ to check it out.</a:t>
            </a:r>
          </a:p>
          <a:p>
            <a:pPr>
              <a:lnSpc>
                <a:spcPct val="130000"/>
              </a:lnSpc>
            </a:pPr>
            <a:r>
              <a:rPr lang="en-US" altLang="zh-CN" sz="2000" dirty="0">
                <a:latin typeface="Times New Roman" panose="02020603050405020304" pitchFamily="18" charset="0"/>
                <a:cs typeface="Times New Roman" panose="02020603050405020304" pitchFamily="18" charset="0"/>
              </a:rPr>
              <a:t>S: Oh, I got it. It simulates the real supermarket, which makes it feel so real. Mom will love it. She loves shopping in supermarkets.</a:t>
            </a:r>
          </a:p>
          <a:p>
            <a:pPr>
              <a:lnSpc>
                <a:spcPct val="130000"/>
              </a:lnSpc>
            </a:pPr>
            <a:r>
              <a:rPr lang="en-US" altLang="zh-CN" sz="2000" dirty="0">
                <a:latin typeface="Times New Roman" panose="02020603050405020304" pitchFamily="18" charset="0"/>
                <a:cs typeface="Times New Roman" panose="02020603050405020304" pitchFamily="18" charset="0"/>
              </a:rPr>
              <a:t>C: No doubt about it. Shopping online will get more and more ___________. It’s a real revolution</a:t>
            </a:r>
          </a:p>
          <a:p>
            <a:pPr>
              <a:lnSpc>
                <a:spcPct val="130000"/>
              </a:lnSpc>
            </a:pPr>
            <a:r>
              <a:rPr lang="en-US" altLang="zh-CN" sz="2000" dirty="0">
                <a:latin typeface="Times New Roman" panose="02020603050405020304" pitchFamily="18" charset="0"/>
                <a:cs typeface="Times New Roman" panose="02020603050405020304" pitchFamily="18" charset="0"/>
              </a:rPr>
              <a:t>about people’s consuming habits.</a:t>
            </a:r>
            <a:endParaRPr lang="zh-CN" altLang="en-US" sz="2000" dirty="0">
              <a:latin typeface="Times New Roman" panose="02020603050405020304" pitchFamily="18" charset="0"/>
              <a:cs typeface="Times New Roman" panose="02020603050405020304" pitchFamily="18" charset="0"/>
            </a:endParaRPr>
          </a:p>
        </p:txBody>
      </p:sp>
      <p:sp>
        <p:nvSpPr>
          <p:cNvPr id="2" name="矩形 1"/>
          <p:cNvSpPr/>
          <p:nvPr/>
        </p:nvSpPr>
        <p:spPr>
          <a:xfrm>
            <a:off x="4035182" y="1094379"/>
            <a:ext cx="1104790" cy="523220"/>
          </a:xfrm>
          <a:prstGeom prst="rect">
            <a:avLst/>
          </a:prstGeom>
        </p:spPr>
        <p:txBody>
          <a:bodyPr wrap="none">
            <a:spAutoFit/>
          </a:bodyPr>
          <a:lstStyle/>
          <a:p>
            <a:r>
              <a:rPr lang="en-US" altLang="zh-CN" sz="2800" b="1" i="1" dirty="0">
                <a:solidFill>
                  <a:srgbClr val="FF0000"/>
                </a:solidFill>
              </a:rPr>
              <a:t>online</a:t>
            </a:r>
            <a:endParaRPr lang="zh-CN" altLang="en-US" sz="2800" b="1" i="1" dirty="0">
              <a:solidFill>
                <a:srgbClr val="FF0000"/>
              </a:solidFill>
            </a:endParaRPr>
          </a:p>
        </p:txBody>
      </p:sp>
      <p:sp>
        <p:nvSpPr>
          <p:cNvPr id="6" name="矩形 5"/>
          <p:cNvSpPr/>
          <p:nvPr/>
        </p:nvSpPr>
        <p:spPr>
          <a:xfrm>
            <a:off x="6227152" y="1479375"/>
            <a:ext cx="1031051" cy="523220"/>
          </a:xfrm>
          <a:prstGeom prst="rect">
            <a:avLst/>
          </a:prstGeom>
        </p:spPr>
        <p:txBody>
          <a:bodyPr wrap="none">
            <a:spAutoFit/>
          </a:bodyPr>
          <a:lstStyle/>
          <a:p>
            <a:r>
              <a:rPr lang="en-US" altLang="zh-CN" sz="2800" b="1" i="1" dirty="0">
                <a:solidFill>
                  <a:srgbClr val="FF0000"/>
                </a:solidFill>
              </a:rPr>
              <a:t>lower</a:t>
            </a:r>
            <a:endParaRPr lang="zh-CN" altLang="en-US" sz="2800" b="1" i="1" dirty="0">
              <a:solidFill>
                <a:srgbClr val="FF0000"/>
              </a:solidFill>
            </a:endParaRPr>
          </a:p>
        </p:txBody>
      </p:sp>
      <p:sp>
        <p:nvSpPr>
          <p:cNvPr id="8" name="矩形 7"/>
          <p:cNvSpPr/>
          <p:nvPr/>
        </p:nvSpPr>
        <p:spPr>
          <a:xfrm>
            <a:off x="5375460" y="3050181"/>
            <a:ext cx="1098378" cy="523220"/>
          </a:xfrm>
          <a:prstGeom prst="rect">
            <a:avLst/>
          </a:prstGeom>
        </p:spPr>
        <p:txBody>
          <a:bodyPr wrap="none">
            <a:spAutoFit/>
          </a:bodyPr>
          <a:lstStyle/>
          <a:p>
            <a:r>
              <a:rPr lang="zh-CN" altLang="zh-CN" kern="100" dirty="0">
                <a:ea typeface="Times New Roman" panose="02020603050405020304" pitchFamily="18" charset="0"/>
              </a:rPr>
              <a:t> </a:t>
            </a:r>
            <a:r>
              <a:rPr lang="en-US" altLang="zh-CN" sz="2800" b="1" i="1" dirty="0">
                <a:solidFill>
                  <a:srgbClr val="FF0000"/>
                </a:solidFill>
              </a:rPr>
              <a:t>world</a:t>
            </a:r>
            <a:endParaRPr lang="zh-CN" altLang="en-US" sz="2800" b="1" i="1" dirty="0">
              <a:solidFill>
                <a:srgbClr val="FF0000"/>
              </a:solidFill>
            </a:endParaRPr>
          </a:p>
        </p:txBody>
      </p:sp>
      <p:sp>
        <p:nvSpPr>
          <p:cNvPr id="9" name="矩形 8"/>
          <p:cNvSpPr/>
          <p:nvPr/>
        </p:nvSpPr>
        <p:spPr>
          <a:xfrm>
            <a:off x="2206707" y="3861022"/>
            <a:ext cx="829073" cy="523220"/>
          </a:xfrm>
          <a:prstGeom prst="rect">
            <a:avLst/>
          </a:prstGeom>
        </p:spPr>
        <p:txBody>
          <a:bodyPr wrap="none">
            <a:spAutoFit/>
          </a:bodyPr>
          <a:lstStyle/>
          <a:p>
            <a:r>
              <a:rPr lang="en-US" altLang="zh-CN" sz="2800" b="1" i="1" dirty="0">
                <a:solidFill>
                  <a:srgbClr val="FF0000"/>
                </a:solidFill>
              </a:rPr>
              <a:t>click</a:t>
            </a:r>
            <a:endParaRPr lang="zh-CN" altLang="en-US" sz="2800" b="1" i="1" dirty="0">
              <a:solidFill>
                <a:srgbClr val="FF0000"/>
              </a:solidFill>
            </a:endParaRPr>
          </a:p>
        </p:txBody>
      </p:sp>
      <p:sp>
        <p:nvSpPr>
          <p:cNvPr id="10" name="矩形 9"/>
          <p:cNvSpPr/>
          <p:nvPr/>
        </p:nvSpPr>
        <p:spPr>
          <a:xfrm>
            <a:off x="7490439" y="5009338"/>
            <a:ext cx="1345240" cy="523220"/>
          </a:xfrm>
          <a:prstGeom prst="rect">
            <a:avLst/>
          </a:prstGeom>
        </p:spPr>
        <p:txBody>
          <a:bodyPr wrap="none">
            <a:spAutoFit/>
          </a:bodyPr>
          <a:lstStyle/>
          <a:p>
            <a:r>
              <a:rPr lang="en-US" altLang="zh-CN" sz="2800" b="1" i="1" dirty="0">
                <a:solidFill>
                  <a:srgbClr val="FF0000"/>
                </a:solidFill>
              </a:rPr>
              <a:t>popular</a:t>
            </a:r>
            <a:endParaRPr lang="zh-CN" altLang="en-US" sz="2800" b="1" i="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6"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194454" y="341340"/>
            <a:ext cx="1439818" cy="369332"/>
          </a:xfrm>
          <a:prstGeom prst="rect">
            <a:avLst/>
          </a:prstGeom>
        </p:spPr>
        <p:txBody>
          <a:bodyPr wrap="none">
            <a:spAutoFit/>
          </a:bodyPr>
          <a:lstStyle/>
          <a:p>
            <a:r>
              <a:rPr lang="en-US" altLang="zh-CN" b="1" dirty="0">
                <a:solidFill>
                  <a:srgbClr val="FF6600"/>
                </a:solidFill>
                <a:latin typeface="微软雅黑" panose="020B0503020204020204" pitchFamily="34" charset="-122"/>
                <a:ea typeface="微软雅黑" panose="020B0503020204020204" pitchFamily="34" charset="-122"/>
              </a:rPr>
              <a:t>Dialogue 2</a:t>
            </a:r>
            <a:endParaRPr lang="zh-CN" altLang="en-US" dirty="0">
              <a:solidFill>
                <a:schemeClr val="tx1">
                  <a:lumMod val="65000"/>
                  <a:lumOff val="35000"/>
                </a:schemeClr>
              </a:solidFill>
            </a:endParaRPr>
          </a:p>
        </p:txBody>
      </p:sp>
      <p:cxnSp>
        <p:nvCxnSpPr>
          <p:cNvPr id="4" name="直接连接符 3"/>
          <p:cNvCxnSpPr/>
          <p:nvPr/>
        </p:nvCxnSpPr>
        <p:spPr>
          <a:xfrm>
            <a:off x="10221009" y="753030"/>
            <a:ext cx="1440000" cy="0"/>
          </a:xfrm>
          <a:prstGeom prst="line">
            <a:avLst/>
          </a:prstGeom>
          <a:ln w="349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0" y="933650"/>
            <a:ext cx="12192000" cy="5336116"/>
          </a:xfrm>
          <a:prstGeom prst="rect">
            <a:avLst/>
          </a:prstGeom>
          <a:solidFill>
            <a:srgbClr val="FDEADA"/>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1070342" y="1174857"/>
            <a:ext cx="10380922" cy="4853701"/>
          </a:xfrm>
          <a:prstGeom prst="rect">
            <a:avLst/>
          </a:prstGeom>
        </p:spPr>
        <p:txBody>
          <a:bodyPr wrap="square">
            <a:spAutoFit/>
          </a:bodyPr>
          <a:lstStyle/>
          <a:p>
            <a:pPr>
              <a:lnSpc>
                <a:spcPct val="130000"/>
              </a:lnSpc>
            </a:pPr>
            <a:r>
              <a:rPr lang="en-US" altLang="zh-CN" sz="2000" dirty="0">
                <a:latin typeface="Times New Roman" panose="02020603050405020304" pitchFamily="18" charset="0"/>
                <a:cs typeface="Times New Roman" panose="02020603050405020304" pitchFamily="18" charset="0"/>
              </a:rPr>
              <a:t>A: Here we are on the subway.</a:t>
            </a:r>
          </a:p>
          <a:p>
            <a:pPr>
              <a:lnSpc>
                <a:spcPct val="130000"/>
              </a:lnSpc>
            </a:pPr>
            <a:r>
              <a:rPr lang="en-US" altLang="zh-CN" sz="2000" dirty="0">
                <a:latin typeface="Times New Roman" panose="02020603050405020304" pitchFamily="18" charset="0"/>
                <a:cs typeface="Times New Roman" panose="02020603050405020304" pitchFamily="18" charset="0"/>
              </a:rPr>
              <a:t>M: Yes, we are travelling in rush hours. It could be very crowded in the ___________ and after 6</a:t>
            </a:r>
          </a:p>
          <a:p>
            <a:pPr>
              <a:lnSpc>
                <a:spcPct val="130000"/>
              </a:lnSpc>
            </a:pPr>
            <a:r>
              <a:rPr lang="en-US" altLang="zh-CN" sz="2000" dirty="0">
                <a:latin typeface="Times New Roman" panose="02020603050405020304" pitchFamily="18" charset="0"/>
                <a:cs typeface="Times New Roman" panose="02020603050405020304" pitchFamily="18" charset="0"/>
              </a:rPr>
              <a:t>o’clock in the afternoon.</a:t>
            </a:r>
          </a:p>
          <a:p>
            <a:pPr>
              <a:lnSpc>
                <a:spcPct val="130000"/>
              </a:lnSpc>
            </a:pPr>
            <a:r>
              <a:rPr lang="en-US" altLang="zh-CN" sz="2000" dirty="0">
                <a:latin typeface="Times New Roman" panose="02020603050405020304" pitchFamily="18" charset="0"/>
                <a:cs typeface="Times New Roman" panose="02020603050405020304" pitchFamily="18" charset="0"/>
              </a:rPr>
              <a:t>A: I heard that many people ____________.</a:t>
            </a:r>
          </a:p>
          <a:p>
            <a:pPr>
              <a:lnSpc>
                <a:spcPct val="130000"/>
              </a:lnSpc>
            </a:pPr>
            <a:r>
              <a:rPr lang="en-US" altLang="zh-CN" sz="2000" dirty="0">
                <a:latin typeface="Times New Roman" panose="02020603050405020304" pitchFamily="18" charset="0"/>
                <a:cs typeface="Times New Roman" panose="02020603050405020304" pitchFamily="18" charset="0"/>
              </a:rPr>
              <a:t>M: Yes, many families have their own cars.</a:t>
            </a:r>
          </a:p>
          <a:p>
            <a:pPr>
              <a:lnSpc>
                <a:spcPct val="130000"/>
              </a:lnSpc>
            </a:pPr>
            <a:r>
              <a:rPr lang="en-US" altLang="zh-CN" sz="2000" dirty="0">
                <a:latin typeface="Times New Roman" panose="02020603050405020304" pitchFamily="18" charset="0"/>
                <a:cs typeface="Times New Roman" panose="02020603050405020304" pitchFamily="18" charset="0"/>
              </a:rPr>
              <a:t>A: Why don’t they drive? Isn’t a car more convenient than the subway?</a:t>
            </a:r>
          </a:p>
          <a:p>
            <a:pPr>
              <a:lnSpc>
                <a:spcPct val="130000"/>
              </a:lnSpc>
            </a:pPr>
            <a:r>
              <a:rPr lang="en-US" altLang="zh-CN" sz="2000" dirty="0">
                <a:latin typeface="Times New Roman" panose="02020603050405020304" pitchFamily="18" charset="0"/>
                <a:cs typeface="Times New Roman" panose="02020603050405020304" pitchFamily="18" charset="0"/>
              </a:rPr>
              <a:t>M: Well, it is _______ to find a parking place in the city. Besides, parking is expensive in the downtown.</a:t>
            </a:r>
          </a:p>
          <a:p>
            <a:pPr>
              <a:lnSpc>
                <a:spcPct val="130000"/>
              </a:lnSpc>
            </a:pPr>
            <a:r>
              <a:rPr lang="en-US" altLang="zh-CN" sz="2000" dirty="0">
                <a:latin typeface="Times New Roman" panose="02020603050405020304" pitchFamily="18" charset="0"/>
                <a:cs typeface="Times New Roman" panose="02020603050405020304" pitchFamily="18" charset="0"/>
              </a:rPr>
              <a:t>A: I see. I saw many public bicycles ___________ the subway station. I think we can go back home</a:t>
            </a:r>
          </a:p>
          <a:p>
            <a:pPr>
              <a:lnSpc>
                <a:spcPct val="130000"/>
              </a:lnSpc>
            </a:pPr>
            <a:r>
              <a:rPr lang="en-US" altLang="zh-CN" sz="2000" dirty="0">
                <a:latin typeface="Times New Roman" panose="02020603050405020304" pitchFamily="18" charset="0"/>
                <a:cs typeface="Times New Roman" panose="02020603050405020304" pitchFamily="18" charset="0"/>
              </a:rPr>
              <a:t>by bike ____________.</a:t>
            </a:r>
          </a:p>
          <a:p>
            <a:pPr>
              <a:lnSpc>
                <a:spcPct val="130000"/>
              </a:lnSpc>
            </a:pPr>
            <a:r>
              <a:rPr lang="en-US" altLang="zh-CN" sz="2000" dirty="0">
                <a:latin typeface="Times New Roman" panose="02020603050405020304" pitchFamily="18" charset="0"/>
                <a:cs typeface="Times New Roman" panose="02020603050405020304" pitchFamily="18" charset="0"/>
              </a:rPr>
              <a:t>M: OK. Bike riding will help us do some exercise. And we won’t have to worry about traffic jam</a:t>
            </a:r>
          </a:p>
          <a:p>
            <a:pPr>
              <a:lnSpc>
                <a:spcPct val="130000"/>
              </a:lnSpc>
            </a:pPr>
            <a:r>
              <a:rPr lang="en-US" altLang="zh-CN" sz="2000" dirty="0">
                <a:latin typeface="Times New Roman" panose="02020603050405020304" pitchFamily="18" charset="0"/>
                <a:cs typeface="Times New Roman" panose="02020603050405020304" pitchFamily="18" charset="0"/>
              </a:rPr>
              <a:t>after getting off work.</a:t>
            </a:r>
            <a:endParaRPr lang="zh-CN" altLang="en-US" sz="2000" dirty="0">
              <a:latin typeface="Times New Roman" panose="02020603050405020304" pitchFamily="18" charset="0"/>
              <a:cs typeface="Times New Roman" panose="02020603050405020304" pitchFamily="18" charset="0"/>
            </a:endParaRPr>
          </a:p>
        </p:txBody>
      </p:sp>
      <p:sp>
        <p:nvSpPr>
          <p:cNvPr id="6" name="矩形 5"/>
          <p:cNvSpPr/>
          <p:nvPr/>
        </p:nvSpPr>
        <p:spPr>
          <a:xfrm>
            <a:off x="8451428" y="1479329"/>
            <a:ext cx="1444626" cy="523220"/>
          </a:xfrm>
          <a:prstGeom prst="rect">
            <a:avLst/>
          </a:prstGeom>
        </p:spPr>
        <p:txBody>
          <a:bodyPr wrap="none">
            <a:spAutoFit/>
          </a:bodyPr>
          <a:lstStyle/>
          <a:p>
            <a:r>
              <a:rPr lang="en-US" altLang="zh-CN" sz="2800" b="1" i="1" dirty="0">
                <a:solidFill>
                  <a:srgbClr val="FF0000"/>
                </a:solidFill>
              </a:rPr>
              <a:t>morning</a:t>
            </a:r>
            <a:endParaRPr lang="zh-CN" altLang="en-US" sz="2800" b="1" i="1" dirty="0">
              <a:solidFill>
                <a:srgbClr val="FF0000"/>
              </a:solidFill>
            </a:endParaRPr>
          </a:p>
        </p:txBody>
      </p:sp>
      <p:sp>
        <p:nvSpPr>
          <p:cNvPr id="8" name="矩形 7"/>
          <p:cNvSpPr/>
          <p:nvPr/>
        </p:nvSpPr>
        <p:spPr>
          <a:xfrm>
            <a:off x="4039767" y="2308669"/>
            <a:ext cx="1590885" cy="523220"/>
          </a:xfrm>
          <a:prstGeom prst="rect">
            <a:avLst/>
          </a:prstGeom>
        </p:spPr>
        <p:txBody>
          <a:bodyPr wrap="none">
            <a:spAutoFit/>
          </a:bodyPr>
          <a:lstStyle/>
          <a:p>
            <a:r>
              <a:rPr lang="en-US" altLang="zh-CN" sz="2800" b="1" i="1" dirty="0">
                <a:solidFill>
                  <a:srgbClr val="FF0000"/>
                </a:solidFill>
              </a:rPr>
              <a:t>have cars</a:t>
            </a:r>
            <a:endParaRPr lang="zh-CN" altLang="en-US" sz="2800" b="1" i="1" dirty="0">
              <a:solidFill>
                <a:srgbClr val="FF0000"/>
              </a:solidFill>
            </a:endParaRPr>
          </a:p>
        </p:txBody>
      </p:sp>
      <p:sp>
        <p:nvSpPr>
          <p:cNvPr id="9" name="矩形 8"/>
          <p:cNvSpPr/>
          <p:nvPr/>
        </p:nvSpPr>
        <p:spPr>
          <a:xfrm>
            <a:off x="2576817" y="3495381"/>
            <a:ext cx="878767" cy="523220"/>
          </a:xfrm>
          <a:prstGeom prst="rect">
            <a:avLst/>
          </a:prstGeom>
        </p:spPr>
        <p:txBody>
          <a:bodyPr wrap="none">
            <a:spAutoFit/>
          </a:bodyPr>
          <a:lstStyle/>
          <a:p>
            <a:r>
              <a:rPr lang="en-US" altLang="zh-CN" sz="2800" b="1" i="1" dirty="0">
                <a:solidFill>
                  <a:srgbClr val="FF0000"/>
                </a:solidFill>
              </a:rPr>
              <a:t>hard</a:t>
            </a:r>
            <a:endParaRPr lang="zh-CN" altLang="en-US" sz="2800" b="1" i="1" dirty="0">
              <a:solidFill>
                <a:srgbClr val="FF0000"/>
              </a:solidFill>
            </a:endParaRPr>
          </a:p>
        </p:txBody>
      </p:sp>
      <p:sp>
        <p:nvSpPr>
          <p:cNvPr id="10" name="矩形 9"/>
          <p:cNvSpPr/>
          <p:nvPr/>
        </p:nvSpPr>
        <p:spPr>
          <a:xfrm>
            <a:off x="5105629" y="4296956"/>
            <a:ext cx="865943" cy="523220"/>
          </a:xfrm>
          <a:prstGeom prst="rect">
            <a:avLst/>
          </a:prstGeom>
        </p:spPr>
        <p:txBody>
          <a:bodyPr wrap="none">
            <a:spAutoFit/>
          </a:bodyPr>
          <a:lstStyle/>
          <a:p>
            <a:r>
              <a:rPr lang="en-US" altLang="zh-CN" sz="2800" b="1" i="1" dirty="0">
                <a:solidFill>
                  <a:srgbClr val="FF0000"/>
                </a:solidFill>
              </a:rPr>
              <a:t>near</a:t>
            </a:r>
            <a:endParaRPr lang="zh-CN" altLang="en-US" sz="2800" b="1" i="1" dirty="0">
              <a:solidFill>
                <a:srgbClr val="FF0000"/>
              </a:solidFill>
            </a:endParaRPr>
          </a:p>
        </p:txBody>
      </p:sp>
      <p:sp>
        <p:nvSpPr>
          <p:cNvPr id="16" name="矩形 15"/>
          <p:cNvSpPr/>
          <p:nvPr/>
        </p:nvSpPr>
        <p:spPr>
          <a:xfrm>
            <a:off x="1901447" y="4671321"/>
            <a:ext cx="1681229" cy="523220"/>
          </a:xfrm>
          <a:prstGeom prst="rect">
            <a:avLst/>
          </a:prstGeom>
        </p:spPr>
        <p:txBody>
          <a:bodyPr wrap="none">
            <a:spAutoFit/>
          </a:bodyPr>
          <a:lstStyle/>
          <a:p>
            <a:r>
              <a:rPr lang="en-US" altLang="zh-CN" sz="2800" b="1" i="1" dirty="0">
                <a:solidFill>
                  <a:srgbClr val="FF0000"/>
                </a:solidFill>
              </a:rPr>
              <a:t>tomorrow</a:t>
            </a:r>
            <a:endParaRPr lang="zh-CN" altLang="en-US" sz="2800" b="1" i="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 calcmode="lin" valueType="num">
                                      <p:cBhvr>
                                        <p:cTn id="33"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35" dur="500"/>
                                        <p:tgtEl>
                                          <p:spTgt spid="10">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6">
                                            <p:txEl>
                                              <p:pRg st="0" end="0"/>
                                            </p:txEl>
                                          </p:spTgt>
                                        </p:tgtEl>
                                        <p:attrNameLst>
                                          <p:attrName>style.visibility</p:attrName>
                                        </p:attrNameLst>
                                      </p:cBhvr>
                                      <p:to>
                                        <p:strVal val="visible"/>
                                      </p:to>
                                    </p:set>
                                    <p:anim calcmode="lin" valueType="num">
                                      <p:cBhvr>
                                        <p:cTn id="40"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41"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4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1499501" y="623948"/>
            <a:ext cx="9558359" cy="923330"/>
          </a:xfrm>
          <a:prstGeom prst="rect">
            <a:avLst/>
          </a:prstGeom>
        </p:spPr>
        <p:txBody>
          <a:bodyPr wrap="square">
            <a:spAutoFit/>
          </a:bodyPr>
          <a:lstStyle/>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Listen to the dialogues again and check your answers, and then make a dialogue according to the situation given below. The following sentence patterns are for your reference.</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3" name="组合 7"/>
          <p:cNvGrpSpPr/>
          <p:nvPr/>
        </p:nvGrpSpPr>
        <p:grpSpPr>
          <a:xfrm>
            <a:off x="774667" y="333215"/>
            <a:ext cx="964287" cy="900000"/>
            <a:chOff x="953972" y="653411"/>
            <a:chExt cx="964287" cy="900000"/>
          </a:xfrm>
        </p:grpSpPr>
        <p:sp>
          <p:nvSpPr>
            <p:cNvPr id="24" name="MH_Other_1"/>
            <p:cNvSpPr>
              <a:spLocks noChangeAspect="1"/>
            </p:cNvSpPr>
            <p:nvPr>
              <p:custDataLst>
                <p:tags r:id="rId1"/>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rgbClr val="31BEA6"/>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25" name="TextBox 24"/>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2</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27" name="TextBox 26"/>
          <p:cNvSpPr txBox="1"/>
          <p:nvPr/>
        </p:nvSpPr>
        <p:spPr>
          <a:xfrm>
            <a:off x="1867788" y="2859613"/>
            <a:ext cx="10324212" cy="1138773"/>
          </a:xfrm>
          <a:prstGeom prst="rect">
            <a:avLst/>
          </a:prstGeom>
          <a:solidFill>
            <a:schemeClr val="accent5">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altLang="zh-CN" sz="2800" dirty="0">
                <a:solidFill>
                  <a:schemeClr val="accent1"/>
                </a:solidFill>
                <a:latin typeface="Comic Sans MS" panose="030F0702030302020204" pitchFamily="66" charset="0"/>
                <a:ea typeface="微软雅黑" panose="020B0503020204020204" pitchFamily="34" charset="-122"/>
                <a:cs typeface="Calibri" panose="020F0502020204030204" charset="0"/>
              </a:rPr>
              <a:t>    Situation: </a:t>
            </a:r>
            <a:r>
              <a:rPr lang="en-US" altLang="zh-CN" sz="2000" dirty="0">
                <a:solidFill>
                  <a:schemeClr val="tx1">
                    <a:lumMod val="75000"/>
                    <a:lumOff val="25000"/>
                  </a:schemeClr>
                </a:solidFill>
                <a:latin typeface="Comic Sans MS" panose="030F0702030302020204" pitchFamily="66" charset="0"/>
                <a:ea typeface="微软雅黑" panose="020B0503020204020204" pitchFamily="34" charset="-122"/>
                <a:cs typeface="Calibri" panose="020F0502020204030204" charset="0"/>
              </a:rPr>
              <a:t>You are going to ride a bicycle with your friend to go out of campus. You find that all the bikes around you are broken or unavailable. So you decide to go further and find the good ones. On the way you start talking about bike sharing.</a:t>
            </a:r>
          </a:p>
        </p:txBody>
      </p:sp>
    </p:spTree>
  </p:cSld>
  <p:clrMapOvr>
    <a:masterClrMapping/>
  </p:clrMapOvr>
  <mc:AlternateContent xmlns:mc="http://schemas.openxmlformats.org/markup-compatibility/2006">
    <mc:Choice xmlns:p14="http://schemas.microsoft.com/office/powerpoint/2010/main" xmlns="" Requires="p14">
      <p:transition spd="slow">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 calcmode="lin" valueType="num">
                                      <p:cBhvr>
                                        <p:cTn id="9" dur="500" fill="hold"/>
                                        <p:tgtEl>
                                          <p:spTgt spid="27"/>
                                        </p:tgtEl>
                                        <p:attrNameLst>
                                          <p:attrName>style.rotation</p:attrName>
                                        </p:attrNameLst>
                                      </p:cBhvr>
                                      <p:tavLst>
                                        <p:tav tm="0">
                                          <p:val>
                                            <p:fltVal val="360"/>
                                          </p:val>
                                        </p:tav>
                                        <p:tav tm="100000">
                                          <p:val>
                                            <p:fltVal val="0"/>
                                          </p:val>
                                        </p:tav>
                                      </p:tavLst>
                                    </p:anim>
                                    <p:animEffect transition="in" filter="fade">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Speaking.wmv">
            <a:hlinkClick r:id="" action="ppaction://media"/>
          </p:cNvPr>
          <p:cNvPicPr>
            <a:picLocks noRot="1" noChangeAspect="1"/>
          </p:cNvPicPr>
          <p:nvPr>
            <a:videoFile r:link="rId1"/>
            <p:extLst>
              <p:ext uri="{DAA4B4D4-6D71-4841-9C94-3DE7FCFB9230}">
                <p14:media xmlns:p14="http://schemas.microsoft.com/office/powerpoint/2010/main" xmlns="" r:link="rId3"/>
              </p:ext>
            </p:extLst>
          </p:nvPr>
        </p:nvPicPr>
        <p:blipFill>
          <a:blip r:embed="rId4" cstate="print"/>
          <a:stretch>
            <a:fillRect/>
          </a:stretch>
        </p:blipFill>
        <p:spPr>
          <a:xfrm>
            <a:off x="1428620" y="765111"/>
            <a:ext cx="9289143" cy="522514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clrChange>
              <a:clrFrom>
                <a:srgbClr val="FFFFFF"/>
              </a:clrFrom>
              <a:clrTo>
                <a:srgbClr val="FFFFFF">
                  <a:alpha val="0"/>
                </a:srgbClr>
              </a:clrTo>
            </a:clrChange>
          </a:blip>
          <a:stretch>
            <a:fillRect/>
          </a:stretch>
        </p:blipFill>
        <p:spPr>
          <a:xfrm>
            <a:off x="1460204" y="1846377"/>
            <a:ext cx="9271591" cy="31652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 Song.wmv">
            <a:hlinkClick r:id="" action="ppaction://media"/>
          </p:cNvPr>
          <p:cNvPicPr>
            <a:picLocks noRot="1" noChangeAspect="1"/>
          </p:cNvPicPr>
          <p:nvPr>
            <a:videoFile r:link="rId1"/>
            <p:extLst>
              <p:ext uri="{DAA4B4D4-6D71-4841-9C94-3DE7FCFB9230}">
                <p14:media xmlns:p14="http://schemas.microsoft.com/office/powerpoint/2010/main" xmlns="" r:link="rId3"/>
              </p:ext>
            </p:extLst>
          </p:nvPr>
        </p:nvPicPr>
        <p:blipFill>
          <a:blip r:embed="rId4" cstate="print"/>
          <a:stretch>
            <a:fillRect/>
          </a:stretch>
        </p:blipFill>
        <p:spPr>
          <a:xfrm>
            <a:off x="709337" y="234892"/>
            <a:ext cx="10674524" cy="600442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gallery dir="l"/>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p:nvPr/>
        </p:nvGrpSpPr>
        <p:grpSpPr>
          <a:xfrm>
            <a:off x="765984" y="439737"/>
            <a:ext cx="964287" cy="900000"/>
            <a:chOff x="953972" y="653411"/>
            <a:chExt cx="964287" cy="900000"/>
          </a:xfrm>
        </p:grpSpPr>
        <p:sp>
          <p:nvSpPr>
            <p:cNvPr id="4" name="MH_Other_1"/>
            <p:cNvSpPr>
              <a:spLocks noChangeAspect="1"/>
            </p:cNvSpPr>
            <p:nvPr>
              <p:custDataLst>
                <p:tags r:id="rId1"/>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rgbClr val="F8AD41"/>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7" name="TextBox 6"/>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3</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15" name="矩形 14"/>
          <p:cNvSpPr/>
          <p:nvPr/>
        </p:nvSpPr>
        <p:spPr>
          <a:xfrm>
            <a:off x="1490818" y="730470"/>
            <a:ext cx="6429517" cy="369332"/>
          </a:xfrm>
          <a:prstGeom prst="rect">
            <a:avLst/>
          </a:prstGeom>
        </p:spPr>
        <p:txBody>
          <a:bodyPr wrap="none">
            <a:spAutoFit/>
          </a:bodyPr>
          <a:lstStyle/>
          <a:p>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rPr>
              <a:t>Listen to the song Amazing Life and fill in the blanks.</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3" cstate="print">
            <a:extLst>
              <a:ext uri="{BEBA8EAE-BF5A-486C-A8C5-ECC9F3942E4B}">
                <a14:imgProps xmlns:a14="http://schemas.microsoft.com/office/drawing/2010/main" xmlns="">
                  <a14:imgLayer r:embed="rId4">
                    <a14:imgEffect>
                      <a14:backgroundRemoval t="15916" b="100000" l="1400" r="83000"/>
                    </a14:imgEffect>
                  </a14:imgLayer>
                </a14:imgProps>
              </a:ext>
              <a:ext uri="{28A0092B-C50C-407E-A947-70E740481C1C}">
                <a14:useLocalDpi xmlns:a14="http://schemas.microsoft.com/office/drawing/2010/main" xmlns="" val="0"/>
              </a:ext>
            </a:extLst>
          </a:blip>
          <a:stretch>
            <a:fillRect/>
          </a:stretch>
        </p:blipFill>
        <p:spPr>
          <a:xfrm>
            <a:off x="-191390" y="1728723"/>
            <a:ext cx="7006859" cy="4666568"/>
          </a:xfrm>
          <a:prstGeom prst="rect">
            <a:avLst/>
          </a:prstGeom>
        </p:spPr>
      </p:pic>
      <p:sp>
        <p:nvSpPr>
          <p:cNvPr id="10" name="矩形 9"/>
          <p:cNvSpPr/>
          <p:nvPr/>
        </p:nvSpPr>
        <p:spPr>
          <a:xfrm>
            <a:off x="4898064" y="1142328"/>
            <a:ext cx="6638261" cy="5355312"/>
          </a:xfrm>
          <a:prstGeom prst="rect">
            <a:avLst/>
          </a:prstGeom>
        </p:spPr>
        <p:txBody>
          <a:bodyPr wrap="square">
            <a:spAutoFit/>
          </a:bodyPr>
          <a:lstStyle/>
          <a:p>
            <a:pPr algn="ctr">
              <a:lnSpc>
                <a:spcPct val="130000"/>
              </a:lnSpc>
            </a:pPr>
            <a:r>
              <a:rPr lang="en-US" altLang="zh-CN" sz="2000" b="1" i="1" dirty="0">
                <a:solidFill>
                  <a:schemeClr val="accent2">
                    <a:lumMod val="60000"/>
                    <a:lumOff val="40000"/>
                  </a:schemeClr>
                </a:solidFill>
              </a:rPr>
              <a:t>It’s a beau-, beau-, beautiful world we’ve been ___________</a:t>
            </a:r>
          </a:p>
          <a:p>
            <a:pPr algn="ctr">
              <a:lnSpc>
                <a:spcPct val="130000"/>
              </a:lnSpc>
            </a:pPr>
            <a:r>
              <a:rPr lang="en-US" altLang="zh-CN" sz="2000" b="1" i="1" dirty="0">
                <a:solidFill>
                  <a:schemeClr val="accent2">
                    <a:lumMod val="60000"/>
                    <a:lumOff val="40000"/>
                  </a:schemeClr>
                </a:solidFill>
              </a:rPr>
              <a:t>From the top of the sky to the ocean</a:t>
            </a:r>
          </a:p>
          <a:p>
            <a:pPr algn="ctr">
              <a:lnSpc>
                <a:spcPct val="130000"/>
              </a:lnSpc>
            </a:pPr>
            <a:r>
              <a:rPr lang="en-US" altLang="zh-CN" sz="2000" b="1" i="1" dirty="0">
                <a:solidFill>
                  <a:schemeClr val="accent2">
                    <a:lumMod val="60000"/>
                    <a:lumOff val="40000"/>
                  </a:schemeClr>
                </a:solidFill>
              </a:rPr>
              <a:t>I’ll never understand it all (understand it all)</a:t>
            </a:r>
          </a:p>
          <a:p>
            <a:pPr algn="ctr">
              <a:lnSpc>
                <a:spcPct val="130000"/>
              </a:lnSpc>
              <a:spcAft>
                <a:spcPts val="1200"/>
              </a:spcAft>
            </a:pPr>
            <a:r>
              <a:rPr lang="en-US" altLang="zh-CN" sz="2000" b="1" i="1" dirty="0">
                <a:solidFill>
                  <a:schemeClr val="accent2">
                    <a:lumMod val="60000"/>
                    <a:lumOff val="40000"/>
                  </a:schemeClr>
                </a:solidFill>
              </a:rPr>
              <a:t>It must be supernatural ( </a:t>
            </a:r>
            <a:r>
              <a:rPr lang="zh-CN" altLang="en-US" sz="2000" dirty="0">
                <a:solidFill>
                  <a:schemeClr val="accent2">
                    <a:lumMod val="60000"/>
                    <a:lumOff val="40000"/>
                  </a:schemeClr>
                </a:solidFill>
              </a:rPr>
              <a:t>超自然的</a:t>
            </a:r>
            <a:r>
              <a:rPr lang="en-US" altLang="zh-CN" sz="2000" b="1" i="1" dirty="0">
                <a:solidFill>
                  <a:schemeClr val="accent2">
                    <a:lumMod val="60000"/>
                    <a:lumOff val="40000"/>
                  </a:schemeClr>
                </a:solidFill>
              </a:rPr>
              <a:t>)</a:t>
            </a:r>
          </a:p>
          <a:p>
            <a:pPr algn="ctr">
              <a:lnSpc>
                <a:spcPct val="130000"/>
              </a:lnSpc>
            </a:pPr>
            <a:r>
              <a:rPr lang="en-US" altLang="zh-CN" sz="2000" b="1" i="1" dirty="0">
                <a:solidFill>
                  <a:schemeClr val="accent2">
                    <a:lumMod val="60000"/>
                    <a:lumOff val="40000"/>
                  </a:schemeClr>
                </a:solidFill>
              </a:rPr>
              <a:t>It’s a ma-, ma-, magical thing, a starry night</a:t>
            </a:r>
          </a:p>
          <a:p>
            <a:pPr algn="ctr">
              <a:lnSpc>
                <a:spcPct val="130000"/>
              </a:lnSpc>
            </a:pPr>
            <a:r>
              <a:rPr lang="en-US" altLang="zh-CN" sz="2000" b="1" i="1" dirty="0">
                <a:solidFill>
                  <a:schemeClr val="accent2">
                    <a:lumMod val="60000"/>
                    <a:lumOff val="40000"/>
                  </a:schemeClr>
                </a:solidFill>
              </a:rPr>
              <a:t>Feel, feel so small under a billion lights</a:t>
            </a:r>
          </a:p>
          <a:p>
            <a:pPr algn="ctr">
              <a:lnSpc>
                <a:spcPct val="130000"/>
              </a:lnSpc>
            </a:pPr>
            <a:r>
              <a:rPr lang="en-US" altLang="zh-CN" sz="2000" b="1" i="1" dirty="0">
                <a:solidFill>
                  <a:schemeClr val="accent2">
                    <a:lumMod val="60000"/>
                    <a:lumOff val="40000"/>
                  </a:schemeClr>
                </a:solidFill>
              </a:rPr>
              <a:t>Never understand it all (never understand it all)</a:t>
            </a:r>
          </a:p>
          <a:p>
            <a:pPr algn="ctr">
              <a:lnSpc>
                <a:spcPct val="130000"/>
              </a:lnSpc>
              <a:spcAft>
                <a:spcPts val="1200"/>
              </a:spcAft>
            </a:pPr>
            <a:r>
              <a:rPr lang="en-US" altLang="zh-CN" sz="2000" b="1" i="1" dirty="0">
                <a:solidFill>
                  <a:schemeClr val="accent2">
                    <a:lumMod val="60000"/>
                    <a:lumOff val="40000"/>
                  </a:schemeClr>
                </a:solidFill>
              </a:rPr>
              <a:t>It must be supernatural</a:t>
            </a:r>
          </a:p>
          <a:p>
            <a:pPr algn="ctr">
              <a:lnSpc>
                <a:spcPct val="130000"/>
              </a:lnSpc>
            </a:pPr>
            <a:r>
              <a:rPr lang="en-US" altLang="zh-CN" sz="2000" b="1" i="1" dirty="0">
                <a:solidFill>
                  <a:schemeClr val="accent2">
                    <a:lumMod val="60000"/>
                    <a:lumOff val="40000"/>
                  </a:schemeClr>
                </a:solidFill>
              </a:rPr>
              <a:t>Amazing life, amazing life</a:t>
            </a:r>
          </a:p>
          <a:p>
            <a:pPr algn="ctr">
              <a:lnSpc>
                <a:spcPct val="130000"/>
              </a:lnSpc>
            </a:pPr>
            <a:r>
              <a:rPr lang="en-US" altLang="zh-CN" sz="2000" b="1" i="1" dirty="0">
                <a:solidFill>
                  <a:schemeClr val="accent2">
                    <a:lumMod val="60000"/>
                    <a:lumOff val="40000"/>
                  </a:schemeClr>
                </a:solidFill>
              </a:rPr>
              <a:t>___________ higher than I’ve ever dreamed</a:t>
            </a:r>
          </a:p>
          <a:p>
            <a:pPr algn="ctr">
              <a:lnSpc>
                <a:spcPct val="130000"/>
              </a:lnSpc>
            </a:pPr>
            <a:r>
              <a:rPr lang="en-US" altLang="zh-CN" sz="2000" b="1" i="1" dirty="0">
                <a:solidFill>
                  <a:schemeClr val="accent2">
                    <a:lumMod val="60000"/>
                    <a:lumOff val="40000"/>
                  </a:schemeClr>
                </a:solidFill>
              </a:rPr>
              <a:t>From the top of the world I could scream</a:t>
            </a:r>
          </a:p>
          <a:p>
            <a:pPr algn="ctr">
              <a:lnSpc>
                <a:spcPct val="130000"/>
              </a:lnSpc>
            </a:pPr>
            <a:r>
              <a:rPr lang="en-US" altLang="zh-CN" sz="2000" b="1" i="1" dirty="0">
                <a:solidFill>
                  <a:schemeClr val="accent2">
                    <a:lumMod val="60000"/>
                    <a:lumOff val="40000"/>
                  </a:schemeClr>
                </a:solidFill>
              </a:rPr>
              <a:t>Amazing life, amazing life</a:t>
            </a:r>
            <a:endParaRPr lang="zh-CN" altLang="en-US" sz="2000" b="1" i="1" dirty="0">
              <a:solidFill>
                <a:schemeClr val="accent2">
                  <a:lumMod val="60000"/>
                  <a:lumOff val="40000"/>
                </a:schemeClr>
              </a:solidFill>
            </a:endParaRPr>
          </a:p>
        </p:txBody>
      </p:sp>
      <p:sp>
        <p:nvSpPr>
          <p:cNvPr id="11" name="矩形 10"/>
          <p:cNvSpPr/>
          <p:nvPr/>
        </p:nvSpPr>
        <p:spPr>
          <a:xfrm>
            <a:off x="10236419" y="1048987"/>
            <a:ext cx="851708" cy="461665"/>
          </a:xfrm>
          <a:prstGeom prst="rect">
            <a:avLst/>
          </a:prstGeom>
        </p:spPr>
        <p:txBody>
          <a:bodyPr wrap="none">
            <a:spAutoFit/>
          </a:bodyPr>
          <a:lstStyle/>
          <a:p>
            <a:r>
              <a:rPr lang="en-US" altLang="zh-CN" sz="2400" dirty="0">
                <a:solidFill>
                  <a:schemeClr val="accent6">
                    <a:lumMod val="60000"/>
                    <a:lumOff val="40000"/>
                  </a:schemeClr>
                </a:solidFill>
                <a:ea typeface="宋体" panose="02010600030101010101" pitchFamily="2" charset="-122"/>
                <a:cs typeface="Times New Roman" panose="02020603050405020304" pitchFamily="18" charset="0"/>
              </a:rPr>
              <a:t>given</a:t>
            </a:r>
            <a:endParaRPr lang="zh-CN" altLang="en-US" sz="2400" dirty="0">
              <a:solidFill>
                <a:schemeClr val="accent6">
                  <a:lumMod val="60000"/>
                  <a:lumOff val="40000"/>
                </a:schemeClr>
              </a:solidFill>
              <a:ea typeface="宋体" panose="02010600030101010101" pitchFamily="2" charset="-122"/>
              <a:cs typeface="Times New Roman" panose="02020603050405020304" pitchFamily="18" charset="0"/>
            </a:endParaRPr>
          </a:p>
        </p:txBody>
      </p:sp>
      <p:sp>
        <p:nvSpPr>
          <p:cNvPr id="16" name="矩形 15"/>
          <p:cNvSpPr/>
          <p:nvPr/>
        </p:nvSpPr>
        <p:spPr>
          <a:xfrm>
            <a:off x="6095706" y="4934908"/>
            <a:ext cx="912429" cy="461665"/>
          </a:xfrm>
          <a:prstGeom prst="rect">
            <a:avLst/>
          </a:prstGeom>
        </p:spPr>
        <p:txBody>
          <a:bodyPr wrap="none">
            <a:spAutoFit/>
          </a:bodyPr>
          <a:lstStyle/>
          <a:p>
            <a:r>
              <a:rPr lang="en-US" altLang="zh-CN" sz="2400" dirty="0">
                <a:solidFill>
                  <a:schemeClr val="accent6">
                    <a:lumMod val="60000"/>
                    <a:lumOff val="40000"/>
                  </a:schemeClr>
                </a:solidFill>
                <a:ea typeface="宋体" panose="02010600030101010101" pitchFamily="2" charset="-122"/>
                <a:cs typeface="Times New Roman" panose="02020603050405020304" pitchFamily="18" charset="0"/>
              </a:rPr>
              <a:t>Flying</a:t>
            </a:r>
            <a:endParaRPr lang="zh-CN" altLang="en-US" sz="2400" dirty="0">
              <a:solidFill>
                <a:schemeClr val="accent6">
                  <a:lumMod val="60000"/>
                  <a:lumOff val="40000"/>
                </a:schemeClr>
              </a:solidFill>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21920" y="930910"/>
            <a:ext cx="11956415" cy="5293757"/>
          </a:xfrm>
          <a:prstGeom prst="rect">
            <a:avLst/>
          </a:prstGeom>
          <a:noFill/>
          <a:ln w="9525">
            <a:noFill/>
          </a:ln>
        </p:spPr>
        <p:txBody>
          <a:bodyPr wrap="square">
            <a:spAutoFit/>
          </a:bodyPr>
          <a:lstStyle/>
          <a:p>
            <a:pPr marL="266700" indent="-266700"/>
            <a:r>
              <a:rPr lang="en-US" sz="3200" b="1" dirty="0">
                <a:latin typeface="Times New Roman" panose="02020603050405020304" pitchFamily="18" charset="0"/>
                <a:ea typeface="宋体" panose="02010600030101010101" pitchFamily="2" charset="-122"/>
                <a:cs typeface="Times New Roman" panose="02020603050405020304" pitchFamily="18" charset="0"/>
              </a:rPr>
              <a:t>   Knowledge and skill</a:t>
            </a:r>
            <a:r>
              <a:rPr lang="zh-CN" sz="3200" b="1" dirty="0">
                <a:latin typeface="Times New Roman" panose="02020603050405020304" pitchFamily="18" charset="0"/>
                <a:ea typeface="宋体" panose="02010600030101010101" pitchFamily="2" charset="-122"/>
                <a:cs typeface="Times New Roman" panose="02020603050405020304" pitchFamily="18" charset="0"/>
              </a:rPr>
              <a:t>（知识、技能目标）</a:t>
            </a:r>
            <a:r>
              <a:rPr lang="en-US" sz="3200" b="1" dirty="0">
                <a:latin typeface="Times New Roman" panose="02020603050405020304" pitchFamily="18" charset="0"/>
                <a:ea typeface="宋体" panose="02010600030101010101" pitchFamily="2" charset="-122"/>
                <a:cs typeface="Times New Roman" panose="02020603050405020304" pitchFamily="18" charset="0"/>
              </a:rPr>
              <a:t>:</a:t>
            </a:r>
            <a:endParaRPr lang="en-US" sz="32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marL="266700" indent="-266700">
              <a:lnSpc>
                <a:spcPct val="150000"/>
              </a:lnSpc>
            </a:pPr>
            <a:r>
              <a:rPr lang="en-US" sz="2800" dirty="0">
                <a:latin typeface="Times New Roman" panose="02020603050405020304" pitchFamily="18" charset="0"/>
                <a:ea typeface="宋体" panose="02010600030101010101" pitchFamily="2" charset="-122"/>
                <a:cs typeface="Times New Roman" panose="02020603050405020304" pitchFamily="18" charset="0"/>
              </a:rPr>
              <a:t>1.</a:t>
            </a:r>
            <a:r>
              <a:rPr sz="2800" dirty="0">
                <a:latin typeface="Times New Roman" panose="02020603050405020304" pitchFamily="18" charset="0"/>
                <a:ea typeface="宋体" panose="02010600030101010101" pitchFamily="2" charset="-122"/>
                <a:cs typeface="Times New Roman" panose="02020603050405020304" pitchFamily="18" charset="0"/>
              </a:rPr>
              <a:t>Students should be able to talk about </a:t>
            </a:r>
            <a:r>
              <a:rPr lang="en-US" sz="2800" dirty="0" smtClean="0">
                <a:latin typeface="Times New Roman" panose="02020603050405020304" pitchFamily="18" charset="0"/>
                <a:ea typeface="宋体" panose="02010600030101010101" pitchFamily="2" charset="-122"/>
                <a:cs typeface="Times New Roman" panose="02020603050405020304" pitchFamily="18" charset="0"/>
              </a:rPr>
              <a:t>new lifestyles </a:t>
            </a:r>
            <a:r>
              <a:rPr lang="en-US" sz="2800" dirty="0">
                <a:latin typeface="Times New Roman" panose="02020603050405020304" pitchFamily="18" charset="0"/>
                <a:ea typeface="宋体" panose="02010600030101010101" pitchFamily="2" charset="-122"/>
                <a:cs typeface="Times New Roman" panose="02020603050405020304" pitchFamily="18" charset="0"/>
              </a:rPr>
              <a:t>and changes in modern society.</a:t>
            </a:r>
          </a:p>
          <a:p>
            <a:pPr marL="266700" indent="-266700">
              <a:lnSpc>
                <a:spcPct val="150000"/>
              </a:lnSpc>
            </a:pPr>
            <a:r>
              <a:rPr lang="en-US" sz="2800" dirty="0">
                <a:latin typeface="Times New Roman" panose="02020603050405020304" pitchFamily="18" charset="0"/>
                <a:ea typeface="宋体" panose="02010600030101010101" pitchFamily="2" charset="-122"/>
                <a:cs typeface="Times New Roman" panose="02020603050405020304" pitchFamily="18" charset="0"/>
              </a:rPr>
              <a:t>2.</a:t>
            </a:r>
            <a:r>
              <a:rPr sz="2800" dirty="0">
                <a:latin typeface="Times New Roman" panose="02020603050405020304" pitchFamily="18" charset="0"/>
                <a:ea typeface="宋体" panose="02010600030101010101" pitchFamily="2" charset="-122"/>
                <a:cs typeface="Times New Roman" panose="02020603050405020304" pitchFamily="18" charset="0"/>
              </a:rPr>
              <a:t>Student should acquire the new words and expressions.</a:t>
            </a:r>
          </a:p>
          <a:p>
            <a:pPr marL="266700" indent="-266700">
              <a:lnSpc>
                <a:spcPct val="150000"/>
              </a:lnSpc>
            </a:pPr>
            <a:r>
              <a:rPr lang="en-US" sz="2800" dirty="0">
                <a:latin typeface="Times New Roman" panose="02020603050405020304" pitchFamily="18" charset="0"/>
                <a:ea typeface="宋体" panose="02010600030101010101" pitchFamily="2" charset="-122"/>
                <a:cs typeface="Times New Roman" panose="02020603050405020304" pitchFamily="18" charset="0"/>
              </a:rPr>
              <a:t>3.</a:t>
            </a:r>
            <a:r>
              <a:rPr sz="2800" dirty="0">
                <a:latin typeface="Times New Roman" panose="02020603050405020304" pitchFamily="18" charset="0"/>
                <a:ea typeface="宋体" panose="02010600030101010101" pitchFamily="2" charset="-122"/>
                <a:cs typeface="Times New Roman" panose="02020603050405020304" pitchFamily="18" charset="0"/>
              </a:rPr>
              <a:t>Students should grasp the usage of </a:t>
            </a:r>
            <a:r>
              <a:rPr lang="en-US" sz="2800" dirty="0">
                <a:latin typeface="Times New Roman" panose="02020603050405020304" pitchFamily="18" charset="0"/>
                <a:ea typeface="宋体" panose="02010600030101010101" pitchFamily="2" charset="-122"/>
                <a:cs typeface="Times New Roman" panose="02020603050405020304" pitchFamily="18" charset="0"/>
              </a:rPr>
              <a:t>the present tense</a:t>
            </a:r>
          </a:p>
          <a:p>
            <a:pPr marL="266700" indent="-266700">
              <a:lnSpc>
                <a:spcPct val="150000"/>
              </a:lnSpc>
            </a:pPr>
            <a:r>
              <a:rPr lang="en-US" sz="2800" dirty="0">
                <a:latin typeface="Times New Roman" panose="02020603050405020304" pitchFamily="18" charset="0"/>
                <a:ea typeface="宋体" panose="02010600030101010101" pitchFamily="2" charset="-122"/>
                <a:cs typeface="Times New Roman" panose="02020603050405020304" pitchFamily="18" charset="0"/>
              </a:rPr>
              <a:t>4.</a:t>
            </a:r>
            <a:r>
              <a:rPr sz="2800" dirty="0">
                <a:latin typeface="Times New Roman" panose="02020603050405020304" pitchFamily="18" charset="0"/>
                <a:ea typeface="宋体" panose="02010600030101010101" pitchFamily="2" charset="-122"/>
                <a:cs typeface="Times New Roman" panose="02020603050405020304" pitchFamily="18" charset="0"/>
              </a:rPr>
              <a:t>Students should grasp the principle </a:t>
            </a:r>
            <a:r>
              <a:rPr sz="2800" dirty="0" smtClean="0">
                <a:latin typeface="Times New Roman" panose="02020603050405020304" pitchFamily="18" charset="0"/>
                <a:ea typeface="宋体" panose="02010600030101010101" pitchFamily="2" charset="-122"/>
                <a:cs typeface="Times New Roman" panose="02020603050405020304" pitchFamily="18" charset="0"/>
              </a:rPr>
              <a:t>of</a:t>
            </a:r>
            <a:r>
              <a:rPr lang="en-US" sz="2800" dirty="0" smtClean="0">
                <a:latin typeface="Times New Roman" panose="02020603050405020304" pitchFamily="18" charset="0"/>
                <a:ea typeface="宋体" panose="02010600030101010101" pitchFamily="2" charset="-122"/>
                <a:cs typeface="Times New Roman" panose="02020603050405020304" pitchFamily="18" charset="0"/>
              </a:rPr>
              <a:t> invitation </a:t>
            </a:r>
            <a:r>
              <a:rPr lang="en-US" sz="2800" dirty="0">
                <a:latin typeface="Times New Roman" panose="02020603050405020304" pitchFamily="18" charset="0"/>
                <a:ea typeface="宋体" panose="02010600030101010101" pitchFamily="2" charset="-122"/>
                <a:cs typeface="Times New Roman" panose="02020603050405020304" pitchFamily="18" charset="0"/>
              </a:rPr>
              <a:t>and reply</a:t>
            </a:r>
          </a:p>
          <a:p>
            <a:pPr marL="266700" indent="-266700"/>
            <a:endParaRPr lang="en-US" altLang="zh-CN" sz="3200" b="1" dirty="0">
              <a:latin typeface="Times New Roman" panose="02020603050405020304" pitchFamily="18" charset="0"/>
              <a:ea typeface="宋体" panose="02010600030101010101" pitchFamily="2" charset="-122"/>
              <a:cs typeface="Times New Roman" panose="02020603050405020304" pitchFamily="18" charset="0"/>
            </a:endParaRPr>
          </a:p>
          <a:p>
            <a:pPr marL="266700" indent="-266700"/>
            <a:r>
              <a:rPr lang="en-US" altLang="zh-CN" sz="3200" b="1" dirty="0">
                <a:latin typeface="Times New Roman" panose="02020603050405020304" pitchFamily="18" charset="0"/>
                <a:cs typeface="Times New Roman" panose="02020603050405020304" pitchFamily="18" charset="0"/>
              </a:rPr>
              <a:t>Feelings, attitudes and values</a:t>
            </a:r>
            <a:r>
              <a:rPr lang="zh-CN" altLang="en-US" sz="3200" b="1" dirty="0">
                <a:latin typeface="Times New Roman" panose="02020603050405020304" pitchFamily="18" charset="0"/>
                <a:cs typeface="Times New Roman" panose="02020603050405020304" pitchFamily="18" charset="0"/>
              </a:rPr>
              <a:t>（情感、态度和价值观目标）</a:t>
            </a:r>
            <a:r>
              <a:rPr lang="en-US" altLang="zh-CN" sz="3200" b="1" dirty="0">
                <a:latin typeface="Times New Roman" panose="02020603050405020304" pitchFamily="18" charset="0"/>
                <a:cs typeface="Times New Roman" panose="02020603050405020304" pitchFamily="18" charset="0"/>
              </a:rPr>
              <a:t>:</a:t>
            </a:r>
          </a:p>
          <a:p>
            <a:pPr marL="266700" indent="-266700"/>
            <a:r>
              <a:rPr lang="en-US" altLang="zh-CN" sz="2800" dirty="0">
                <a:latin typeface="Times New Roman" panose="02020603050405020304" pitchFamily="18" charset="0"/>
                <a:cs typeface="Times New Roman" panose="02020603050405020304" pitchFamily="18" charset="0"/>
              </a:rPr>
              <a:t>Students should be able to be more creative and open-minded.</a:t>
            </a:r>
          </a:p>
        </p:txBody>
      </p:sp>
      <p:sp>
        <p:nvSpPr>
          <p:cNvPr id="2" name="文本框 1"/>
          <p:cNvSpPr txBox="1"/>
          <p:nvPr/>
        </p:nvSpPr>
        <p:spPr>
          <a:xfrm>
            <a:off x="121920" y="87630"/>
            <a:ext cx="7681595" cy="645160"/>
          </a:xfrm>
          <a:prstGeom prst="rect">
            <a:avLst/>
          </a:prstGeom>
          <a:noFill/>
        </p:spPr>
        <p:txBody>
          <a:bodyPr wrap="square" rtlCol="0">
            <a:spAutoFit/>
          </a:bodyPr>
          <a:lstStyle/>
          <a:p>
            <a:r>
              <a:rPr lang="en-US" altLang="zh-CN" sz="3600">
                <a:solidFill>
                  <a:srgbClr val="FFC000"/>
                </a:solidFill>
                <a:latin typeface="Arial Black" panose="020B0A04020102020204" charset="0"/>
                <a:cs typeface="Arial Black" panose="020B0A04020102020204" charset="0"/>
              </a:rPr>
              <a:t>Unit Objectives:</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30372" y="170695"/>
            <a:ext cx="6096000" cy="3447098"/>
          </a:xfrm>
          <a:prstGeom prst="rect">
            <a:avLst/>
          </a:prstGeom>
          <a:noFill/>
        </p:spPr>
        <p:txBody>
          <a:bodyPr>
            <a:spAutoFit/>
          </a:bodyPr>
          <a:lstStyle/>
          <a:p>
            <a:pPr algn="ctr">
              <a:lnSpc>
                <a:spcPct val="130000"/>
              </a:lnSpc>
            </a:pPr>
            <a:r>
              <a:rPr lang="en-US" altLang="zh-CN" sz="2000" b="1" i="1" dirty="0">
                <a:solidFill>
                  <a:schemeClr val="accent2">
                    <a:lumMod val="60000"/>
                    <a:lumOff val="40000"/>
                  </a:schemeClr>
                </a:solidFill>
              </a:rPr>
              <a:t>It’s a colorful, colorful world painted so ___________</a:t>
            </a:r>
          </a:p>
          <a:p>
            <a:pPr algn="ctr">
              <a:lnSpc>
                <a:spcPct val="130000"/>
              </a:lnSpc>
            </a:pPr>
            <a:r>
              <a:rPr lang="en-US" altLang="zh-CN" sz="2000" b="1" i="1" dirty="0" err="1">
                <a:solidFill>
                  <a:schemeClr val="accent2">
                    <a:lumMod val="60000"/>
                    <a:lumOff val="40000"/>
                  </a:schemeClr>
                </a:solidFill>
              </a:rPr>
              <a:t>Gonna</a:t>
            </a:r>
            <a:r>
              <a:rPr lang="en-US" altLang="zh-CN" sz="2000" b="1" i="1" dirty="0">
                <a:solidFill>
                  <a:schemeClr val="accent2">
                    <a:lumMod val="60000"/>
                    <a:lumOff val="40000"/>
                  </a:schemeClr>
                </a:solidFill>
              </a:rPr>
              <a:t> walk on air, </a:t>
            </a:r>
            <a:r>
              <a:rPr lang="en-US" altLang="zh-CN" sz="2000" b="1" i="1" dirty="0" err="1">
                <a:solidFill>
                  <a:schemeClr val="accent2">
                    <a:lumMod val="60000"/>
                    <a:lumOff val="40000"/>
                  </a:schemeClr>
                </a:solidFill>
              </a:rPr>
              <a:t>gonna</a:t>
            </a:r>
            <a:r>
              <a:rPr lang="en-US" altLang="zh-CN" sz="2000" b="1" i="1" dirty="0">
                <a:solidFill>
                  <a:schemeClr val="accent2">
                    <a:lumMod val="60000"/>
                    <a:lumOff val="40000"/>
                  </a:schemeClr>
                </a:solidFill>
              </a:rPr>
              <a:t> take flight</a:t>
            </a:r>
          </a:p>
          <a:p>
            <a:pPr algn="ctr">
              <a:lnSpc>
                <a:spcPct val="130000"/>
              </a:lnSpc>
            </a:pPr>
            <a:r>
              <a:rPr lang="en-US" altLang="zh-CN" sz="2000" b="1" i="1" dirty="0">
                <a:solidFill>
                  <a:schemeClr val="accent2">
                    <a:lumMod val="60000"/>
                    <a:lumOff val="40000"/>
                  </a:schemeClr>
                </a:solidFill>
              </a:rPr>
              <a:t>I’ll never understand it all (never understand it all)</a:t>
            </a:r>
          </a:p>
          <a:p>
            <a:pPr algn="ctr">
              <a:lnSpc>
                <a:spcPct val="130000"/>
              </a:lnSpc>
              <a:spcAft>
                <a:spcPts val="1200"/>
              </a:spcAft>
            </a:pPr>
            <a:r>
              <a:rPr lang="en-US" altLang="zh-CN" sz="2000" b="1" i="1" dirty="0">
                <a:solidFill>
                  <a:schemeClr val="accent2">
                    <a:lumMod val="60000"/>
                    <a:lumOff val="40000"/>
                  </a:schemeClr>
                </a:solidFill>
              </a:rPr>
              <a:t>It must be supernatural</a:t>
            </a:r>
          </a:p>
          <a:p>
            <a:pPr algn="ctr">
              <a:lnSpc>
                <a:spcPct val="130000"/>
              </a:lnSpc>
            </a:pPr>
            <a:r>
              <a:rPr lang="en-US" altLang="zh-CN" sz="2000" b="1" i="1" dirty="0">
                <a:solidFill>
                  <a:schemeClr val="accent2">
                    <a:lumMod val="60000"/>
                    <a:lumOff val="40000"/>
                  </a:schemeClr>
                </a:solidFill>
              </a:rPr>
              <a:t>I </a:t>
            </a:r>
            <a:r>
              <a:rPr lang="en-US" altLang="zh-CN" sz="2000" b="1" i="1" dirty="0" err="1">
                <a:solidFill>
                  <a:schemeClr val="accent2">
                    <a:lumMod val="60000"/>
                    <a:lumOff val="40000"/>
                  </a:schemeClr>
                </a:solidFill>
              </a:rPr>
              <a:t>wanna</a:t>
            </a:r>
            <a:r>
              <a:rPr lang="en-US" altLang="zh-CN" sz="2000" b="1" i="1" dirty="0">
                <a:solidFill>
                  <a:schemeClr val="accent2">
                    <a:lumMod val="60000"/>
                    <a:lumOff val="40000"/>
                  </a:schemeClr>
                </a:solidFill>
              </a:rPr>
              <a:t> drink, drink, drink every drop of sunshine</a:t>
            </a:r>
          </a:p>
          <a:p>
            <a:pPr algn="ctr">
              <a:lnSpc>
                <a:spcPct val="130000"/>
              </a:lnSpc>
            </a:pPr>
            <a:r>
              <a:rPr lang="en-US" altLang="zh-CN" sz="2000" b="1" i="1" dirty="0">
                <a:solidFill>
                  <a:schemeClr val="accent2">
                    <a:lumMod val="60000"/>
                    <a:lumOff val="40000"/>
                  </a:schemeClr>
                </a:solidFill>
              </a:rPr>
              <a:t>Got a smile on my face, I won’t apologize</a:t>
            </a:r>
          </a:p>
          <a:p>
            <a:pPr algn="ctr">
              <a:lnSpc>
                <a:spcPct val="130000"/>
              </a:lnSpc>
            </a:pPr>
            <a:r>
              <a:rPr lang="en-US" altLang="zh-CN" sz="2000" b="1" i="1" dirty="0">
                <a:solidFill>
                  <a:schemeClr val="accent2">
                    <a:lumMod val="60000"/>
                    <a:lumOff val="40000"/>
                  </a:schemeClr>
                </a:solidFill>
              </a:rPr>
              <a:t>I’ll never understand it all (never understand it all)</a:t>
            </a:r>
          </a:p>
          <a:p>
            <a:pPr algn="ctr">
              <a:lnSpc>
                <a:spcPct val="130000"/>
              </a:lnSpc>
            </a:pPr>
            <a:r>
              <a:rPr lang="en-US" altLang="zh-CN" sz="2000" b="1" i="1" dirty="0">
                <a:solidFill>
                  <a:schemeClr val="accent2">
                    <a:lumMod val="60000"/>
                    <a:lumOff val="40000"/>
                  </a:schemeClr>
                </a:solidFill>
              </a:rPr>
              <a:t>It must be supernatural</a:t>
            </a:r>
            <a:endParaRPr lang="zh-CN" altLang="en-US" sz="2000" b="1" i="1" dirty="0">
              <a:solidFill>
                <a:schemeClr val="accent2">
                  <a:lumMod val="60000"/>
                  <a:lumOff val="40000"/>
                </a:schemeClr>
              </a:solidFill>
            </a:endParaRPr>
          </a:p>
        </p:txBody>
      </p:sp>
      <p:sp>
        <p:nvSpPr>
          <p:cNvPr id="11" name="矩形 10"/>
          <p:cNvSpPr/>
          <p:nvPr/>
        </p:nvSpPr>
        <p:spPr>
          <a:xfrm>
            <a:off x="5131980" y="3370267"/>
            <a:ext cx="6850912" cy="2893100"/>
          </a:xfrm>
          <a:prstGeom prst="rect">
            <a:avLst/>
          </a:prstGeom>
          <a:noFill/>
        </p:spPr>
        <p:txBody>
          <a:bodyPr>
            <a:spAutoFit/>
          </a:bodyPr>
          <a:lstStyle/>
          <a:p>
            <a:pPr algn="ctr">
              <a:lnSpc>
                <a:spcPct val="130000"/>
              </a:lnSpc>
            </a:pPr>
            <a:r>
              <a:rPr lang="en-US" altLang="zh-CN" sz="2000" b="1" i="1" dirty="0">
                <a:solidFill>
                  <a:schemeClr val="accent2">
                    <a:lumMod val="60000"/>
                    <a:lumOff val="40000"/>
                  </a:schemeClr>
                </a:solidFill>
              </a:rPr>
              <a:t>You’re the burning in my heart that never dies, never dies</a:t>
            </a:r>
          </a:p>
          <a:p>
            <a:pPr algn="ctr">
              <a:lnSpc>
                <a:spcPct val="130000"/>
              </a:lnSpc>
            </a:pPr>
            <a:r>
              <a:rPr lang="en-US" altLang="zh-CN" sz="2000" b="1" i="1" dirty="0">
                <a:solidFill>
                  <a:schemeClr val="accent2">
                    <a:lumMod val="60000"/>
                    <a:lumOff val="40000"/>
                  </a:schemeClr>
                </a:solidFill>
              </a:rPr>
              <a:t>Without you here my world is black and white, black and white</a:t>
            </a:r>
          </a:p>
          <a:p>
            <a:pPr algn="ctr">
              <a:lnSpc>
                <a:spcPct val="130000"/>
              </a:lnSpc>
            </a:pPr>
            <a:r>
              <a:rPr lang="en-US" altLang="zh-CN" sz="2000" b="1" i="1" dirty="0">
                <a:solidFill>
                  <a:schemeClr val="accent2">
                    <a:lumMod val="60000"/>
                    <a:lumOff val="40000"/>
                  </a:schemeClr>
                </a:solidFill>
              </a:rPr>
              <a:t>Like a show without a ___________</a:t>
            </a:r>
          </a:p>
          <a:p>
            <a:pPr algn="ctr">
              <a:lnSpc>
                <a:spcPct val="130000"/>
              </a:lnSpc>
            </a:pPr>
            <a:r>
              <a:rPr lang="en-US" altLang="zh-CN" sz="2000" b="1" i="1" dirty="0">
                <a:solidFill>
                  <a:schemeClr val="accent2">
                    <a:lumMod val="60000"/>
                    <a:lumOff val="40000"/>
                  </a:schemeClr>
                </a:solidFill>
              </a:rPr>
              <a:t>Like a storm without the rain</a:t>
            </a:r>
          </a:p>
          <a:p>
            <a:pPr algn="ctr">
              <a:lnSpc>
                <a:spcPct val="130000"/>
              </a:lnSpc>
            </a:pPr>
            <a:r>
              <a:rPr lang="en-US" altLang="zh-CN" sz="2000" b="1" i="1" dirty="0">
                <a:solidFill>
                  <a:schemeClr val="accent2">
                    <a:lumMod val="60000"/>
                    <a:lumOff val="40000"/>
                  </a:schemeClr>
                </a:solidFill>
              </a:rPr>
              <a:t>You’re the one I can’t ___________</a:t>
            </a:r>
          </a:p>
          <a:p>
            <a:pPr algn="ctr">
              <a:lnSpc>
                <a:spcPct val="130000"/>
              </a:lnSpc>
            </a:pPr>
            <a:r>
              <a:rPr lang="en-US" altLang="zh-CN" sz="2000" b="1" i="1" dirty="0">
                <a:solidFill>
                  <a:schemeClr val="accent2">
                    <a:lumMod val="60000"/>
                    <a:lumOff val="40000"/>
                  </a:schemeClr>
                </a:solidFill>
              </a:rPr>
              <a:t>Need you by my side</a:t>
            </a:r>
          </a:p>
          <a:p>
            <a:pPr algn="ctr">
              <a:lnSpc>
                <a:spcPct val="130000"/>
              </a:lnSpc>
            </a:pPr>
            <a:r>
              <a:rPr lang="en-US" altLang="zh-CN" sz="2000" b="1" i="1" dirty="0">
                <a:solidFill>
                  <a:schemeClr val="accent2">
                    <a:lumMod val="60000"/>
                    <a:lumOff val="40000"/>
                  </a:schemeClr>
                </a:solidFill>
              </a:rPr>
              <a:t>Need you by my side</a:t>
            </a:r>
            <a:endParaRPr lang="zh-CN" altLang="en-US" sz="2000" b="1" i="1" dirty="0">
              <a:solidFill>
                <a:schemeClr val="accent2">
                  <a:lumMod val="60000"/>
                  <a:lumOff val="40000"/>
                </a:schemeClr>
              </a:solidFill>
            </a:endParaRPr>
          </a:p>
        </p:txBody>
      </p:sp>
      <p:pic>
        <p:nvPicPr>
          <p:cNvPr id="13" name="图片 12"/>
          <p:cNvPicPr>
            <a:picLocks noChangeAspect="1"/>
          </p:cNvPicPr>
          <p:nvPr/>
        </p:nvPicPr>
        <p:blipFill rotWithShape="1">
          <a:blip r:embed="rId2" cstate="print">
            <a:extLst>
              <a:ext uri="{28A0092B-C50C-407E-A947-70E740481C1C}">
                <a14:useLocalDpi xmlns:a14="http://schemas.microsoft.com/office/drawing/2010/main" xmlns="" val="0"/>
              </a:ext>
            </a:extLst>
          </a:blip>
          <a:srcRect b="5582"/>
          <a:stretch>
            <a:fillRect/>
          </a:stretch>
        </p:blipFill>
        <p:spPr>
          <a:xfrm>
            <a:off x="6753001" y="96267"/>
            <a:ext cx="5083064" cy="3199572"/>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xmlns="" val="0"/>
              </a:ext>
            </a:extLst>
          </a:blip>
          <a:srcRect b="5582"/>
          <a:stretch>
            <a:fillRect/>
          </a:stretch>
        </p:blipFill>
        <p:spPr>
          <a:xfrm>
            <a:off x="502212" y="3617793"/>
            <a:ext cx="4357928" cy="2743131"/>
          </a:xfrm>
          <a:prstGeom prst="rect">
            <a:avLst/>
          </a:prstGeom>
        </p:spPr>
      </p:pic>
      <p:sp>
        <p:nvSpPr>
          <p:cNvPr id="16" name="矩形 15"/>
          <p:cNvSpPr/>
          <p:nvPr/>
        </p:nvSpPr>
        <p:spPr>
          <a:xfrm>
            <a:off x="4817608" y="117276"/>
            <a:ext cx="983283" cy="461665"/>
          </a:xfrm>
          <a:prstGeom prst="rect">
            <a:avLst/>
          </a:prstGeom>
        </p:spPr>
        <p:txBody>
          <a:bodyPr wrap="none">
            <a:spAutoFit/>
          </a:bodyPr>
          <a:lstStyle/>
          <a:p>
            <a:r>
              <a:rPr lang="zh-CN" altLang="zh-CN" kern="100" dirty="0">
                <a:ea typeface="Times New Roman" panose="02020603050405020304" pitchFamily="18" charset="0"/>
              </a:rPr>
              <a:t> </a:t>
            </a:r>
            <a:r>
              <a:rPr lang="en-US" altLang="zh-CN" sz="2400" dirty="0">
                <a:solidFill>
                  <a:schemeClr val="accent6">
                    <a:lumMod val="60000"/>
                    <a:lumOff val="40000"/>
                  </a:schemeClr>
                </a:solidFill>
                <a:ea typeface="宋体" panose="02010600030101010101" pitchFamily="2" charset="-122"/>
                <a:cs typeface="Times New Roman" panose="02020603050405020304" pitchFamily="18" charset="0"/>
              </a:rPr>
              <a:t>bright</a:t>
            </a:r>
            <a:endParaRPr lang="zh-CN" altLang="en-US" sz="2400" dirty="0">
              <a:solidFill>
                <a:schemeClr val="accent6">
                  <a:lumMod val="60000"/>
                  <a:lumOff val="40000"/>
                </a:schemeClr>
              </a:solidFill>
              <a:ea typeface="宋体" panose="02010600030101010101" pitchFamily="2" charset="-122"/>
              <a:cs typeface="Times New Roman" panose="02020603050405020304" pitchFamily="18" charset="0"/>
            </a:endParaRPr>
          </a:p>
        </p:txBody>
      </p:sp>
      <p:sp>
        <p:nvSpPr>
          <p:cNvPr id="17" name="矩形 16"/>
          <p:cNvSpPr/>
          <p:nvPr/>
        </p:nvSpPr>
        <p:spPr>
          <a:xfrm>
            <a:off x="9230152" y="4084305"/>
            <a:ext cx="843308" cy="461665"/>
          </a:xfrm>
          <a:prstGeom prst="rect">
            <a:avLst/>
          </a:prstGeom>
        </p:spPr>
        <p:txBody>
          <a:bodyPr wrap="none">
            <a:spAutoFit/>
          </a:bodyPr>
          <a:lstStyle/>
          <a:p>
            <a:r>
              <a:rPr lang="en-US" altLang="zh-CN" sz="2400" dirty="0">
                <a:solidFill>
                  <a:schemeClr val="accent6">
                    <a:lumMod val="60000"/>
                    <a:lumOff val="40000"/>
                  </a:schemeClr>
                </a:solidFill>
                <a:ea typeface="宋体" panose="02010600030101010101" pitchFamily="2" charset="-122"/>
                <a:cs typeface="Times New Roman" panose="02020603050405020304" pitchFamily="18" charset="0"/>
              </a:rPr>
              <a:t>stage</a:t>
            </a:r>
            <a:endParaRPr lang="zh-CN" altLang="en-US" sz="2400" dirty="0">
              <a:solidFill>
                <a:schemeClr val="accent6">
                  <a:lumMod val="60000"/>
                  <a:lumOff val="40000"/>
                </a:schemeClr>
              </a:solidFill>
              <a:ea typeface="宋体" panose="02010600030101010101" pitchFamily="2" charset="-122"/>
              <a:cs typeface="Times New Roman" panose="02020603050405020304" pitchFamily="18" charset="0"/>
            </a:endParaRPr>
          </a:p>
        </p:txBody>
      </p:sp>
      <p:sp>
        <p:nvSpPr>
          <p:cNvPr id="18" name="矩形 17"/>
          <p:cNvSpPr/>
          <p:nvPr/>
        </p:nvSpPr>
        <p:spPr>
          <a:xfrm>
            <a:off x="9115617" y="4873549"/>
            <a:ext cx="1105559" cy="461665"/>
          </a:xfrm>
          <a:prstGeom prst="rect">
            <a:avLst/>
          </a:prstGeom>
        </p:spPr>
        <p:txBody>
          <a:bodyPr wrap="none">
            <a:spAutoFit/>
          </a:bodyPr>
          <a:lstStyle/>
          <a:p>
            <a:r>
              <a:rPr lang="en-US" altLang="zh-CN" sz="2400" dirty="0">
                <a:solidFill>
                  <a:schemeClr val="accent6">
                    <a:lumMod val="60000"/>
                    <a:lumOff val="40000"/>
                  </a:schemeClr>
                </a:solidFill>
                <a:ea typeface="宋体" panose="02010600030101010101" pitchFamily="2" charset="-122"/>
                <a:cs typeface="Times New Roman" panose="02020603050405020304" pitchFamily="18" charset="0"/>
              </a:rPr>
              <a:t>replace</a:t>
            </a:r>
            <a:endParaRPr lang="zh-CN" altLang="en-US" sz="2400" dirty="0">
              <a:solidFill>
                <a:schemeClr val="accent6">
                  <a:lumMod val="60000"/>
                  <a:lumOff val="40000"/>
                </a:schemeClr>
              </a:solidFill>
              <a:ea typeface="宋体"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childTnLst>
                          </p:cTn>
                        </p:par>
                        <p:par>
                          <p:cTn id="9" fill="hold">
                            <p:stCondLst>
                              <p:cond delay="500"/>
                            </p:stCondLst>
                            <p:childTnLst>
                              <p:par>
                                <p:cTn id="10" presetID="12" presetClass="entr" presetSubtype="2"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p:tgtEl>
                                          <p:spTgt spid="11"/>
                                        </p:tgtEl>
                                        <p:attrNameLst>
                                          <p:attrName>ppt_x</p:attrName>
                                        </p:attrNameLst>
                                      </p:cBhvr>
                                      <p:tavLst>
                                        <p:tav tm="0">
                                          <p:val>
                                            <p:strVal val="#ppt_x+#ppt_w*1.125000"/>
                                          </p:val>
                                        </p:tav>
                                        <p:tav tm="100000">
                                          <p:val>
                                            <p:strVal val="#ppt_x"/>
                                          </p:val>
                                        </p:tav>
                                      </p:tavLst>
                                    </p:anim>
                                    <p:animEffect transition="in" filter="wipe(lef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071832" y="2980194"/>
            <a:ext cx="10086270" cy="2707288"/>
            <a:chOff x="235507" y="2980194"/>
            <a:chExt cx="10086270" cy="2707288"/>
          </a:xfrm>
        </p:grpSpPr>
        <p:sp>
          <p:nvSpPr>
            <p:cNvPr id="32" name="矩形 1"/>
            <p:cNvSpPr>
              <a:spLocks noChangeArrowheads="1"/>
            </p:cNvSpPr>
            <p:nvPr/>
          </p:nvSpPr>
          <p:spPr bwMode="auto">
            <a:xfrm>
              <a:off x="257908"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lvl="0" algn="ctr"/>
              <a:r>
                <a:rPr lang="en-US" altLang="zh-CN" sz="2400" dirty="0">
                  <a:solidFill>
                    <a:srgbClr val="FFFFFF"/>
                  </a:solidFill>
                  <a:latin typeface="Franklin Gothic Medium" panose="020B0603020102020204" pitchFamily="34" charset="0"/>
                </a:rPr>
                <a:t>Lead-in</a:t>
              </a:r>
              <a:endParaRPr lang="zh-CN" altLang="en-US" sz="2400" dirty="0">
                <a:solidFill>
                  <a:srgbClr val="FFFFFF"/>
                </a:solidFill>
                <a:latin typeface="Franklin Gothic Medium" panose="020B0603020102020204" pitchFamily="34" charset="0"/>
              </a:endParaRPr>
            </a:p>
          </p:txBody>
        </p:sp>
        <p:sp>
          <p:nvSpPr>
            <p:cNvPr id="33" name="矩形 21"/>
            <p:cNvSpPr>
              <a:spLocks noChangeArrowheads="1"/>
            </p:cNvSpPr>
            <p:nvPr/>
          </p:nvSpPr>
          <p:spPr bwMode="auto">
            <a:xfrm>
              <a:off x="1948076"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Listening </a:t>
              </a:r>
              <a:r>
                <a:rPr lang="zh-CN" altLang="en-US" sz="2400" dirty="0">
                  <a:solidFill>
                    <a:schemeClr val="bg1"/>
                  </a:solidFill>
                </a:rPr>
                <a:t>＆</a:t>
              </a:r>
            </a:p>
            <a:p>
              <a:pPr>
                <a:defRPr/>
              </a:pPr>
              <a:r>
                <a:rPr lang="en-US" altLang="zh-CN" sz="2400" dirty="0">
                  <a:solidFill>
                    <a:srgbClr val="FFFFFF"/>
                  </a:solidFill>
                  <a:latin typeface="Franklin Gothic Medium" panose="020B0603020102020204" pitchFamily="34" charset="0"/>
                </a:rPr>
                <a:t> Speaking</a:t>
              </a:r>
              <a:endParaRPr lang="zh-CN" altLang="en-US" sz="2400" dirty="0">
                <a:solidFill>
                  <a:srgbClr val="FFFFFF"/>
                </a:solidFill>
                <a:latin typeface="Franklin Gothic Medium" panose="020B0603020102020204" pitchFamily="34" charset="0"/>
              </a:endParaRPr>
            </a:p>
          </p:txBody>
        </p:sp>
        <p:cxnSp>
          <p:nvCxnSpPr>
            <p:cNvPr id="34" name="直接连接符 7167"/>
            <p:cNvCxnSpPr>
              <a:cxnSpLocks noChangeShapeType="1"/>
            </p:cNvCxnSpPr>
            <p:nvPr/>
          </p:nvCxnSpPr>
          <p:spPr bwMode="auto">
            <a:xfrm>
              <a:off x="235507" y="3803285"/>
              <a:ext cx="1563450" cy="158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cxnSp>
          <p:nvCxnSpPr>
            <p:cNvPr id="35" name="直接连接符 7172"/>
            <p:cNvCxnSpPr>
              <a:cxnSpLocks noChangeShapeType="1"/>
            </p:cNvCxnSpPr>
            <p:nvPr/>
          </p:nvCxnSpPr>
          <p:spPr bwMode="auto">
            <a:xfrm rot="16200000" flipV="1">
              <a:off x="78163" y="3644555"/>
              <a:ext cx="325972" cy="123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sp>
          <p:nvSpPr>
            <p:cNvPr id="36" name="TextBox 7177"/>
            <p:cNvSpPr txBox="1">
              <a:spLocks noChangeArrowheads="1"/>
            </p:cNvSpPr>
            <p:nvPr/>
          </p:nvSpPr>
          <p:spPr bwMode="auto">
            <a:xfrm>
              <a:off x="343817" y="2980195"/>
              <a:ext cx="832637"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1</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37" name="TextBox 7177"/>
            <p:cNvSpPr txBox="1">
              <a:spLocks noChangeArrowheads="1"/>
            </p:cNvSpPr>
            <p:nvPr/>
          </p:nvSpPr>
          <p:spPr bwMode="auto">
            <a:xfrm>
              <a:off x="2036052" y="2980195"/>
              <a:ext cx="827909"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2</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38" name="直接连接符 37"/>
            <p:cNvCxnSpPr/>
            <p:nvPr/>
          </p:nvCxnSpPr>
          <p:spPr bwMode="auto">
            <a:xfrm>
              <a:off x="1914853" y="3803285"/>
              <a:ext cx="1563445" cy="158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sp>
          <p:nvSpPr>
            <p:cNvPr id="39" name="矩形 1"/>
            <p:cNvSpPr>
              <a:spLocks noChangeArrowheads="1"/>
            </p:cNvSpPr>
            <p:nvPr/>
          </p:nvSpPr>
          <p:spPr bwMode="auto">
            <a:xfrm>
              <a:off x="3635861" y="3987936"/>
              <a:ext cx="1574987" cy="1699546"/>
            </a:xfrm>
            <a:prstGeom prst="rect">
              <a:avLst/>
            </a:prstGeom>
            <a:solidFill>
              <a:srgbClr val="0495EE"/>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Reading</a:t>
              </a:r>
              <a:endParaRPr lang="zh-CN" altLang="en-US" sz="2400" dirty="0">
                <a:solidFill>
                  <a:srgbClr val="FFFFFF"/>
                </a:solidFill>
                <a:latin typeface="Franklin Gothic Medium" panose="020B0603020102020204" pitchFamily="34" charset="0"/>
              </a:endParaRPr>
            </a:p>
          </p:txBody>
        </p:sp>
        <p:sp>
          <p:nvSpPr>
            <p:cNvPr id="40" name="矩形 21"/>
            <p:cNvSpPr>
              <a:spLocks noChangeArrowheads="1"/>
            </p:cNvSpPr>
            <p:nvPr/>
          </p:nvSpPr>
          <p:spPr bwMode="auto">
            <a:xfrm>
              <a:off x="5308689"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Grammar</a:t>
              </a:r>
              <a:endParaRPr lang="zh-CN" altLang="en-US" sz="2400" dirty="0">
                <a:solidFill>
                  <a:srgbClr val="FFFFFF"/>
                </a:solidFill>
                <a:latin typeface="Franklin Gothic Medium" panose="020B0603020102020204" pitchFamily="34" charset="0"/>
              </a:endParaRPr>
            </a:p>
          </p:txBody>
        </p:sp>
        <p:cxnSp>
          <p:nvCxnSpPr>
            <p:cNvPr id="41" name="直接连接符 7167"/>
            <p:cNvCxnSpPr>
              <a:cxnSpLocks noChangeShapeType="1"/>
            </p:cNvCxnSpPr>
            <p:nvPr/>
          </p:nvCxnSpPr>
          <p:spPr bwMode="auto">
            <a:xfrm>
              <a:off x="3613460" y="3803285"/>
              <a:ext cx="1563450" cy="1588"/>
            </a:xfrm>
            <a:prstGeom prst="line">
              <a:avLst/>
            </a:prstGeom>
            <a:noFill/>
            <a:ln w="9525">
              <a:solidFill>
                <a:srgbClr val="0495EE"/>
              </a:solidFill>
              <a:round/>
            </a:ln>
            <a:extLst>
              <a:ext uri="{909E8E84-426E-40DD-AFC4-6F175D3DCCD1}">
                <a14:hiddenFill xmlns:a14="http://schemas.microsoft.com/office/drawing/2010/main" xmlns="">
                  <a:noFill/>
                </a14:hiddenFill>
              </a:ext>
            </a:extLst>
          </p:spPr>
        </p:cxnSp>
        <p:sp>
          <p:nvSpPr>
            <p:cNvPr id="42" name="TextBox 7177"/>
            <p:cNvSpPr txBox="1">
              <a:spLocks noChangeArrowheads="1"/>
            </p:cNvSpPr>
            <p:nvPr/>
          </p:nvSpPr>
          <p:spPr bwMode="auto">
            <a:xfrm>
              <a:off x="3721770" y="2980195"/>
              <a:ext cx="832637"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0495EE"/>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0495EE"/>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0495EE"/>
                  </a:solidFill>
                  <a:latin typeface="Broadway" pitchFamily="82" charset="0"/>
                  <a:ea typeface="黑体" panose="02010609060101010101" pitchFamily="2" charset="-122"/>
                  <a:cs typeface="Arial" panose="020B0604020202020204" pitchFamily="34" charset="0"/>
                </a:rPr>
                <a:t>3</a:t>
              </a:r>
              <a:endParaRPr lang="zh-CN" altLang="en-US" sz="3600" b="1" dirty="0">
                <a:solidFill>
                  <a:srgbClr val="0495EE"/>
                </a:solidFill>
                <a:latin typeface="Broadway" pitchFamily="82" charset="0"/>
                <a:ea typeface="黑体" panose="02010609060101010101" pitchFamily="2" charset="-122"/>
                <a:cs typeface="Arial" panose="020B0604020202020204" pitchFamily="34" charset="0"/>
              </a:endParaRPr>
            </a:p>
          </p:txBody>
        </p:sp>
        <p:sp>
          <p:nvSpPr>
            <p:cNvPr id="43" name="TextBox 7177"/>
            <p:cNvSpPr txBox="1">
              <a:spLocks noChangeArrowheads="1"/>
            </p:cNvSpPr>
            <p:nvPr/>
          </p:nvSpPr>
          <p:spPr bwMode="auto">
            <a:xfrm>
              <a:off x="5396665" y="2980195"/>
              <a:ext cx="827909"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4</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44" name="直接连接符 43"/>
            <p:cNvCxnSpPr/>
            <p:nvPr/>
          </p:nvCxnSpPr>
          <p:spPr bwMode="auto">
            <a:xfrm>
              <a:off x="5275466" y="3803285"/>
              <a:ext cx="1563445" cy="158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cxnSp>
          <p:nvCxnSpPr>
            <p:cNvPr id="45" name="直接连接符 7172"/>
            <p:cNvCxnSpPr>
              <a:cxnSpLocks noChangeShapeType="1"/>
            </p:cNvCxnSpPr>
            <p:nvPr/>
          </p:nvCxnSpPr>
          <p:spPr bwMode="auto">
            <a:xfrm rot="16200000" flipV="1">
              <a:off x="1752182" y="3644555"/>
              <a:ext cx="325972" cy="123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cxnSp>
          <p:nvCxnSpPr>
            <p:cNvPr id="46" name="直接连接符 7172"/>
            <p:cNvCxnSpPr>
              <a:cxnSpLocks noChangeShapeType="1"/>
            </p:cNvCxnSpPr>
            <p:nvPr/>
          </p:nvCxnSpPr>
          <p:spPr bwMode="auto">
            <a:xfrm rot="16200000" flipV="1">
              <a:off x="3452395" y="3637411"/>
              <a:ext cx="325972" cy="1238"/>
            </a:xfrm>
            <a:prstGeom prst="line">
              <a:avLst/>
            </a:prstGeom>
            <a:noFill/>
            <a:ln w="9525">
              <a:solidFill>
                <a:srgbClr val="0495EE"/>
              </a:solidFill>
              <a:round/>
            </a:ln>
            <a:extLst>
              <a:ext uri="{909E8E84-426E-40DD-AFC4-6F175D3DCCD1}">
                <a14:hiddenFill xmlns:a14="http://schemas.microsoft.com/office/drawing/2010/main" xmlns="">
                  <a:noFill/>
                </a14:hiddenFill>
              </a:ext>
            </a:extLst>
          </p:spPr>
        </p:cxnSp>
        <p:cxnSp>
          <p:nvCxnSpPr>
            <p:cNvPr id="47" name="直接连接符 7172"/>
            <p:cNvCxnSpPr>
              <a:cxnSpLocks noChangeShapeType="1"/>
            </p:cNvCxnSpPr>
            <p:nvPr/>
          </p:nvCxnSpPr>
          <p:spPr bwMode="auto">
            <a:xfrm rot="16200000" flipV="1">
              <a:off x="5114508" y="3644554"/>
              <a:ext cx="325972" cy="123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sp>
          <p:nvSpPr>
            <p:cNvPr id="48" name="矩形 1"/>
            <p:cNvSpPr>
              <a:spLocks noChangeArrowheads="1"/>
            </p:cNvSpPr>
            <p:nvPr/>
          </p:nvSpPr>
          <p:spPr bwMode="auto">
            <a:xfrm>
              <a:off x="6981579" y="3987935"/>
              <a:ext cx="167176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Watching &amp; Performing</a:t>
              </a:r>
              <a:endParaRPr lang="zh-CN" altLang="en-US" sz="2400" dirty="0">
                <a:solidFill>
                  <a:srgbClr val="FFFFFF"/>
                </a:solidFill>
                <a:latin typeface="Franklin Gothic Medium" panose="020B0603020102020204" pitchFamily="34" charset="0"/>
              </a:endParaRPr>
            </a:p>
          </p:txBody>
        </p:sp>
        <p:sp>
          <p:nvSpPr>
            <p:cNvPr id="49" name="矩形 21"/>
            <p:cNvSpPr>
              <a:spLocks noChangeArrowheads="1"/>
            </p:cNvSpPr>
            <p:nvPr/>
          </p:nvSpPr>
          <p:spPr bwMode="auto">
            <a:xfrm>
              <a:off x="8746790" y="3987935"/>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Applied Writing</a:t>
              </a:r>
              <a:endParaRPr lang="zh-CN" altLang="en-US" sz="2400" dirty="0">
                <a:solidFill>
                  <a:srgbClr val="FFFFFF"/>
                </a:solidFill>
                <a:latin typeface="Franklin Gothic Medium" panose="020B0603020102020204" pitchFamily="34" charset="0"/>
              </a:endParaRPr>
            </a:p>
          </p:txBody>
        </p:sp>
        <p:cxnSp>
          <p:nvCxnSpPr>
            <p:cNvPr id="50" name="直接连接符 7167"/>
            <p:cNvCxnSpPr>
              <a:cxnSpLocks noChangeShapeType="1"/>
            </p:cNvCxnSpPr>
            <p:nvPr/>
          </p:nvCxnSpPr>
          <p:spPr bwMode="auto">
            <a:xfrm>
              <a:off x="6959178" y="3803284"/>
              <a:ext cx="1563450" cy="158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sp>
          <p:nvSpPr>
            <p:cNvPr id="51" name="TextBox 7177"/>
            <p:cNvSpPr txBox="1">
              <a:spLocks noChangeArrowheads="1"/>
            </p:cNvSpPr>
            <p:nvPr/>
          </p:nvSpPr>
          <p:spPr bwMode="auto">
            <a:xfrm>
              <a:off x="7067488" y="2980194"/>
              <a:ext cx="832637"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5</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52" name="TextBox 7177"/>
            <p:cNvSpPr txBox="1">
              <a:spLocks noChangeArrowheads="1"/>
            </p:cNvSpPr>
            <p:nvPr/>
          </p:nvSpPr>
          <p:spPr bwMode="auto">
            <a:xfrm>
              <a:off x="8845917" y="2980194"/>
              <a:ext cx="827909"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6</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53" name="直接连接符 52"/>
            <p:cNvCxnSpPr/>
            <p:nvPr/>
          </p:nvCxnSpPr>
          <p:spPr bwMode="auto">
            <a:xfrm>
              <a:off x="8735869" y="3803284"/>
              <a:ext cx="1563445" cy="158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cxnSp>
          <p:nvCxnSpPr>
            <p:cNvPr id="54" name="直接连接符 7172"/>
            <p:cNvCxnSpPr>
              <a:cxnSpLocks noChangeShapeType="1"/>
            </p:cNvCxnSpPr>
            <p:nvPr/>
          </p:nvCxnSpPr>
          <p:spPr bwMode="auto">
            <a:xfrm rot="16200000" flipV="1">
              <a:off x="6795671" y="3639791"/>
              <a:ext cx="325972" cy="123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cxnSp>
          <p:nvCxnSpPr>
            <p:cNvPr id="55" name="直接连接符 7172"/>
            <p:cNvCxnSpPr>
              <a:cxnSpLocks noChangeShapeType="1"/>
            </p:cNvCxnSpPr>
            <p:nvPr/>
          </p:nvCxnSpPr>
          <p:spPr bwMode="auto">
            <a:xfrm rot="16200000" flipV="1">
              <a:off x="8567668" y="3642173"/>
              <a:ext cx="325972" cy="123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5. Text A (1).wmv">
            <a:hlinkClick r:id="" action="ppaction://media"/>
          </p:cNvPr>
          <p:cNvPicPr>
            <a:picLocks noRot="1" noChangeAspect="1"/>
          </p:cNvPicPr>
          <p:nvPr>
            <a:videoFile r:link="rId1"/>
            <p:extLst>
              <p:ext uri="{DAA4B4D4-6D71-4841-9C94-3DE7FCFB9230}">
                <p14:media xmlns:p14="http://schemas.microsoft.com/office/powerpoint/2010/main" xmlns="" r:link="rId3"/>
              </p:ext>
            </p:extLst>
          </p:nvPr>
        </p:nvPicPr>
        <p:blipFill>
          <a:blip r:embed="rId4" cstate="print"/>
          <a:stretch>
            <a:fillRect/>
          </a:stretch>
        </p:blipFill>
        <p:spPr>
          <a:xfrm>
            <a:off x="799750" y="249571"/>
            <a:ext cx="10622329" cy="597506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gallery dir="l"/>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8. Text B (2).wmv">
            <a:hlinkClick r:id="" action="ppaction://media"/>
          </p:cNvPr>
          <p:cNvPicPr>
            <a:picLocks noRot="1" noChangeAspect="1"/>
          </p:cNvPicPr>
          <p:nvPr>
            <a:videoFile r:link="rId1"/>
            <p:extLst>
              <p:ext uri="{DAA4B4D4-6D71-4841-9C94-3DE7FCFB9230}">
                <p14:media xmlns:p14="http://schemas.microsoft.com/office/powerpoint/2010/main" xmlns="" r:link="rId3"/>
              </p:ext>
            </p:extLst>
          </p:nvPr>
        </p:nvPicPr>
        <p:blipFill>
          <a:blip r:embed="rId4" cstate="print"/>
          <a:stretch>
            <a:fillRect/>
          </a:stretch>
        </p:blipFill>
        <p:spPr>
          <a:xfrm>
            <a:off x="755942" y="276837"/>
            <a:ext cx="10510473" cy="591214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54"/>
          <p:cNvSpPr/>
          <p:nvPr/>
        </p:nvSpPr>
        <p:spPr>
          <a:xfrm>
            <a:off x="6062388" y="1940274"/>
            <a:ext cx="5651047" cy="3610219"/>
          </a:xfrm>
          <a:prstGeom prst="rect">
            <a:avLst/>
          </a:prstGeom>
          <a:solidFill>
            <a:srgbClr val="D7F9D3"/>
          </a:solidFill>
          <a:ln>
            <a:solidFill>
              <a:srgbClr val="FF0000"/>
            </a:solidFill>
          </a:ln>
        </p:spPr>
        <p:txBody>
          <a:bodyPr wrap="square">
            <a:spAutoFit/>
          </a:bodyPr>
          <a:lstStyle/>
          <a:p>
            <a:pPr>
              <a:lnSpc>
                <a:spcPct val="130000"/>
              </a:lnSpc>
            </a:pPr>
            <a:r>
              <a:rPr lang="zh-CN" altLang="zh-CN" sz="1700" b="1" kern="100">
                <a:solidFill>
                  <a:srgbClr val="0070C0"/>
                </a:solidFill>
                <a:latin typeface="Times New Roman" panose="02020603050405020304" pitchFamily="18" charset="0"/>
              </a:rPr>
              <a:t>★ </a:t>
            </a:r>
            <a:r>
              <a:rPr lang="en-US" altLang="zh-CN" b="1" kern="100" dirty="0" smtClean="0">
                <a:solidFill>
                  <a:srgbClr val="0070C0"/>
                </a:solidFill>
                <a:latin typeface="Times New Roman" panose="02020603050405020304" pitchFamily="18" charset="0"/>
              </a:rPr>
              <a:t>single </a:t>
            </a:r>
            <a:r>
              <a:rPr lang="en-US" altLang="zh-CN" smtClean="0"/>
              <a:t>/'sɪŋɡl/     adj.</a:t>
            </a:r>
            <a:endParaRPr lang="zh-CN" altLang="zh-CN" smtClean="0"/>
          </a:p>
          <a:p>
            <a:pPr>
              <a:lnSpc>
                <a:spcPct val="130000"/>
              </a:lnSpc>
            </a:pPr>
            <a:r>
              <a:rPr lang="en-US" altLang="zh-CN" smtClean="0"/>
              <a:t>      (a) not married; not having a girlfriend or boyfriend  </a:t>
            </a:r>
            <a:r>
              <a:rPr lang="zh-CN" altLang="zh-CN" smtClean="0"/>
              <a:t>未婚的；单身</a:t>
            </a:r>
            <a:r>
              <a:rPr lang="en-US" altLang="zh-CN" b="1" smtClean="0"/>
              <a:t>publishing /'pʌblɪʃɪŋ/ </a:t>
            </a:r>
            <a:r>
              <a:rPr lang="en-US" altLang="zh-CN" b="1" i="1" smtClean="0"/>
              <a:t>n. </a:t>
            </a:r>
            <a:r>
              <a:rPr lang="zh-CN" altLang="en-US" b="1" i="1" smtClean="0"/>
              <a:t>出版；发行</a:t>
            </a:r>
            <a:r>
              <a:rPr lang="zh-CN" altLang="zh-CN" smtClean="0"/>
              <a:t>的</a:t>
            </a:r>
            <a:endParaRPr lang="en-US" altLang="zh-CN" smtClean="0"/>
          </a:p>
          <a:p>
            <a:pPr>
              <a:lnSpc>
                <a:spcPct val="130000"/>
              </a:lnSpc>
            </a:pPr>
            <a:r>
              <a:rPr lang="en-US" altLang="zh-CN" smtClean="0"/>
              <a:t>       e.g.   It is difficult being a single mother.  </a:t>
            </a:r>
          </a:p>
          <a:p>
            <a:pPr>
              <a:lnSpc>
                <a:spcPct val="130000"/>
              </a:lnSpc>
            </a:pPr>
            <a:r>
              <a:rPr lang="en-US" altLang="zh-CN" smtClean="0"/>
              <a:t>                </a:t>
            </a:r>
            <a:r>
              <a:rPr lang="zh-CN" altLang="zh-CN" smtClean="0"/>
              <a:t>做一个单身妈妈不容易。</a:t>
            </a:r>
          </a:p>
          <a:p>
            <a:pPr>
              <a:lnSpc>
                <a:spcPct val="130000"/>
              </a:lnSpc>
            </a:pPr>
            <a:r>
              <a:rPr lang="en-US" altLang="zh-CN" smtClean="0"/>
              <a:t>       (b) (a room) intended for one person to stay or live in  </a:t>
            </a:r>
            <a:r>
              <a:rPr lang="zh-CN" altLang="zh-CN" smtClean="0"/>
              <a:t>单人的</a:t>
            </a:r>
            <a:endParaRPr lang="en-US" altLang="zh-CN" smtClean="0"/>
          </a:p>
          <a:p>
            <a:pPr>
              <a:lnSpc>
                <a:spcPct val="130000"/>
              </a:lnSpc>
            </a:pPr>
            <a:r>
              <a:rPr lang="en-US" altLang="zh-CN" smtClean="0"/>
              <a:t>        e.g.   It is $65 for a single and $98 for a double.</a:t>
            </a:r>
            <a:endParaRPr lang="zh-CN" altLang="zh-CN" smtClean="0"/>
          </a:p>
          <a:p>
            <a:pPr>
              <a:lnSpc>
                <a:spcPct val="130000"/>
              </a:lnSpc>
            </a:pPr>
            <a:r>
              <a:rPr lang="en-US" altLang="zh-CN" smtClean="0"/>
              <a:t>                 </a:t>
            </a:r>
            <a:r>
              <a:rPr lang="zh-CN" altLang="zh-CN" smtClean="0"/>
              <a:t>单人间</a:t>
            </a:r>
            <a:r>
              <a:rPr lang="en-US" altLang="zh-CN" smtClean="0"/>
              <a:t>65</a:t>
            </a:r>
            <a:r>
              <a:rPr lang="zh-CN" altLang="zh-CN" smtClean="0"/>
              <a:t>美元一晚，双人间</a:t>
            </a:r>
            <a:r>
              <a:rPr lang="en-US" altLang="zh-CN" smtClean="0"/>
              <a:t>98</a:t>
            </a:r>
            <a:r>
              <a:rPr lang="zh-CN" altLang="zh-CN" smtClean="0"/>
              <a:t>美元一晚。</a:t>
            </a:r>
          </a:p>
          <a:p>
            <a:endParaRPr lang="en-US" altLang="zh-CN" dirty="0" err="1" smtClean="0">
              <a:cs typeface="Times New Roman" panose="02020603050405020304" pitchFamily="18" charset="0"/>
            </a:endParaRPr>
          </a:p>
        </p:txBody>
      </p:sp>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3"/>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4"/>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5"/>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1"/>
            </p:custDataLst>
          </p:nvPr>
        </p:nvSpPr>
        <p:spPr bwMode="auto">
          <a:xfrm>
            <a:off x="690563" y="1173163"/>
            <a:ext cx="5202237" cy="461962"/>
          </a:xfrm>
          <a:prstGeom prst="rect">
            <a:avLst/>
          </a:prstGeom>
          <a:noFill/>
        </p:spPr>
        <p:txBody>
          <a:bodyPr>
            <a:spAutoFit/>
          </a:bodyPr>
          <a:lstStyle/>
          <a:p>
            <a:pPr algn="ctr" fontAlgn="auto">
              <a:spcBef>
                <a:spcPts val="0"/>
              </a:spcBef>
              <a:spcAft>
                <a:spcPts val="0"/>
              </a:spcAft>
              <a:defRPr/>
            </a:pP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a:t>
            </a:r>
            <a:r>
              <a:rPr lang="en-US" altLang="zh-CN" sz="2400" b="1" kern="0" dirty="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Reading 1</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444384" y="2781921"/>
            <a:ext cx="5203534" cy="2031325"/>
          </a:xfrm>
          <a:prstGeom prst="rect">
            <a:avLst/>
          </a:prstGeom>
          <a:solidFill>
            <a:srgbClr val="FFFF99"/>
          </a:solidFill>
        </p:spPr>
        <p:txBody>
          <a:bodyPr wrap="square">
            <a:spAutoFit/>
          </a:bodyPr>
          <a:lstStyle/>
          <a:p>
            <a:pPr algn="just"/>
            <a:r>
              <a:rPr lang="en-US" altLang="zh-CN" smtClean="0"/>
              <a:t>          </a:t>
            </a:r>
            <a:r>
              <a:rPr lang="zh-CN" altLang="zh-CN" b="1" smtClean="0"/>
              <a:t>极简主义：生活简单会带给你幸福吗？</a:t>
            </a:r>
            <a:endParaRPr lang="en-US" altLang="zh-CN" b="1" smtClean="0"/>
          </a:p>
          <a:p>
            <a:pPr algn="just"/>
            <a:endParaRPr lang="zh-CN" altLang="zh-CN" b="1" smtClean="0"/>
          </a:p>
          <a:p>
            <a:pPr algn="just"/>
            <a:r>
              <a:rPr lang="en-US" altLang="zh-CN" smtClean="0"/>
              <a:t>         </a:t>
            </a:r>
            <a:r>
              <a:rPr lang="zh-CN" altLang="zh-CN" smtClean="0"/>
              <a:t>我先来简单介绍下自己：</a:t>
            </a:r>
            <a:r>
              <a:rPr lang="en-US" altLang="zh-CN" smtClean="0"/>
              <a:t>35</a:t>
            </a:r>
            <a:r>
              <a:rPr lang="zh-CN" altLang="zh-CN" smtClean="0"/>
              <a:t>岁，男，单身，从未结过婚，在一家出版公司当编辑。你们中的一些人可能会认为我是个失败者——一个没什么钱的未婚成年人。但我真的不在乎这样的事情。原因很简单：我非常快乐。</a:t>
            </a:r>
            <a:endParaRPr lang="zh-CN" altLang="zh-CN"/>
          </a:p>
        </p:txBody>
      </p:sp>
      <p:pic>
        <p:nvPicPr>
          <p:cNvPr id="24" name="图片 23"/>
          <p:cNvPicPr>
            <a:picLocks noChangeAspect="1"/>
          </p:cNvPicPr>
          <p:nvPr/>
        </p:nvPicPr>
        <p:blipFill>
          <a:blip r:embed="rId8" cstate="print"/>
          <a:srcRect/>
          <a:stretch>
            <a:fillRect/>
          </a:stretch>
        </p:blipFill>
        <p:spPr bwMode="auto">
          <a:xfrm>
            <a:off x="10809288" y="1588"/>
            <a:ext cx="927100" cy="925512"/>
          </a:xfrm>
          <a:prstGeom prst="rect">
            <a:avLst/>
          </a:prstGeom>
          <a:noFill/>
          <a:ln w="9525">
            <a:noFill/>
            <a:miter lim="800000"/>
            <a:headEnd/>
            <a:tailEnd/>
          </a:ln>
        </p:spPr>
      </p:pic>
      <p:graphicFrame>
        <p:nvGraphicFramePr>
          <p:cNvPr id="26" name="Group 62"/>
          <p:cNvGraphicFramePr>
            <a:graphicFrameLocks noGrp="1"/>
          </p:cNvGraphicFramePr>
          <p:nvPr/>
        </p:nvGraphicFramePr>
        <p:xfrm>
          <a:off x="1776413" y="4652963"/>
          <a:ext cx="720537" cy="334984"/>
        </p:xfrm>
        <a:graphic>
          <a:graphicData uri="http://schemas.openxmlformats.org/drawingml/2006/table">
            <a:tbl>
              <a:tblPr/>
              <a:tblGrid>
                <a:gridCol w="720537"/>
              </a:tblGrid>
              <a:tr h="33492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 </a:t>
                      </a:r>
                    </a:p>
                  </a:txBody>
                  <a:tcPr marL="91498" marR="91498" marT="45572" marB="45572" horzOverflow="overflow">
                    <a:lnL>
                      <a:noFill/>
                    </a:lnL>
                    <a:lnR>
                      <a:noFill/>
                    </a:lnR>
                    <a:lnT>
                      <a:noFill/>
                    </a:lnT>
                    <a:lnB>
                      <a:noFill/>
                    </a:lnB>
                    <a:lnTlToBr>
                      <a:noFill/>
                    </a:lnTlToBr>
                    <a:lnBlToTr>
                      <a:noFill/>
                    </a:lnBlToTr>
                    <a:noFill/>
                  </a:tcPr>
                </a:tc>
              </a:tr>
            </a:tbl>
          </a:graphicData>
        </a:graphic>
      </p:graphicFrame>
      <p:pic>
        <p:nvPicPr>
          <p:cNvPr id="40" name="Picture 2" descr="C:\Users\xiaanwen\Desktop\播放.png"/>
          <p:cNvPicPr>
            <a:picLocks noChangeAspect="1" noChangeArrowheads="1"/>
          </p:cNvPicPr>
          <p:nvPr/>
        </p:nvPicPr>
        <p:blipFill>
          <a:blip r:embed="rId9" cstate="print"/>
          <a:srcRect t="8850" b="8286"/>
          <a:stretch>
            <a:fillRect/>
          </a:stretch>
        </p:blipFill>
        <p:spPr bwMode="auto">
          <a:xfrm>
            <a:off x="7239000" y="144463"/>
            <a:ext cx="1071563" cy="712787"/>
          </a:xfrm>
          <a:prstGeom prst="rect">
            <a:avLst/>
          </a:prstGeom>
          <a:noFill/>
          <a:ln w="9525">
            <a:noFill/>
            <a:miter lim="800000"/>
            <a:headEnd/>
            <a:tailEnd/>
          </a:ln>
        </p:spPr>
      </p:pic>
      <p:pic>
        <p:nvPicPr>
          <p:cNvPr id="41" name="Picture 3" descr="C:\Users\xiaanwen\Desktop\暂停.png"/>
          <p:cNvPicPr>
            <a:picLocks noChangeAspect="1" noChangeArrowheads="1"/>
          </p:cNvPicPr>
          <p:nvPr/>
        </p:nvPicPr>
        <p:blipFill>
          <a:blip r:embed="rId10" cstate="print"/>
          <a:srcRect t="8334" b="8331"/>
          <a:stretch>
            <a:fillRect/>
          </a:stretch>
        </p:blipFill>
        <p:spPr bwMode="auto">
          <a:xfrm>
            <a:off x="8524875" y="144463"/>
            <a:ext cx="927100" cy="719137"/>
          </a:xfrm>
          <a:prstGeom prst="rect">
            <a:avLst/>
          </a:prstGeom>
          <a:noFill/>
          <a:ln w="9525">
            <a:noFill/>
            <a:miter lim="800000"/>
            <a:headEnd/>
            <a:tailEnd/>
          </a:ln>
        </p:spPr>
      </p:pic>
      <p:pic>
        <p:nvPicPr>
          <p:cNvPr id="42" name="Picture 4" descr="C:\Users\xiaanwen\Desktop\停止.png"/>
          <p:cNvPicPr>
            <a:picLocks noChangeAspect="1" noChangeArrowheads="1"/>
          </p:cNvPicPr>
          <p:nvPr/>
        </p:nvPicPr>
        <p:blipFill>
          <a:blip r:embed="rId11" cstate="print"/>
          <a:srcRect t="6667"/>
          <a:stretch>
            <a:fillRect/>
          </a:stretch>
        </p:blipFill>
        <p:spPr bwMode="auto">
          <a:xfrm>
            <a:off x="9594850" y="100013"/>
            <a:ext cx="857250" cy="828675"/>
          </a:xfrm>
          <a:prstGeom prst="rect">
            <a:avLst/>
          </a:prstGeom>
          <a:noFill/>
          <a:ln w="9525">
            <a:noFill/>
            <a:miter lim="800000"/>
            <a:headEnd/>
            <a:tailEnd/>
          </a:ln>
        </p:spPr>
      </p:pic>
      <p:sp>
        <p:nvSpPr>
          <p:cNvPr id="44" name="矩形 43"/>
          <p:cNvSpPr/>
          <p:nvPr/>
        </p:nvSpPr>
        <p:spPr>
          <a:xfrm>
            <a:off x="6176812" y="4388249"/>
            <a:ext cx="4842991" cy="1392497"/>
          </a:xfrm>
          <a:prstGeom prst="rect">
            <a:avLst/>
          </a:prstGeom>
          <a:solidFill>
            <a:srgbClr val="D7F9D3"/>
          </a:solidFill>
          <a:ln>
            <a:solidFill>
              <a:srgbClr val="FF0000"/>
            </a:solidFill>
          </a:ln>
        </p:spPr>
        <p:txBody>
          <a:bodyPr wrap="square">
            <a:spAutoFit/>
          </a:bodyPr>
          <a:lstStyle/>
          <a:p>
            <a:pPr>
              <a:lnSpc>
                <a:spcPct val="130000"/>
              </a:lnSpc>
            </a:pPr>
            <a:r>
              <a:rPr lang="zh-CN" altLang="zh-CN" sz="1700" kern="100" dirty="0">
                <a:solidFill>
                  <a:srgbClr val="0070C0"/>
                </a:solidFill>
                <a:latin typeface="Times New Roman" panose="02020603050405020304" pitchFamily="18" charset="0"/>
                <a:ea typeface="+mn-ea"/>
              </a:rPr>
              <a:t>★ </a:t>
            </a:r>
            <a:r>
              <a:rPr lang="x-none" altLang="zh-CN" sz="1700" b="1" kern="100" dirty="0" smtClean="0">
                <a:solidFill>
                  <a:srgbClr val="0070C0"/>
                </a:solidFill>
                <a:latin typeface="Times New Roman" panose="02020603050405020304" pitchFamily="18" charset="0"/>
              </a:rPr>
              <a:t>care about </a:t>
            </a:r>
            <a:r>
              <a:rPr lang="en-US" altLang="zh-CN" sz="1700" b="1" kern="100" dirty="0" smtClean="0">
                <a:solidFill>
                  <a:srgbClr val="0070C0"/>
                </a:solidFill>
                <a:latin typeface="Times New Roman" panose="02020603050405020304" pitchFamily="18" charset="0"/>
              </a:rPr>
              <a:t>  </a:t>
            </a:r>
            <a:r>
              <a:rPr lang="x-none" altLang="zh-CN" sz="1700" b="1" kern="100" dirty="0" smtClean="0">
                <a:solidFill>
                  <a:srgbClr val="0070C0"/>
                </a:solidFill>
                <a:latin typeface="Times New Roman" panose="02020603050405020304" pitchFamily="18" charset="0"/>
              </a:rPr>
              <a:t> </a:t>
            </a:r>
            <a:r>
              <a:rPr lang="x-none" altLang="zh-CN" sz="1600" dirty="0" smtClean="0"/>
              <a:t>关心；在乎</a:t>
            </a:r>
            <a:endParaRPr lang="zh-CN" altLang="zh-CN" sz="1600" dirty="0" smtClean="0"/>
          </a:p>
          <a:p>
            <a:pPr>
              <a:lnSpc>
                <a:spcPct val="130000"/>
              </a:lnSpc>
            </a:pPr>
            <a:r>
              <a:rPr lang="x-none" altLang="zh-CN" sz="1600" dirty="0" smtClean="0"/>
              <a:t>e.g.</a:t>
            </a:r>
            <a:r>
              <a:rPr lang="en-US" altLang="zh-CN" sz="1600" dirty="0" smtClean="0"/>
              <a:t>  </a:t>
            </a:r>
            <a:r>
              <a:rPr lang="x-none" altLang="zh-CN" sz="1600" dirty="0" smtClean="0"/>
              <a:t>You don’t care about anything but yourself and your precious face.</a:t>
            </a:r>
            <a:endParaRPr lang="zh-CN" altLang="zh-CN" sz="1600" dirty="0" smtClean="0"/>
          </a:p>
          <a:p>
            <a:pPr>
              <a:lnSpc>
                <a:spcPct val="130000"/>
              </a:lnSpc>
            </a:pPr>
            <a:r>
              <a:rPr lang="en-US" altLang="zh-CN" sz="1600" dirty="0" smtClean="0"/>
              <a:t>         </a:t>
            </a:r>
            <a:r>
              <a:rPr lang="x-none" altLang="zh-CN" sz="1600" dirty="0" smtClean="0"/>
              <a:t>除了你自己和那张娇贵的脸，你什么都不关心。</a:t>
            </a:r>
            <a:endParaRPr lang="zh-CN" altLang="zh-CN" sz="1600" dirty="0" smtClean="0"/>
          </a:p>
        </p:txBody>
      </p:sp>
      <p:graphicFrame>
        <p:nvGraphicFramePr>
          <p:cNvPr id="59" name="Group 80"/>
          <p:cNvGraphicFramePr>
            <a:graphicFrameLocks noGrp="1"/>
          </p:cNvGraphicFramePr>
          <p:nvPr/>
        </p:nvGraphicFramePr>
        <p:xfrm>
          <a:off x="643709" y="5749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39" name="矩形 38"/>
          <p:cNvSpPr/>
          <p:nvPr/>
        </p:nvSpPr>
        <p:spPr>
          <a:xfrm>
            <a:off x="469639" y="1665707"/>
            <a:ext cx="5350048" cy="830997"/>
          </a:xfrm>
          <a:prstGeom prst="rect">
            <a:avLst/>
          </a:prstGeom>
        </p:spPr>
        <p:txBody>
          <a:bodyPr wrap="square">
            <a:spAutoFit/>
          </a:bodyPr>
          <a:lstStyle/>
          <a:p>
            <a:pPr algn="ctr"/>
            <a:r>
              <a:rPr lang="en-US" altLang="zh-CN" sz="2400" b="1" smtClean="0">
                <a:solidFill>
                  <a:srgbClr val="00B050"/>
                </a:solidFill>
                <a:latin typeface="Comic Sans MS" panose="030F0702030302020204" pitchFamily="66" charset="0"/>
              </a:rPr>
              <a:t>Minimalism</a:t>
            </a:r>
            <a:r>
              <a:rPr lang="en-US" altLang="zh-CN" sz="2000" b="1" baseline="30000" dirty="0" smtClean="0">
                <a:solidFill>
                  <a:srgbClr val="339966"/>
                </a:solidFill>
                <a:latin typeface="Times New Roman" panose="02020603050405020304" pitchFamily="18" charset="0"/>
                <a:cs typeface="Times New Roman" panose="02020603050405020304" pitchFamily="18" charset="0"/>
              </a:rPr>
              <a:t>1</a:t>
            </a:r>
            <a:r>
              <a:rPr lang="en-US" altLang="zh-CN" sz="2400" b="1" smtClean="0">
                <a:solidFill>
                  <a:srgbClr val="00B050"/>
                </a:solidFill>
                <a:latin typeface="Comic Sans MS" panose="030F0702030302020204" pitchFamily="66" charset="0"/>
              </a:rPr>
              <a:t>: Can Living with Less Make You Happier? </a:t>
            </a:r>
            <a:endParaRPr lang="zh-CN" altLang="en-US" sz="2400" b="1" dirty="0">
              <a:solidFill>
                <a:srgbClr val="00B050"/>
              </a:solidFill>
              <a:latin typeface="Comic Sans MS" panose="030F0702030302020204" pitchFamily="66" charset="0"/>
            </a:endParaRPr>
          </a:p>
        </p:txBody>
      </p:sp>
      <p:sp>
        <p:nvSpPr>
          <p:cNvPr id="43" name="TextBox 42"/>
          <p:cNvSpPr txBox="1"/>
          <p:nvPr/>
        </p:nvSpPr>
        <p:spPr>
          <a:xfrm>
            <a:off x="736748" y="2543596"/>
            <a:ext cx="4988934" cy="3371885"/>
          </a:xfrm>
          <a:prstGeom prst="rect">
            <a:avLst/>
          </a:prstGeom>
          <a:noFill/>
        </p:spPr>
        <p:txBody>
          <a:bodyPr wrap="square" rtlCol="0">
            <a:spAutoFit/>
          </a:bodyPr>
          <a:lstStyle/>
          <a:p>
            <a:pPr algn="just">
              <a:lnSpc>
                <a:spcPct val="130000"/>
              </a:lnSpc>
            </a:pPr>
            <a:r>
              <a:rPr lang="en-US" altLang="zh-CN"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smtClean="0">
                <a:solidFill>
                  <a:srgbClr val="FF0000"/>
                </a:solidFill>
                <a:latin typeface="Comic Sans MS" panose="030F0702030302020204" pitchFamily="66" charset="0"/>
              </a:rPr>
              <a:t>1</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Let me tell you a bit about myself. I’m 35 years old, male, </a:t>
            </a:r>
            <a:r>
              <a:rPr lang="en-US" altLang="zh-CN" sz="1700" b="1" kern="100" smtClean="0">
                <a:solidFill>
                  <a:srgbClr val="0070C0"/>
                </a:solidFill>
                <a:latin typeface="Times New Roman" panose="02020603050405020304" pitchFamily="18" charset="0"/>
              </a:rPr>
              <a:t>single</a:t>
            </a:r>
            <a:r>
              <a:rPr lang="en-US" altLang="zh-CN" sz="2000" b="1" baseline="30000" smtClean="0">
                <a:solidFill>
                  <a:schemeClr val="accent5"/>
                </a:solidFill>
                <a:latin typeface="Times New Roman" panose="02020603050405020304" pitchFamily="18" charset="0"/>
                <a:cs typeface="Times New Roman" panose="02020603050405020304" pitchFamily="18" charset="0"/>
              </a:rPr>
              <a:t>2</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never been married. I work as an </a:t>
            </a:r>
            <a:r>
              <a:rPr lang="en-US" altLang="zh-CN" sz="1700" b="1" kern="100" smtClean="0">
                <a:solidFill>
                  <a:srgbClr val="0070C0"/>
                </a:solidFill>
                <a:latin typeface="Times New Roman" panose="02020603050405020304" pitchFamily="18" charset="0"/>
              </a:rPr>
              <a:t>editor</a:t>
            </a:r>
            <a:r>
              <a:rPr lang="en-US" altLang="zh-CN" sz="2000" b="1" baseline="30000" smtClean="0">
                <a:solidFill>
                  <a:schemeClr val="accent5"/>
                </a:solidFill>
                <a:latin typeface="Times New Roman" panose="02020603050405020304" pitchFamily="18" charset="0"/>
                <a:cs typeface="Times New Roman" panose="02020603050405020304" pitchFamily="18" charset="0"/>
              </a:rPr>
              <a:t>3</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 </a:t>
            </a:r>
            <a:r>
              <a:rPr lang="en-US" altLang="zh-CN" sz="1700" b="1" kern="100" smtClean="0">
                <a:solidFill>
                  <a:srgbClr val="0070C0"/>
                </a:solidFill>
                <a:latin typeface="Times New Roman" panose="02020603050405020304" pitchFamily="18" charset="0"/>
              </a:rPr>
              <a:t>publishing</a:t>
            </a:r>
            <a:r>
              <a:rPr lang="en-US" altLang="zh-CN" sz="2000" b="1" baseline="30000" smtClean="0">
                <a:solidFill>
                  <a:schemeClr val="accent5"/>
                </a:solidFill>
                <a:latin typeface="Times New Roman" panose="02020603050405020304" pitchFamily="18" charset="0"/>
                <a:cs typeface="Times New Roman" panose="02020603050405020304" pitchFamily="18" charset="0"/>
              </a:rPr>
              <a:t>4</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company. Some of you may think that I’m a </a:t>
            </a:r>
            <a:r>
              <a:rPr lang="en-US" altLang="zh-CN" sz="1700" b="1" kern="100" smtClean="0">
                <a:solidFill>
                  <a:srgbClr val="0070C0"/>
                </a:solidFill>
                <a:latin typeface="Times New Roman" panose="02020603050405020304" pitchFamily="18" charset="0"/>
              </a:rPr>
              <a:t>loser</a:t>
            </a:r>
            <a:r>
              <a:rPr lang="en-US" altLang="zh-CN" sz="2000" b="1" baseline="30000" smtClean="0">
                <a:solidFill>
                  <a:schemeClr val="accent5"/>
                </a:solidFill>
                <a:latin typeface="Times New Roman" panose="02020603050405020304" pitchFamily="18" charset="0"/>
                <a:cs typeface="Times New Roman" panose="02020603050405020304" pitchFamily="18" charset="0"/>
              </a:rPr>
              <a:t>5</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an unmarried adult with not much money. But I honestly don’t </a:t>
            </a:r>
            <a:r>
              <a:rPr lang="en-US" altLang="zh-CN" sz="2000" u="sng"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care about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things like that any more. The reason is very simple: I’m perfectly happy just as I am. </a:t>
            </a:r>
            <a:endParaRPr lang="zh-CN" altLang="en-US"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9" name="矩形 48"/>
          <p:cNvSpPr/>
          <p:nvPr/>
        </p:nvSpPr>
        <p:spPr>
          <a:xfrm>
            <a:off x="6826090" y="3172838"/>
            <a:ext cx="3867219" cy="722442"/>
          </a:xfrm>
          <a:prstGeom prst="rect">
            <a:avLst/>
          </a:prstGeom>
          <a:solidFill>
            <a:srgbClr val="D7F9D3"/>
          </a:solidFill>
          <a:ln>
            <a:solidFill>
              <a:srgbClr val="FF0000"/>
            </a:solidFill>
          </a:ln>
        </p:spPr>
        <p:txBody>
          <a:bodyPr wrap="square">
            <a:spAutoFit/>
          </a:bodyPr>
          <a:lstStyle/>
          <a:p>
            <a:pPr>
              <a:lnSpc>
                <a:spcPct val="130000"/>
              </a:lnSpc>
            </a:pPr>
            <a:r>
              <a:rPr lang="zh-CN" altLang="zh-CN" sz="1700" kern="100" dirty="0">
                <a:solidFill>
                  <a:srgbClr val="0070C0"/>
                </a:solidFill>
                <a:latin typeface="Times New Roman" panose="02020603050405020304" pitchFamily="18" charset="0"/>
                <a:ea typeface="+mn-ea"/>
              </a:rPr>
              <a:t>★ </a:t>
            </a:r>
            <a:r>
              <a:rPr lang="en-US" altLang="zh-CN" sz="1700" b="1" kern="100" dirty="0" smtClean="0">
                <a:solidFill>
                  <a:srgbClr val="0070C0"/>
                </a:solidFill>
                <a:latin typeface="Times New Roman" panose="02020603050405020304" pitchFamily="18" charset="0"/>
              </a:rPr>
              <a:t>minimalism</a:t>
            </a:r>
            <a:r>
              <a:rPr lang="en-US" altLang="zh-CN" sz="1600" b="1" dirty="0" smtClean="0"/>
              <a:t> </a:t>
            </a:r>
            <a:r>
              <a:rPr lang="en-US" altLang="zh-CN" sz="1600" dirty="0" smtClean="0"/>
              <a:t>/'mɪnɪməlɪzm/ </a:t>
            </a:r>
          </a:p>
          <a:p>
            <a:pPr>
              <a:lnSpc>
                <a:spcPct val="130000"/>
              </a:lnSpc>
            </a:pPr>
            <a:r>
              <a:rPr lang="en-US" altLang="zh-CN" sz="1600" dirty="0" smtClean="0"/>
              <a:t>      n. </a:t>
            </a:r>
            <a:r>
              <a:rPr lang="zh-CN" altLang="en-US" sz="1600" dirty="0" smtClean="0"/>
              <a:t>简约主义，极简主义</a:t>
            </a:r>
          </a:p>
        </p:txBody>
      </p:sp>
      <p:sp>
        <p:nvSpPr>
          <p:cNvPr id="33" name="矩形 32"/>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sp>
        <p:nvSpPr>
          <p:cNvPr id="45" name="矩形 44"/>
          <p:cNvSpPr/>
          <p:nvPr/>
        </p:nvSpPr>
        <p:spPr>
          <a:xfrm>
            <a:off x="6759238" y="3331956"/>
            <a:ext cx="3679052" cy="452432"/>
          </a:xfrm>
          <a:prstGeom prst="rect">
            <a:avLst/>
          </a:prstGeom>
          <a:solidFill>
            <a:srgbClr val="D7F9D3"/>
          </a:solidFill>
          <a:ln>
            <a:solidFill>
              <a:srgbClr val="FF0000"/>
            </a:solidFill>
          </a:ln>
        </p:spPr>
        <p:txBody>
          <a:bodyPr wrap="square">
            <a:spAutoFit/>
          </a:bodyPr>
          <a:lstStyle/>
          <a:p>
            <a:pPr>
              <a:lnSpc>
                <a:spcPct val="130000"/>
              </a:lnSpc>
            </a:pPr>
            <a:r>
              <a:rPr lang="zh-CN" altLang="zh-CN" sz="1700" kern="100">
                <a:solidFill>
                  <a:srgbClr val="0070C0"/>
                </a:solidFill>
                <a:latin typeface="Times New Roman" panose="02020603050405020304" pitchFamily="18" charset="0"/>
                <a:ea typeface="+mn-ea"/>
              </a:rPr>
              <a:t>★ </a:t>
            </a:r>
            <a:r>
              <a:rPr lang="en-US" altLang="zh-CN" b="1" kern="100" dirty="0" smtClean="0">
                <a:solidFill>
                  <a:srgbClr val="0070C0"/>
                </a:solidFill>
                <a:latin typeface="Times New Roman" panose="02020603050405020304" pitchFamily="18" charset="0"/>
              </a:rPr>
              <a:t>editor </a:t>
            </a:r>
            <a:r>
              <a:rPr lang="en-US" altLang="zh-CN" smtClean="0"/>
              <a:t>/'edɪtə(r)/    n. </a:t>
            </a:r>
            <a:r>
              <a:rPr lang="zh-CN" altLang="en-US" smtClean="0"/>
              <a:t>编辑，编者</a:t>
            </a:r>
            <a:endParaRPr lang="zh-CN" altLang="en-US" dirty="0" smtClean="0"/>
          </a:p>
        </p:txBody>
      </p:sp>
      <p:sp>
        <p:nvSpPr>
          <p:cNvPr id="46" name="矩形 45"/>
          <p:cNvSpPr/>
          <p:nvPr/>
        </p:nvSpPr>
        <p:spPr>
          <a:xfrm>
            <a:off x="6778195" y="3321456"/>
            <a:ext cx="4262773" cy="452432"/>
          </a:xfrm>
          <a:prstGeom prst="rect">
            <a:avLst/>
          </a:prstGeom>
          <a:solidFill>
            <a:srgbClr val="D7F9D3"/>
          </a:solidFill>
          <a:ln>
            <a:solidFill>
              <a:srgbClr val="FF0000"/>
            </a:solidFill>
          </a:ln>
        </p:spPr>
        <p:txBody>
          <a:bodyPr wrap="square">
            <a:spAutoFit/>
          </a:bodyPr>
          <a:lstStyle/>
          <a:p>
            <a:pPr>
              <a:lnSpc>
                <a:spcPct val="130000"/>
              </a:lnSpc>
            </a:pPr>
            <a:r>
              <a:rPr lang="zh-CN" altLang="zh-CN" sz="1700" kern="100">
                <a:solidFill>
                  <a:srgbClr val="0070C0"/>
                </a:solidFill>
                <a:latin typeface="Times New Roman" panose="02020603050405020304" pitchFamily="18" charset="0"/>
                <a:ea typeface="+mn-ea"/>
              </a:rPr>
              <a:t>★ </a:t>
            </a:r>
            <a:r>
              <a:rPr lang="en-US" altLang="zh-CN" b="1" kern="100" dirty="0" smtClean="0">
                <a:solidFill>
                  <a:srgbClr val="0070C0"/>
                </a:solidFill>
                <a:latin typeface="Times New Roman" panose="02020603050405020304" pitchFamily="18" charset="0"/>
              </a:rPr>
              <a:t>publishing</a:t>
            </a:r>
            <a:r>
              <a:rPr lang="en-US" altLang="zh-CN" sz="1600" b="1" smtClean="0"/>
              <a:t> </a:t>
            </a:r>
            <a:r>
              <a:rPr lang="en-US" altLang="zh-CN" smtClean="0"/>
              <a:t>/'pʌblɪʃɪŋ/      n. </a:t>
            </a:r>
            <a:r>
              <a:rPr lang="zh-CN" altLang="en-US" smtClean="0"/>
              <a:t>出版；发行</a:t>
            </a:r>
            <a:endParaRPr lang="zh-CN" altLang="zh-CN" dirty="0" err="1" smtClean="0"/>
          </a:p>
        </p:txBody>
      </p:sp>
      <p:sp>
        <p:nvSpPr>
          <p:cNvPr id="54" name="矩形 53"/>
          <p:cNvSpPr/>
          <p:nvPr/>
        </p:nvSpPr>
        <p:spPr>
          <a:xfrm>
            <a:off x="6766560" y="3887599"/>
            <a:ext cx="3415556" cy="452432"/>
          </a:xfrm>
          <a:prstGeom prst="rect">
            <a:avLst/>
          </a:prstGeom>
          <a:solidFill>
            <a:srgbClr val="D7F9D3"/>
          </a:solidFill>
          <a:ln>
            <a:solidFill>
              <a:srgbClr val="FF0000"/>
            </a:solidFill>
          </a:ln>
        </p:spPr>
        <p:txBody>
          <a:bodyPr wrap="square">
            <a:spAutoFit/>
          </a:bodyPr>
          <a:lstStyle/>
          <a:p>
            <a:pPr>
              <a:lnSpc>
                <a:spcPct val="130000"/>
              </a:lnSpc>
            </a:pPr>
            <a:r>
              <a:rPr lang="zh-CN" altLang="zh-CN" sz="1700" kern="100">
                <a:solidFill>
                  <a:srgbClr val="0070C0"/>
                </a:solidFill>
                <a:latin typeface="Times New Roman" panose="02020603050405020304" pitchFamily="18" charset="0"/>
                <a:ea typeface="+mn-ea"/>
              </a:rPr>
              <a:t>★ </a:t>
            </a:r>
            <a:r>
              <a:rPr lang="en-US" altLang="zh-CN" b="1" kern="100" dirty="0" smtClean="0">
                <a:solidFill>
                  <a:srgbClr val="0070C0"/>
                </a:solidFill>
                <a:latin typeface="Times New Roman" panose="02020603050405020304" pitchFamily="18" charset="0"/>
              </a:rPr>
              <a:t>loser</a:t>
            </a:r>
            <a:r>
              <a:rPr lang="en-US" altLang="zh-CN" b="1" smtClean="0"/>
              <a:t> </a:t>
            </a:r>
            <a:r>
              <a:rPr lang="en-US" altLang="zh-CN" smtClean="0"/>
              <a:t>/'luːzə(r)/        n. </a:t>
            </a:r>
            <a:r>
              <a:rPr lang="zh-CN" altLang="en-US" smtClean="0"/>
              <a:t>失败者</a:t>
            </a:r>
            <a:endParaRPr lang="zh-CN" altLang="en-US" dirty="0" smtClean="0"/>
          </a:p>
        </p:txBody>
      </p:sp>
      <p:graphicFrame>
        <p:nvGraphicFramePr>
          <p:cNvPr id="56" name="Group 80"/>
          <p:cNvGraphicFramePr>
            <a:graphicFrameLocks noGrp="1"/>
          </p:cNvGraphicFramePr>
          <p:nvPr/>
        </p:nvGraphicFramePr>
        <p:xfrm>
          <a:off x="675118" y="1739331"/>
          <a:ext cx="1701953" cy="334986"/>
        </p:xfrm>
        <a:graphic>
          <a:graphicData uri="http://schemas.openxmlformats.org/drawingml/2006/table">
            <a:tbl>
              <a:tblPr/>
              <a:tblGrid>
                <a:gridCol w="1701953"/>
              </a:tblGrid>
              <a:tr h="32846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7" name="Group 80"/>
          <p:cNvGraphicFramePr>
            <a:graphicFrameLocks noGrp="1"/>
          </p:cNvGraphicFramePr>
          <p:nvPr/>
        </p:nvGraphicFramePr>
        <p:xfrm>
          <a:off x="2606467" y="3111269"/>
          <a:ext cx="564023" cy="334986"/>
        </p:xfrm>
        <a:graphic>
          <a:graphicData uri="http://schemas.openxmlformats.org/drawingml/2006/table">
            <a:tbl>
              <a:tblPr/>
              <a:tblGrid>
                <a:gridCol w="564023"/>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8" name="Group 80"/>
          <p:cNvGraphicFramePr>
            <a:graphicFrameLocks noGrp="1"/>
          </p:cNvGraphicFramePr>
          <p:nvPr/>
        </p:nvGraphicFramePr>
        <p:xfrm>
          <a:off x="2157552" y="3563021"/>
          <a:ext cx="654014" cy="294219"/>
        </p:xfrm>
        <a:graphic>
          <a:graphicData uri="http://schemas.openxmlformats.org/drawingml/2006/table">
            <a:tbl>
              <a:tblPr/>
              <a:tblGrid>
                <a:gridCol w="654014"/>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lang="zh-CN" altLang="en-US" sz="2000" b="1" kern="1200" baseline="30000" dirty="0" smtClean="0">
                          <a:solidFill>
                            <a:schemeClr val="accent5"/>
                          </a:solidFill>
                          <a:latin typeface="Times New Roman" panose="02020603050405020304" pitchFamily="18" charset="0"/>
                          <a:ea typeface="+mn-ea"/>
                          <a:cs typeface="Times New Roman" panose="02020603050405020304" pitchFamily="18" charset="0"/>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61" name="Group 80"/>
          <p:cNvGraphicFramePr>
            <a:graphicFrameLocks noGrp="1"/>
          </p:cNvGraphicFramePr>
          <p:nvPr/>
        </p:nvGraphicFramePr>
        <p:xfrm>
          <a:off x="3457350" y="3529257"/>
          <a:ext cx="1080467" cy="334986"/>
        </p:xfrm>
        <a:graphic>
          <a:graphicData uri="http://schemas.openxmlformats.org/drawingml/2006/table">
            <a:tbl>
              <a:tblPr/>
              <a:tblGrid>
                <a:gridCol w="1080467"/>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62" name="Group 80"/>
          <p:cNvGraphicFramePr>
            <a:graphicFrameLocks noGrp="1"/>
          </p:cNvGraphicFramePr>
          <p:nvPr/>
        </p:nvGraphicFramePr>
        <p:xfrm>
          <a:off x="4663899" y="3920018"/>
          <a:ext cx="660131" cy="334986"/>
        </p:xfrm>
        <a:graphic>
          <a:graphicData uri="http://schemas.openxmlformats.org/drawingml/2006/table">
            <a:tbl>
              <a:tblPr/>
              <a:tblGrid>
                <a:gridCol w="660131"/>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63" name="Group 80"/>
          <p:cNvGraphicFramePr>
            <a:graphicFrameLocks noGrp="1"/>
          </p:cNvGraphicFramePr>
          <p:nvPr/>
        </p:nvGraphicFramePr>
        <p:xfrm>
          <a:off x="2409483" y="4705729"/>
          <a:ext cx="1137021" cy="334986"/>
        </p:xfrm>
        <a:graphic>
          <a:graphicData uri="http://schemas.openxmlformats.org/drawingml/2006/table">
            <a:tbl>
              <a:tblPr/>
              <a:tblGrid>
                <a:gridCol w="1137021"/>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pic>
        <p:nvPicPr>
          <p:cNvPr id="64" name="A-1.wav">
            <a:hlinkClick r:id="" action="ppaction://media"/>
          </p:cNvPr>
          <p:cNvPicPr>
            <a:picLocks noRot="1" noChangeAspect="1"/>
          </p:cNvPicPr>
          <p:nvPr>
            <a:audioFile r:link="rId2"/>
            <p:extLst>
              <p:ext uri="{DAA4B4D4-6D71-4841-9C94-3DE7FCFB9230}">
                <p14:media xmlns:p14="http://schemas.microsoft.com/office/powerpoint/2010/main" xmlns="" r:link="rId12"/>
              </p:ext>
            </p:extLst>
          </p:nvPr>
        </p:nvPicPr>
        <p:blipFill>
          <a:blip r:embed="rId13" cstate="print"/>
          <a:stretch>
            <a:fillRect/>
          </a:stretch>
        </p:blipFill>
        <p:spPr>
          <a:xfrm>
            <a:off x="12192000" y="1234156"/>
            <a:ext cx="304800" cy="304800"/>
          </a:xfrm>
          <a:prstGeom prst="rect">
            <a:avLst/>
          </a:prstGeom>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56"/>
                    </p:tgtEl>
                  </p:cond>
                </p:stCondLst>
                <p:endSync evt="end" delay="0">
                  <p:rtn val="all"/>
                </p:endSync>
                <p:childTnLst>
                  <p:par>
                    <p:cTn id="13" fill="hold">
                      <p:stCondLst>
                        <p:cond delay="0"/>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500" fill="hold"/>
                                        <p:tgtEl>
                                          <p:spTgt spid="49"/>
                                        </p:tgtEl>
                                        <p:attrNameLst>
                                          <p:attrName>ppt_x</p:attrName>
                                        </p:attrNameLst>
                                      </p:cBhvr>
                                      <p:tavLst>
                                        <p:tav tm="0">
                                          <p:val>
                                            <p:strVal val="#ppt_x"/>
                                          </p:val>
                                        </p:tav>
                                        <p:tav tm="100000">
                                          <p:val>
                                            <p:strVal val="#ppt_x"/>
                                          </p:val>
                                        </p:tav>
                                      </p:tavLst>
                                    </p:anim>
                                    <p:anim calcmode="lin" valueType="num">
                                      <p:cBhvr additive="base">
                                        <p:cTn id="1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49"/>
                                        </p:tgtEl>
                                        <p:attrNameLst>
                                          <p:attrName>ppt_x</p:attrName>
                                        </p:attrNameLst>
                                      </p:cBhvr>
                                      <p:tavLst>
                                        <p:tav tm="0">
                                          <p:val>
                                            <p:strVal val="ppt_x"/>
                                          </p:val>
                                        </p:tav>
                                        <p:tav tm="100000">
                                          <p:val>
                                            <p:strVal val="ppt_x"/>
                                          </p:val>
                                        </p:tav>
                                      </p:tavLst>
                                    </p:anim>
                                    <p:anim calcmode="lin" valueType="num">
                                      <p:cBhvr additive="base">
                                        <p:cTn id="23" dur="500"/>
                                        <p:tgtEl>
                                          <p:spTgt spid="49"/>
                                        </p:tgtEl>
                                        <p:attrNameLst>
                                          <p:attrName>ppt_y</p:attrName>
                                        </p:attrNameLst>
                                      </p:cBhvr>
                                      <p:tavLst>
                                        <p:tav tm="0">
                                          <p:val>
                                            <p:strVal val="ppt_y"/>
                                          </p:val>
                                        </p:tav>
                                        <p:tav tm="100000">
                                          <p:val>
                                            <p:strVal val="1+ppt_h/2"/>
                                          </p:val>
                                        </p:tav>
                                      </p:tavLst>
                                    </p:anim>
                                    <p:set>
                                      <p:cBhvr>
                                        <p:cTn id="24"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25" restart="whenNotActive" fill="hold" evtFilter="cancelBubble" nodeType="interactiveSeq">
                <p:stCondLst>
                  <p:cond evt="onClick" delay="0">
                    <p:tgtEl>
                      <p:spTgt spid="57"/>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5"/>
                                        </p:tgtEl>
                                        <p:attrNameLst>
                                          <p:attrName>style.visibility</p:attrName>
                                        </p:attrNameLst>
                                      </p:cBhvr>
                                      <p:to>
                                        <p:strVal val="visible"/>
                                      </p:to>
                                    </p:set>
                                    <p:anim calcmode="lin" valueType="num">
                                      <p:cBhvr additive="base">
                                        <p:cTn id="30" dur="500" fill="hold"/>
                                        <p:tgtEl>
                                          <p:spTgt spid="55"/>
                                        </p:tgtEl>
                                        <p:attrNameLst>
                                          <p:attrName>ppt_x</p:attrName>
                                        </p:attrNameLst>
                                      </p:cBhvr>
                                      <p:tavLst>
                                        <p:tav tm="0">
                                          <p:val>
                                            <p:strVal val="#ppt_x"/>
                                          </p:val>
                                        </p:tav>
                                        <p:tav tm="100000">
                                          <p:val>
                                            <p:strVal val="#ppt_x"/>
                                          </p:val>
                                        </p:tav>
                                      </p:tavLst>
                                    </p:anim>
                                    <p:anim calcmode="lin" valueType="num">
                                      <p:cBhvr additive="base">
                                        <p:cTn id="31"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55"/>
                                        </p:tgtEl>
                                        <p:attrNameLst>
                                          <p:attrName>ppt_x</p:attrName>
                                        </p:attrNameLst>
                                      </p:cBhvr>
                                      <p:tavLst>
                                        <p:tav tm="0">
                                          <p:val>
                                            <p:strVal val="ppt_x"/>
                                          </p:val>
                                        </p:tav>
                                        <p:tav tm="100000">
                                          <p:val>
                                            <p:strVal val="ppt_x"/>
                                          </p:val>
                                        </p:tav>
                                      </p:tavLst>
                                    </p:anim>
                                    <p:anim calcmode="lin" valueType="num">
                                      <p:cBhvr additive="base">
                                        <p:cTn id="36" dur="500"/>
                                        <p:tgtEl>
                                          <p:spTgt spid="55"/>
                                        </p:tgtEl>
                                        <p:attrNameLst>
                                          <p:attrName>ppt_y</p:attrName>
                                        </p:attrNameLst>
                                      </p:cBhvr>
                                      <p:tavLst>
                                        <p:tav tm="0">
                                          <p:val>
                                            <p:strVal val="ppt_y"/>
                                          </p:val>
                                        </p:tav>
                                        <p:tav tm="100000">
                                          <p:val>
                                            <p:strVal val="1+ppt_h/2"/>
                                          </p:val>
                                        </p:tav>
                                      </p:tavLst>
                                    </p:anim>
                                    <p:set>
                                      <p:cBhvr>
                                        <p:cTn id="37"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38" restart="whenNotActive" fill="hold" evtFilter="cancelBubble" nodeType="interactiveSeq">
                <p:stCondLst>
                  <p:cond evt="onClick" delay="0">
                    <p:tgtEl>
                      <p:spTgt spid="58"/>
                    </p:tgtEl>
                  </p:cond>
                </p:stCondLst>
                <p:endSync evt="end" delay="0">
                  <p:rtn val="all"/>
                </p:endSync>
                <p:childTnLst>
                  <p:par>
                    <p:cTn id="39" fill="hold">
                      <p:stCondLst>
                        <p:cond delay="0"/>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ppt_x"/>
                                          </p:val>
                                        </p:tav>
                                        <p:tav tm="100000">
                                          <p:val>
                                            <p:strVal val="#ppt_x"/>
                                          </p:val>
                                        </p:tav>
                                      </p:tavLst>
                                    </p:anim>
                                    <p:anim calcmode="lin" valueType="num">
                                      <p:cBhvr additive="base">
                                        <p:cTn id="4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45"/>
                                        </p:tgtEl>
                                        <p:attrNameLst>
                                          <p:attrName>ppt_x</p:attrName>
                                        </p:attrNameLst>
                                      </p:cBhvr>
                                      <p:tavLst>
                                        <p:tav tm="0">
                                          <p:val>
                                            <p:strVal val="ppt_x"/>
                                          </p:val>
                                        </p:tav>
                                        <p:tav tm="100000">
                                          <p:val>
                                            <p:strVal val="ppt_x"/>
                                          </p:val>
                                        </p:tav>
                                      </p:tavLst>
                                    </p:anim>
                                    <p:anim calcmode="lin" valueType="num">
                                      <p:cBhvr additive="base">
                                        <p:cTn id="49" dur="500"/>
                                        <p:tgtEl>
                                          <p:spTgt spid="45"/>
                                        </p:tgtEl>
                                        <p:attrNameLst>
                                          <p:attrName>ppt_y</p:attrName>
                                        </p:attrNameLst>
                                      </p:cBhvr>
                                      <p:tavLst>
                                        <p:tav tm="0">
                                          <p:val>
                                            <p:strVal val="ppt_y"/>
                                          </p:val>
                                        </p:tav>
                                        <p:tav tm="100000">
                                          <p:val>
                                            <p:strVal val="1+ppt_h/2"/>
                                          </p:val>
                                        </p:tav>
                                      </p:tavLst>
                                    </p:anim>
                                    <p:set>
                                      <p:cBhvr>
                                        <p:cTn id="50"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1" restart="whenNotActive" fill="hold" evtFilter="cancelBubble" nodeType="interactiveSeq">
                <p:stCondLst>
                  <p:cond evt="onClick" delay="0">
                    <p:tgtEl>
                      <p:spTgt spid="61"/>
                    </p:tgtEl>
                  </p:cond>
                </p:stCondLst>
                <p:endSync evt="end" delay="0">
                  <p:rtn val="all"/>
                </p:endSync>
                <p:childTnLst>
                  <p:par>
                    <p:cTn id="52" fill="hold">
                      <p:stCondLst>
                        <p:cond delay="0"/>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46"/>
                                        </p:tgtEl>
                                        <p:attrNameLst>
                                          <p:attrName>style.visibility</p:attrName>
                                        </p:attrNameLst>
                                      </p:cBhvr>
                                      <p:to>
                                        <p:strVal val="visible"/>
                                      </p:to>
                                    </p:set>
                                    <p:anim calcmode="lin" valueType="num">
                                      <p:cBhvr additive="base">
                                        <p:cTn id="56" dur="500" fill="hold"/>
                                        <p:tgtEl>
                                          <p:spTgt spid="46"/>
                                        </p:tgtEl>
                                        <p:attrNameLst>
                                          <p:attrName>ppt_x</p:attrName>
                                        </p:attrNameLst>
                                      </p:cBhvr>
                                      <p:tavLst>
                                        <p:tav tm="0">
                                          <p:val>
                                            <p:strVal val="#ppt_x"/>
                                          </p:val>
                                        </p:tav>
                                        <p:tav tm="100000">
                                          <p:val>
                                            <p:strVal val="#ppt_x"/>
                                          </p:val>
                                        </p:tav>
                                      </p:tavLst>
                                    </p:anim>
                                    <p:anim calcmode="lin" valueType="num">
                                      <p:cBhvr additive="base">
                                        <p:cTn id="57"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grpId="1" nodeType="clickEffect">
                                  <p:stCondLst>
                                    <p:cond delay="0"/>
                                  </p:stCondLst>
                                  <p:childTnLst>
                                    <p:anim calcmode="lin" valueType="num">
                                      <p:cBhvr additive="base">
                                        <p:cTn id="61" dur="500"/>
                                        <p:tgtEl>
                                          <p:spTgt spid="46"/>
                                        </p:tgtEl>
                                        <p:attrNameLst>
                                          <p:attrName>ppt_x</p:attrName>
                                        </p:attrNameLst>
                                      </p:cBhvr>
                                      <p:tavLst>
                                        <p:tav tm="0">
                                          <p:val>
                                            <p:strVal val="ppt_x"/>
                                          </p:val>
                                        </p:tav>
                                        <p:tav tm="100000">
                                          <p:val>
                                            <p:strVal val="ppt_x"/>
                                          </p:val>
                                        </p:tav>
                                      </p:tavLst>
                                    </p:anim>
                                    <p:anim calcmode="lin" valueType="num">
                                      <p:cBhvr additive="base">
                                        <p:cTn id="62" dur="500"/>
                                        <p:tgtEl>
                                          <p:spTgt spid="46"/>
                                        </p:tgtEl>
                                        <p:attrNameLst>
                                          <p:attrName>ppt_y</p:attrName>
                                        </p:attrNameLst>
                                      </p:cBhvr>
                                      <p:tavLst>
                                        <p:tav tm="0">
                                          <p:val>
                                            <p:strVal val="ppt_y"/>
                                          </p:val>
                                        </p:tav>
                                        <p:tav tm="100000">
                                          <p:val>
                                            <p:strVal val="1+ppt_h/2"/>
                                          </p:val>
                                        </p:tav>
                                      </p:tavLst>
                                    </p:anim>
                                    <p:set>
                                      <p:cBhvr>
                                        <p:cTn id="6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64" restart="whenNotActive" fill="hold" evtFilter="cancelBubble" nodeType="interactiveSeq">
                <p:stCondLst>
                  <p:cond evt="onClick" delay="0">
                    <p:tgtEl>
                      <p:spTgt spid="62"/>
                    </p:tgtEl>
                  </p:cond>
                </p:stCondLst>
                <p:endSync evt="end" delay="0">
                  <p:rtn val="all"/>
                </p:endSync>
                <p:childTnLst>
                  <p:par>
                    <p:cTn id="65" fill="hold">
                      <p:stCondLst>
                        <p:cond delay="0"/>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54"/>
                                        </p:tgtEl>
                                        <p:attrNameLst>
                                          <p:attrName>style.visibility</p:attrName>
                                        </p:attrNameLst>
                                      </p:cBhvr>
                                      <p:to>
                                        <p:strVal val="visible"/>
                                      </p:to>
                                    </p:set>
                                    <p:anim calcmode="lin" valueType="num">
                                      <p:cBhvr additive="base">
                                        <p:cTn id="69" dur="500" fill="hold"/>
                                        <p:tgtEl>
                                          <p:spTgt spid="54"/>
                                        </p:tgtEl>
                                        <p:attrNameLst>
                                          <p:attrName>ppt_x</p:attrName>
                                        </p:attrNameLst>
                                      </p:cBhvr>
                                      <p:tavLst>
                                        <p:tav tm="0">
                                          <p:val>
                                            <p:strVal val="#ppt_x"/>
                                          </p:val>
                                        </p:tav>
                                        <p:tav tm="100000">
                                          <p:val>
                                            <p:strVal val="#ppt_x"/>
                                          </p:val>
                                        </p:tav>
                                      </p:tavLst>
                                    </p:anim>
                                    <p:anim calcmode="lin" valueType="num">
                                      <p:cBhvr additive="base">
                                        <p:cTn id="70"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xit" presetSubtype="4" fill="hold" grpId="1" nodeType="clickEffect">
                                  <p:stCondLst>
                                    <p:cond delay="0"/>
                                  </p:stCondLst>
                                  <p:childTnLst>
                                    <p:anim calcmode="lin" valueType="num">
                                      <p:cBhvr additive="base">
                                        <p:cTn id="74" dur="500"/>
                                        <p:tgtEl>
                                          <p:spTgt spid="54"/>
                                        </p:tgtEl>
                                        <p:attrNameLst>
                                          <p:attrName>ppt_x</p:attrName>
                                        </p:attrNameLst>
                                      </p:cBhvr>
                                      <p:tavLst>
                                        <p:tav tm="0">
                                          <p:val>
                                            <p:strVal val="ppt_x"/>
                                          </p:val>
                                        </p:tav>
                                        <p:tav tm="100000">
                                          <p:val>
                                            <p:strVal val="ppt_x"/>
                                          </p:val>
                                        </p:tav>
                                      </p:tavLst>
                                    </p:anim>
                                    <p:anim calcmode="lin" valueType="num">
                                      <p:cBhvr additive="base">
                                        <p:cTn id="75" dur="500"/>
                                        <p:tgtEl>
                                          <p:spTgt spid="54"/>
                                        </p:tgtEl>
                                        <p:attrNameLst>
                                          <p:attrName>ppt_y</p:attrName>
                                        </p:attrNameLst>
                                      </p:cBhvr>
                                      <p:tavLst>
                                        <p:tav tm="0">
                                          <p:val>
                                            <p:strVal val="ppt_y"/>
                                          </p:val>
                                        </p:tav>
                                        <p:tav tm="100000">
                                          <p:val>
                                            <p:strVal val="1+ppt_h/2"/>
                                          </p:val>
                                        </p:tav>
                                      </p:tavLst>
                                    </p:anim>
                                    <p:set>
                                      <p:cBhvr>
                                        <p:cTn id="76"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77" restart="whenNotActive" fill="hold" evtFilter="cancelBubble" nodeType="interactiveSeq">
                <p:stCondLst>
                  <p:cond evt="onClick" delay="0">
                    <p:tgtEl>
                      <p:spTgt spid="63"/>
                    </p:tgtEl>
                  </p:cond>
                </p:stCondLst>
                <p:endSync evt="end" delay="0">
                  <p:rtn val="all"/>
                </p:endSync>
                <p:childTnLst>
                  <p:par>
                    <p:cTn id="78" fill="hold">
                      <p:stCondLst>
                        <p:cond delay="0"/>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44"/>
                                        </p:tgtEl>
                                        <p:attrNameLst>
                                          <p:attrName>style.visibility</p:attrName>
                                        </p:attrNameLst>
                                      </p:cBhvr>
                                      <p:to>
                                        <p:strVal val="visible"/>
                                      </p:to>
                                    </p:set>
                                    <p:anim calcmode="lin" valueType="num">
                                      <p:cBhvr additive="base">
                                        <p:cTn id="82" dur="500" fill="hold"/>
                                        <p:tgtEl>
                                          <p:spTgt spid="44"/>
                                        </p:tgtEl>
                                        <p:attrNameLst>
                                          <p:attrName>ppt_x</p:attrName>
                                        </p:attrNameLst>
                                      </p:cBhvr>
                                      <p:tavLst>
                                        <p:tav tm="0">
                                          <p:val>
                                            <p:strVal val="#ppt_x"/>
                                          </p:val>
                                        </p:tav>
                                        <p:tav tm="100000">
                                          <p:val>
                                            <p:strVal val="#ppt_x"/>
                                          </p:val>
                                        </p:tav>
                                      </p:tavLst>
                                    </p:anim>
                                    <p:anim calcmode="lin" valueType="num">
                                      <p:cBhvr additive="base">
                                        <p:cTn id="8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xit" presetSubtype="4" fill="hold" grpId="1" nodeType="clickEffect">
                                  <p:stCondLst>
                                    <p:cond delay="0"/>
                                  </p:stCondLst>
                                  <p:childTnLst>
                                    <p:anim calcmode="lin" valueType="num">
                                      <p:cBhvr additive="base">
                                        <p:cTn id="87" dur="500"/>
                                        <p:tgtEl>
                                          <p:spTgt spid="44"/>
                                        </p:tgtEl>
                                        <p:attrNameLst>
                                          <p:attrName>ppt_x</p:attrName>
                                        </p:attrNameLst>
                                      </p:cBhvr>
                                      <p:tavLst>
                                        <p:tav tm="0">
                                          <p:val>
                                            <p:strVal val="ppt_x"/>
                                          </p:val>
                                        </p:tav>
                                        <p:tav tm="100000">
                                          <p:val>
                                            <p:strVal val="ppt_x"/>
                                          </p:val>
                                        </p:tav>
                                      </p:tavLst>
                                    </p:anim>
                                    <p:anim calcmode="lin" valueType="num">
                                      <p:cBhvr additive="base">
                                        <p:cTn id="88" dur="500"/>
                                        <p:tgtEl>
                                          <p:spTgt spid="44"/>
                                        </p:tgtEl>
                                        <p:attrNameLst>
                                          <p:attrName>ppt_y</p:attrName>
                                        </p:attrNameLst>
                                      </p:cBhvr>
                                      <p:tavLst>
                                        <p:tav tm="0">
                                          <p:val>
                                            <p:strVal val="ppt_y"/>
                                          </p:val>
                                        </p:tav>
                                        <p:tav tm="100000">
                                          <p:val>
                                            <p:strVal val="1+ppt_h/2"/>
                                          </p:val>
                                        </p:tav>
                                      </p:tavLst>
                                    </p:anim>
                                    <p:set>
                                      <p:cBhvr>
                                        <p:cTn id="89"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63"/>
                  </p:tgtEl>
                </p:cond>
              </p:nextCondLst>
            </p:seq>
            <p:audio>
              <p:cMediaNode>
                <p:cTn id="90" fill="hold" display="0">
                  <p:stCondLst>
                    <p:cond delay="indefinite"/>
                  </p:stCondLst>
                  <p:endCondLst>
                    <p:cond evt="onNext" delay="0">
                      <p:tgtEl>
                        <p:sldTgt/>
                      </p:tgtEl>
                    </p:cond>
                    <p:cond evt="onPrev" delay="0">
                      <p:tgtEl>
                        <p:sldTgt/>
                      </p:tgtEl>
                    </p:cond>
                    <p:cond evt="onStopAudio" delay="0">
                      <p:tgtEl>
                        <p:sldTgt/>
                      </p:tgtEl>
                    </p:cond>
                  </p:endCondLst>
                </p:cTn>
                <p:tgtEl>
                  <p:spTgt spid="64"/>
                </p:tgtEl>
              </p:cMediaNode>
            </p:audio>
            <p:seq concurrent="1" nextAc="seek">
              <p:cTn id="91" restart="whenNotActive" fill="hold" evtFilter="cancelBubble" nodeType="interactiveSeq">
                <p:stCondLst>
                  <p:cond evt="onClick" delay="0">
                    <p:tgtEl>
                      <p:spTgt spid="40"/>
                    </p:tgtEl>
                  </p:cond>
                </p:stCondLst>
                <p:endSync evt="end" delay="0">
                  <p:rtn val="all"/>
                </p:endSync>
                <p:childTnLst>
                  <p:par>
                    <p:cTn id="92" fill="hold">
                      <p:stCondLst>
                        <p:cond delay="0"/>
                      </p:stCondLst>
                      <p:childTnLst>
                        <p:par>
                          <p:cTn id="93" fill="hold">
                            <p:stCondLst>
                              <p:cond delay="0"/>
                            </p:stCondLst>
                            <p:childTnLst>
                              <p:par>
                                <p:cTn id="94" presetID="1" presetClass="mediacall" presetSubtype="0" fill="hold" nodeType="clickEffect">
                                  <p:stCondLst>
                                    <p:cond delay="0"/>
                                  </p:stCondLst>
                                  <p:childTnLst>
                                    <p:cmd type="call" cmd="playFrom(0.0)">
                                      <p:cBhvr>
                                        <p:cTn id="95" dur="43595" fill="hold"/>
                                        <p:tgtEl>
                                          <p:spTgt spid="64"/>
                                        </p:tgtEl>
                                      </p:cBhvr>
                                    </p:cmd>
                                  </p:childTnLst>
                                </p:cTn>
                              </p:par>
                            </p:childTnLst>
                          </p:cTn>
                        </p:par>
                      </p:childTnLst>
                    </p:cTn>
                  </p:par>
                </p:childTnLst>
              </p:cTn>
              <p:nextCondLst>
                <p:cond evt="onClick" delay="0">
                  <p:tgtEl>
                    <p:spTgt spid="40"/>
                  </p:tgtEl>
                </p:cond>
              </p:nextCondLst>
            </p:seq>
            <p:seq concurrent="1" nextAc="seek">
              <p:cTn id="96" restart="whenNotActive" fill="hold" evtFilter="cancelBubble" nodeType="interactiveSeq">
                <p:stCondLst>
                  <p:cond evt="onClick" delay="0">
                    <p:tgtEl>
                      <p:spTgt spid="41"/>
                    </p:tgtEl>
                  </p:cond>
                </p:stCondLst>
                <p:endSync evt="end" delay="0">
                  <p:rtn val="all"/>
                </p:endSync>
                <p:childTnLst>
                  <p:par>
                    <p:cTn id="97" fill="hold">
                      <p:stCondLst>
                        <p:cond delay="0"/>
                      </p:stCondLst>
                      <p:childTnLst>
                        <p:par>
                          <p:cTn id="98" fill="hold">
                            <p:stCondLst>
                              <p:cond delay="0"/>
                            </p:stCondLst>
                            <p:childTnLst>
                              <p:par>
                                <p:cTn id="99" presetID="2" presetClass="mediacall" presetSubtype="0" fill="hold" nodeType="clickEffect">
                                  <p:stCondLst>
                                    <p:cond delay="0"/>
                                  </p:stCondLst>
                                  <p:childTnLst>
                                    <p:cmd type="call" cmd="togglePause">
                                      <p:cBhvr>
                                        <p:cTn id="100" dur="1" fill="hold"/>
                                        <p:tgtEl>
                                          <p:spTgt spid="64"/>
                                        </p:tgtEl>
                                      </p:cBhvr>
                                    </p:cmd>
                                  </p:childTnLst>
                                </p:cTn>
                              </p:par>
                            </p:childTnLst>
                          </p:cTn>
                        </p:par>
                      </p:childTnLst>
                    </p:cTn>
                  </p:par>
                </p:childTnLst>
              </p:cTn>
              <p:nextCondLst>
                <p:cond evt="onClick" delay="0">
                  <p:tgtEl>
                    <p:spTgt spid="41"/>
                  </p:tgtEl>
                </p:cond>
              </p:nextCondLst>
            </p:seq>
            <p:seq concurrent="1" nextAc="seek">
              <p:cTn id="101" restart="whenNotActive" fill="hold" evtFilter="cancelBubble" nodeType="interactiveSeq">
                <p:stCondLst>
                  <p:cond evt="onClick" delay="0">
                    <p:tgtEl>
                      <p:spTgt spid="42"/>
                    </p:tgtEl>
                  </p:cond>
                </p:stCondLst>
                <p:endSync evt="end" delay="0">
                  <p:rtn val="all"/>
                </p:endSync>
                <p:childTnLst>
                  <p:par>
                    <p:cTn id="102" fill="hold">
                      <p:stCondLst>
                        <p:cond delay="0"/>
                      </p:stCondLst>
                      <p:childTnLst>
                        <p:par>
                          <p:cTn id="103" fill="hold">
                            <p:stCondLst>
                              <p:cond delay="0"/>
                            </p:stCondLst>
                            <p:childTnLst>
                              <p:par>
                                <p:cTn id="104" presetID="3" presetClass="mediacall" presetSubtype="0" fill="hold" nodeType="clickEffect">
                                  <p:stCondLst>
                                    <p:cond delay="0"/>
                                  </p:stCondLst>
                                  <p:childTnLst>
                                    <p:cmd type="call" cmd="stop">
                                      <p:cBhvr>
                                        <p:cTn id="105" dur="1" fill="hold"/>
                                        <p:tgtEl>
                                          <p:spTgt spid="64"/>
                                        </p:tgtEl>
                                      </p:cBhvr>
                                    </p:cmd>
                                  </p:childTnLst>
                                </p:cTn>
                              </p:par>
                            </p:childTnLst>
                          </p:cTn>
                        </p:par>
                      </p:childTnLst>
                    </p:cTn>
                  </p:par>
                </p:childTnLst>
              </p:cTn>
              <p:nextCondLst>
                <p:cond evt="onClick" delay="0">
                  <p:tgtEl>
                    <p:spTgt spid="42"/>
                  </p:tgtEl>
                </p:cond>
              </p:nextCondLst>
            </p:seq>
          </p:childTnLst>
        </p:cTn>
      </p:par>
    </p:tnLst>
    <p:bldLst>
      <p:bldP spid="55" grpId="0" animBg="1"/>
      <p:bldP spid="55" grpId="1" animBg="1"/>
      <p:bldP spid="20" grpId="0" animBg="1"/>
      <p:bldP spid="20" grpId="1" animBg="1"/>
      <p:bldP spid="44" grpId="0" animBg="1"/>
      <p:bldP spid="44" grpId="1" animBg="1"/>
      <p:bldP spid="49" grpId="0" animBg="1"/>
      <p:bldP spid="49" grpId="1" animBg="1"/>
      <p:bldP spid="45" grpId="0" animBg="1"/>
      <p:bldP spid="45" grpId="1" animBg="1"/>
      <p:bldP spid="46" grpId="0" animBg="1"/>
      <p:bldP spid="46" grpId="1" animBg="1"/>
      <p:bldP spid="54" grpId="0" animBg="1"/>
      <p:bldP spid="54"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p:nvPr/>
        </p:nvSpPr>
        <p:spPr>
          <a:xfrm>
            <a:off x="6027072" y="2055660"/>
            <a:ext cx="4883608" cy="2499146"/>
          </a:xfrm>
          <a:prstGeom prst="rect">
            <a:avLst/>
          </a:prstGeom>
          <a:solidFill>
            <a:srgbClr val="D7F9D3"/>
          </a:solidFill>
          <a:ln>
            <a:solidFill>
              <a:srgbClr val="FF0000"/>
            </a:solidFill>
          </a:ln>
        </p:spPr>
        <p:txBody>
          <a:bodyPr wrap="square">
            <a:spAutoFit/>
          </a:bodyPr>
          <a:lstStyle/>
          <a:p>
            <a:pPr>
              <a:lnSpc>
                <a:spcPct val="130000"/>
              </a:lnSpc>
            </a:pPr>
            <a:r>
              <a:rPr lang="zh-CN" altLang="zh-CN" sz="1700" kern="100" dirty="0">
                <a:solidFill>
                  <a:srgbClr val="0070C0"/>
                </a:solidFill>
                <a:latin typeface="Times New Roman" panose="02020603050405020304" pitchFamily="18" charset="0"/>
                <a:ea typeface="+mn-ea"/>
              </a:rPr>
              <a:t>★ </a:t>
            </a:r>
            <a:r>
              <a:rPr lang="en-US" altLang="zh-CN" sz="1700" b="1" kern="100" dirty="0" smtClean="0">
                <a:solidFill>
                  <a:srgbClr val="0070C0"/>
                </a:solidFill>
                <a:latin typeface="Times New Roman" panose="02020603050405020304" pitchFamily="18" charset="0"/>
              </a:rPr>
              <a:t>got rid of    </a:t>
            </a:r>
            <a:r>
              <a:rPr lang="en-US" altLang="zh-CN" dirty="0" smtClean="0">
                <a:cs typeface="Times New Roman" panose="02020603050405020304" pitchFamily="18" charset="0"/>
              </a:rPr>
              <a:t>to make yourself free of sb. / </a:t>
            </a:r>
            <a:r>
              <a:rPr lang="en-US" altLang="zh-CN" dirty="0" err="1" smtClean="0">
                <a:cs typeface="Times New Roman" panose="02020603050405020304" pitchFamily="18" charset="0"/>
              </a:rPr>
              <a:t>sth</a:t>
            </a:r>
            <a:r>
              <a:rPr lang="en-US" altLang="zh-CN" dirty="0" smtClean="0">
                <a:cs typeface="Times New Roman" panose="02020603050405020304" pitchFamily="18" charset="0"/>
              </a:rPr>
              <a:t>. that is annoying you  </a:t>
            </a:r>
            <a:r>
              <a:rPr lang="zh-CN" altLang="zh-CN" dirty="0" smtClean="0">
                <a:cs typeface="Times New Roman" panose="02020603050405020304" pitchFamily="18" charset="0"/>
              </a:rPr>
              <a:t>丢掉，扔掉；摆脱</a:t>
            </a:r>
          </a:p>
          <a:p>
            <a:pPr>
              <a:lnSpc>
                <a:spcPct val="130000"/>
              </a:lnSpc>
            </a:pPr>
            <a:r>
              <a:rPr lang="en-US" altLang="zh-CN" dirty="0" smtClean="0">
                <a:cs typeface="Times New Roman" panose="02020603050405020304" pitchFamily="18" charset="0"/>
              </a:rPr>
              <a:t>e.g.   We got rid of all the old furniture.  </a:t>
            </a:r>
          </a:p>
          <a:p>
            <a:pPr>
              <a:lnSpc>
                <a:spcPct val="130000"/>
              </a:lnSpc>
            </a:pPr>
            <a:r>
              <a:rPr lang="en-US" altLang="zh-CN" dirty="0" smtClean="0">
                <a:cs typeface="Times New Roman" panose="02020603050405020304" pitchFamily="18" charset="0"/>
              </a:rPr>
              <a:t>          </a:t>
            </a:r>
            <a:r>
              <a:rPr lang="zh-CN" altLang="zh-CN" dirty="0" smtClean="0">
                <a:cs typeface="Times New Roman" panose="02020603050405020304" pitchFamily="18" charset="0"/>
              </a:rPr>
              <a:t>我们扔掉了所有的旧家具。</a:t>
            </a:r>
          </a:p>
          <a:p>
            <a:pPr>
              <a:lnSpc>
                <a:spcPct val="130000"/>
              </a:lnSpc>
            </a:pPr>
            <a:r>
              <a:rPr lang="en-US" altLang="zh-CN" dirty="0" smtClean="0">
                <a:cs typeface="Times New Roman" panose="02020603050405020304" pitchFamily="18" charset="0"/>
              </a:rPr>
              <a:t>          I can’t get rid of this headache.  </a:t>
            </a:r>
          </a:p>
          <a:p>
            <a:pPr>
              <a:lnSpc>
                <a:spcPct val="130000"/>
              </a:lnSpc>
            </a:pPr>
            <a:r>
              <a:rPr lang="en-US" altLang="zh-CN" dirty="0" smtClean="0">
                <a:cs typeface="Times New Roman" panose="02020603050405020304" pitchFamily="18" charset="0"/>
              </a:rPr>
              <a:t>          </a:t>
            </a:r>
            <a:r>
              <a:rPr lang="zh-CN" altLang="zh-CN" dirty="0" smtClean="0">
                <a:cs typeface="Times New Roman" panose="02020603050405020304" pitchFamily="18" charset="0"/>
              </a:rPr>
              <a:t>我的头疼老也不好。</a:t>
            </a:r>
          </a:p>
          <a:p>
            <a:r>
              <a:rPr lang="en-US" altLang="zh-CN" sz="1600" dirty="0" smtClean="0"/>
              <a:t> </a:t>
            </a:r>
            <a:endParaRPr lang="zh-CN" altLang="zh-CN" sz="1600" dirty="0"/>
          </a:p>
        </p:txBody>
      </p:sp>
      <p:sp>
        <p:nvSpPr>
          <p:cNvPr id="44" name="矩形 43"/>
          <p:cNvSpPr/>
          <p:nvPr/>
        </p:nvSpPr>
        <p:spPr>
          <a:xfrm>
            <a:off x="5972405" y="2369355"/>
            <a:ext cx="4031141" cy="369332"/>
          </a:xfrm>
          <a:prstGeom prst="rect">
            <a:avLst/>
          </a:prstGeom>
          <a:solidFill>
            <a:srgbClr val="D7F9D3"/>
          </a:solidFill>
          <a:ln>
            <a:solidFill>
              <a:srgbClr val="FF0000"/>
            </a:solidFill>
          </a:ln>
        </p:spPr>
        <p:txBody>
          <a:bodyPr wrap="square">
            <a:spAutoFit/>
          </a:bodyPr>
          <a:lstStyle/>
          <a:p>
            <a:r>
              <a:rPr lang="zh-CN" altLang="zh-CN" sz="1700" kern="100" dirty="0">
                <a:solidFill>
                  <a:srgbClr val="0070C0"/>
                </a:solidFill>
                <a:latin typeface="Times New Roman" panose="02020603050405020304" pitchFamily="18" charset="0"/>
                <a:ea typeface="+mn-ea"/>
              </a:rPr>
              <a:t>★ </a:t>
            </a:r>
            <a:r>
              <a:rPr lang="en-US" altLang="zh-CN" sz="1700" b="1" kern="100" dirty="0" smtClean="0">
                <a:solidFill>
                  <a:srgbClr val="0070C0"/>
                </a:solidFill>
                <a:latin typeface="Times New Roman" panose="02020603050405020304" pitchFamily="18" charset="0"/>
              </a:rPr>
              <a:t>material </a:t>
            </a:r>
            <a:r>
              <a:rPr lang="en-US" altLang="zh-CN" dirty="0" smtClean="0">
                <a:cs typeface="Times New Roman" panose="02020603050405020304" pitchFamily="18" charset="0"/>
              </a:rPr>
              <a:t>/mə'tɪəriəl/       adj. </a:t>
            </a:r>
            <a:r>
              <a:rPr lang="zh-CN" altLang="en-US" dirty="0" err="1" smtClean="0">
                <a:cs typeface="Times New Roman" panose="02020603050405020304" pitchFamily="18" charset="0"/>
              </a:rPr>
              <a:t>物质的</a:t>
            </a:r>
            <a:endParaRPr lang="zh-CN" altLang="en-US" dirty="0" smtClean="0">
              <a:cs typeface="Times New Roman" panose="02020603050405020304" pitchFamily="18" charset="0"/>
            </a:endParaRPr>
          </a:p>
        </p:txBody>
      </p:sp>
      <p:sp>
        <p:nvSpPr>
          <p:cNvPr id="34" name="矩形 33"/>
          <p:cNvSpPr/>
          <p:nvPr/>
        </p:nvSpPr>
        <p:spPr>
          <a:xfrm>
            <a:off x="6538580" y="1152340"/>
            <a:ext cx="4972604" cy="4967514"/>
          </a:xfrm>
          <a:prstGeom prst="rect">
            <a:avLst/>
          </a:prstGeom>
          <a:solidFill>
            <a:srgbClr val="D7F9D3"/>
          </a:solidFill>
          <a:ln>
            <a:solidFill>
              <a:srgbClr val="FF0000"/>
            </a:solidFill>
          </a:ln>
        </p:spPr>
        <p:txBody>
          <a:bodyPr wrap="square">
            <a:spAutoFit/>
          </a:bodyPr>
          <a:lstStyle/>
          <a:p>
            <a:r>
              <a:rPr lang="zh-CN" altLang="zh-CN" sz="1700" kern="100" dirty="0">
                <a:solidFill>
                  <a:srgbClr val="0070C0"/>
                </a:solidFill>
                <a:latin typeface="Times New Roman" panose="02020603050405020304" pitchFamily="18" charset="0"/>
                <a:ea typeface="+mn-ea"/>
              </a:rPr>
              <a:t>★ </a:t>
            </a:r>
            <a:r>
              <a:rPr lang="en-US" altLang="zh-CN" sz="1700" b="1" kern="100" dirty="0" smtClean="0">
                <a:solidFill>
                  <a:srgbClr val="0070C0"/>
                </a:solidFill>
                <a:latin typeface="Times New Roman" panose="02020603050405020304" pitchFamily="18" charset="0"/>
              </a:rPr>
              <a:t>essential </a:t>
            </a:r>
            <a:r>
              <a:rPr lang="en-US" altLang="zh-CN" dirty="0" smtClean="0">
                <a:cs typeface="Times New Roman" panose="02020603050405020304" pitchFamily="18" charset="0"/>
              </a:rPr>
              <a:t>    /</a:t>
            </a:r>
            <a:r>
              <a:rPr lang="en-US" altLang="zh-CN" dirty="0" err="1" smtClean="0">
                <a:cs typeface="Times New Roman" panose="02020603050405020304" pitchFamily="18" charset="0"/>
              </a:rPr>
              <a:t>ɪ'senʃl</a:t>
            </a:r>
            <a:r>
              <a:rPr lang="en-US" altLang="zh-CN" dirty="0" smtClean="0">
                <a:cs typeface="Times New Roman" panose="02020603050405020304" pitchFamily="18" charset="0"/>
              </a:rPr>
              <a:t>/</a:t>
            </a:r>
            <a:endParaRPr lang="zh-CN" altLang="zh-CN" dirty="0" err="1" smtClean="0">
              <a:cs typeface="Times New Roman" panose="02020603050405020304" pitchFamily="18" charset="0"/>
            </a:endParaRPr>
          </a:p>
          <a:p>
            <a:pPr>
              <a:lnSpc>
                <a:spcPct val="130000"/>
              </a:lnSpc>
            </a:pPr>
            <a:r>
              <a:rPr lang="en-US" altLang="zh-CN" dirty="0" smtClean="0">
                <a:cs typeface="Times New Roman" panose="02020603050405020304" pitchFamily="18" charset="0"/>
              </a:rPr>
              <a:t>adj.  completely necessary; extremely important  </a:t>
            </a:r>
          </a:p>
          <a:p>
            <a:pPr>
              <a:lnSpc>
                <a:spcPct val="130000"/>
              </a:lnSpc>
            </a:pPr>
            <a:r>
              <a:rPr lang="en-US" altLang="zh-CN" dirty="0" smtClean="0">
                <a:cs typeface="Times New Roman" panose="02020603050405020304" pitchFamily="18" charset="0"/>
              </a:rPr>
              <a:t>        </a:t>
            </a:r>
            <a:r>
              <a:rPr lang="zh-CN" altLang="zh-CN" dirty="0" smtClean="0">
                <a:cs typeface="Times New Roman" panose="02020603050405020304" pitchFamily="18" charset="0"/>
              </a:rPr>
              <a:t>完全必要的；必不可少的</a:t>
            </a:r>
          </a:p>
          <a:p>
            <a:pPr>
              <a:lnSpc>
                <a:spcPct val="130000"/>
              </a:lnSpc>
            </a:pPr>
            <a:r>
              <a:rPr lang="en-US" altLang="zh-CN" dirty="0" smtClean="0">
                <a:cs typeface="Times New Roman" panose="02020603050405020304" pitchFamily="18" charset="0"/>
              </a:rPr>
              <a:t>e.g.  Money is not essential to happiness.  </a:t>
            </a:r>
          </a:p>
          <a:p>
            <a:pPr>
              <a:lnSpc>
                <a:spcPct val="130000"/>
              </a:lnSpc>
            </a:pPr>
            <a:r>
              <a:rPr lang="en-US" altLang="zh-CN" dirty="0" smtClean="0">
                <a:cs typeface="Times New Roman" panose="02020603050405020304" pitchFamily="18" charset="0"/>
              </a:rPr>
              <a:t>        </a:t>
            </a:r>
            <a:r>
              <a:rPr lang="zh-CN" altLang="zh-CN" dirty="0" smtClean="0">
                <a:cs typeface="Times New Roman" panose="02020603050405020304" pitchFamily="18" charset="0"/>
              </a:rPr>
              <a:t>金钱对于幸福并非必不可少。</a:t>
            </a:r>
          </a:p>
          <a:p>
            <a:pPr>
              <a:lnSpc>
                <a:spcPct val="130000"/>
              </a:lnSpc>
            </a:pPr>
            <a:r>
              <a:rPr lang="en-US" altLang="zh-CN" dirty="0" smtClean="0">
                <a:cs typeface="Times New Roman" panose="02020603050405020304" pitchFamily="18" charset="0"/>
              </a:rPr>
              <a:t>n.  </a:t>
            </a:r>
            <a:r>
              <a:rPr lang="en-US" altLang="zh-CN" dirty="0" err="1" smtClean="0">
                <a:cs typeface="Times New Roman" panose="02020603050405020304" pitchFamily="18" charset="0"/>
              </a:rPr>
              <a:t>sth</a:t>
            </a:r>
            <a:r>
              <a:rPr lang="en-US" altLang="zh-CN" dirty="0" smtClean="0">
                <a:cs typeface="Times New Roman" panose="02020603050405020304" pitchFamily="18" charset="0"/>
              </a:rPr>
              <a:t>. </a:t>
            </a:r>
            <a:r>
              <a:rPr lang="en-US" altLang="zh-CN" dirty="0" err="1" smtClean="0">
                <a:cs typeface="Times New Roman" panose="02020603050405020304" pitchFamily="18" charset="0"/>
              </a:rPr>
              <a:t>that is needed in a particular situation or in order to do a particular thing  </a:t>
            </a:r>
            <a:endParaRPr lang="zh-CN" altLang="zh-CN" dirty="0" err="1" smtClean="0">
              <a:cs typeface="Times New Roman" panose="02020603050405020304" pitchFamily="18" charset="0"/>
            </a:endParaRPr>
          </a:p>
          <a:p>
            <a:pPr>
              <a:lnSpc>
                <a:spcPct val="130000"/>
              </a:lnSpc>
            </a:pPr>
            <a:r>
              <a:rPr lang="en-US" altLang="zh-CN" dirty="0" err="1" smtClean="0">
                <a:cs typeface="Times New Roman" panose="02020603050405020304" pitchFamily="18" charset="0"/>
              </a:rPr>
              <a:t>  </a:t>
            </a:r>
            <a:r>
              <a:rPr lang="zh-CN" altLang="zh-CN" dirty="0" err="1" smtClean="0">
                <a:cs typeface="Times New Roman" panose="02020603050405020304" pitchFamily="18" charset="0"/>
              </a:rPr>
              <a:t>必不可少的东西；必需品（意同</a:t>
            </a:r>
            <a:r>
              <a:rPr lang="en-US" altLang="zh-CN" dirty="0" err="1" smtClean="0">
                <a:cs typeface="Times New Roman" panose="02020603050405020304" pitchFamily="18" charset="0"/>
              </a:rPr>
              <a:t>Text B</a:t>
            </a:r>
            <a:r>
              <a:rPr lang="zh-CN" altLang="zh-CN" dirty="0" err="1" smtClean="0">
                <a:cs typeface="Times New Roman" panose="02020603050405020304" pitchFamily="18" charset="0"/>
              </a:rPr>
              <a:t>中的</a:t>
            </a:r>
            <a:r>
              <a:rPr lang="en-US" altLang="zh-CN" dirty="0" err="1" smtClean="0">
                <a:cs typeface="Times New Roman" panose="02020603050405020304" pitchFamily="18" charset="0"/>
              </a:rPr>
              <a:t>necessity</a:t>
            </a:r>
            <a:r>
              <a:rPr lang="zh-CN" altLang="zh-CN" dirty="0" err="1" smtClean="0">
                <a:cs typeface="Times New Roman" panose="02020603050405020304" pitchFamily="18" charset="0"/>
              </a:rPr>
              <a:t>）</a:t>
            </a:r>
          </a:p>
          <a:p>
            <a:pPr>
              <a:lnSpc>
                <a:spcPct val="130000"/>
              </a:lnSpc>
            </a:pPr>
            <a:r>
              <a:rPr lang="en-US" altLang="zh-CN" dirty="0" smtClean="0">
                <a:cs typeface="Times New Roman" panose="02020603050405020304" pitchFamily="18" charset="0"/>
              </a:rPr>
              <a:t>e.g.  The studio had all the essentials like heating and running water.</a:t>
            </a:r>
            <a:endParaRPr lang="zh-CN" altLang="zh-CN" dirty="0" err="1" smtClean="0">
              <a:cs typeface="Times New Roman" panose="02020603050405020304" pitchFamily="18" charset="0"/>
            </a:endParaRPr>
          </a:p>
          <a:p>
            <a:pPr>
              <a:lnSpc>
                <a:spcPct val="130000"/>
              </a:lnSpc>
            </a:pPr>
            <a:r>
              <a:rPr lang="en-US" altLang="zh-CN" dirty="0" smtClean="0">
                <a:cs typeface="Times New Roman" panose="02020603050405020304" pitchFamily="18" charset="0"/>
              </a:rPr>
              <a:t>         </a:t>
            </a:r>
            <a:r>
              <a:rPr lang="zh-CN" altLang="zh-CN" dirty="0" smtClean="0">
                <a:cs typeface="Times New Roman" panose="02020603050405020304" pitchFamily="18" charset="0"/>
              </a:rPr>
              <a:t>工作室里备有基本设施，如暖气装置和自来水。</a:t>
            </a:r>
          </a:p>
          <a:p>
            <a:endParaRPr lang="zh-CN" altLang="en-US" dirty="0" err="1" smtClean="0">
              <a:cs typeface="Times New Roman" panose="02020603050405020304" pitchFamily="18" charset="0"/>
            </a:endParaRPr>
          </a:p>
        </p:txBody>
      </p:sp>
      <p:sp>
        <p:nvSpPr>
          <p:cNvPr id="50" name="矩形 49"/>
          <p:cNvSpPr/>
          <p:nvPr/>
        </p:nvSpPr>
        <p:spPr>
          <a:xfrm>
            <a:off x="5994035" y="3992229"/>
            <a:ext cx="4805962" cy="369332"/>
          </a:xfrm>
          <a:prstGeom prst="rect">
            <a:avLst/>
          </a:prstGeom>
          <a:solidFill>
            <a:srgbClr val="D7F9D3"/>
          </a:solidFill>
          <a:ln>
            <a:solidFill>
              <a:srgbClr val="FF0000"/>
            </a:solidFill>
          </a:ln>
        </p:spPr>
        <p:txBody>
          <a:bodyPr wrap="square">
            <a:spAutoFit/>
          </a:bodyPr>
          <a:lstStyle/>
          <a:p>
            <a:pPr algn="r"/>
            <a:r>
              <a:rPr lang="zh-CN" altLang="zh-CN" sz="1700" kern="100" dirty="0">
                <a:solidFill>
                  <a:srgbClr val="0070C0"/>
                </a:solidFill>
                <a:latin typeface="Times New Roman" panose="02020603050405020304" pitchFamily="18" charset="0"/>
                <a:ea typeface="+mn-ea"/>
              </a:rPr>
              <a:t>★ </a:t>
            </a:r>
            <a:r>
              <a:rPr lang="en-US" altLang="zh-CN" sz="1700" b="1" kern="100" dirty="0" smtClean="0">
                <a:solidFill>
                  <a:srgbClr val="0070C0"/>
                </a:solidFill>
                <a:latin typeface="Times New Roman" panose="02020603050405020304" pitchFamily="18" charset="0"/>
              </a:rPr>
              <a:t>pleasure </a:t>
            </a:r>
            <a:r>
              <a:rPr lang="en-US" altLang="zh-CN" dirty="0" err="1" smtClean="0">
                <a:cs typeface="Times New Roman" panose="02020603050405020304" pitchFamily="18" charset="0"/>
              </a:rPr>
              <a:t>/'pleʒə(r)/ n. </a:t>
            </a:r>
            <a:r>
              <a:rPr lang="zh-CN" altLang="en-US" dirty="0" err="1" smtClean="0">
                <a:cs typeface="Times New Roman" panose="02020603050405020304" pitchFamily="18" charset="0"/>
              </a:rPr>
              <a:t>愉快，令人高兴的事</a:t>
            </a:r>
          </a:p>
        </p:txBody>
      </p:sp>
      <p:sp>
        <p:nvSpPr>
          <p:cNvPr id="51" name="矩形 50"/>
          <p:cNvSpPr/>
          <p:nvPr/>
        </p:nvSpPr>
        <p:spPr>
          <a:xfrm>
            <a:off x="6207745" y="4315840"/>
            <a:ext cx="3311872" cy="369332"/>
          </a:xfrm>
          <a:prstGeom prst="rect">
            <a:avLst/>
          </a:prstGeom>
          <a:solidFill>
            <a:srgbClr val="D7F9D3"/>
          </a:solidFill>
          <a:ln>
            <a:solidFill>
              <a:srgbClr val="FF0000"/>
            </a:solidFill>
          </a:ln>
        </p:spPr>
        <p:txBody>
          <a:bodyPr wrap="square">
            <a:spAutoFit/>
          </a:bodyPr>
          <a:lstStyle/>
          <a:p>
            <a:pPr algn="just"/>
            <a:r>
              <a:rPr lang="zh-CN" altLang="zh-CN" sz="1700" kern="100" dirty="0">
                <a:solidFill>
                  <a:srgbClr val="0070C0"/>
                </a:solidFill>
                <a:latin typeface="Times New Roman" panose="02020603050405020304" pitchFamily="18" charset="0"/>
                <a:ea typeface="+mn-ea"/>
              </a:rPr>
              <a:t>★ </a:t>
            </a:r>
            <a:r>
              <a:rPr lang="en-US" altLang="zh-CN" sz="1700" b="1" kern="100" dirty="0" smtClean="0">
                <a:solidFill>
                  <a:srgbClr val="0070C0"/>
                </a:solidFill>
                <a:latin typeface="Times New Roman" panose="02020603050405020304" pitchFamily="18" charset="0"/>
              </a:rPr>
              <a:t>ease</a:t>
            </a:r>
            <a:r>
              <a:rPr lang="en-US" altLang="zh-CN" sz="1600" b="1" dirty="0" smtClean="0"/>
              <a:t>   </a:t>
            </a:r>
            <a:r>
              <a:rPr lang="en-US" altLang="zh-CN" dirty="0" smtClean="0">
                <a:cs typeface="Times New Roman" panose="02020603050405020304" pitchFamily="18" charset="0"/>
              </a:rPr>
              <a:t>/</a:t>
            </a:r>
            <a:r>
              <a:rPr lang="en-US" altLang="zh-CN" dirty="0" err="1" smtClean="0">
                <a:cs typeface="Times New Roman" panose="02020603050405020304" pitchFamily="18" charset="0"/>
              </a:rPr>
              <a:t>iːz</a:t>
            </a:r>
            <a:r>
              <a:rPr lang="en-US" altLang="zh-CN" dirty="0" smtClean="0">
                <a:cs typeface="Times New Roman" panose="02020603050405020304" pitchFamily="18" charset="0"/>
              </a:rPr>
              <a:t>/       n. </a:t>
            </a:r>
            <a:r>
              <a:rPr lang="zh-CN" altLang="en-US" dirty="0" err="1" smtClean="0">
                <a:cs typeface="Times New Roman" panose="02020603050405020304" pitchFamily="18" charset="0"/>
              </a:rPr>
              <a:t>舒适，自在</a:t>
            </a:r>
          </a:p>
        </p:txBody>
      </p:sp>
      <p:sp>
        <p:nvSpPr>
          <p:cNvPr id="47" name="矩形 46"/>
          <p:cNvSpPr/>
          <p:nvPr/>
        </p:nvSpPr>
        <p:spPr>
          <a:xfrm>
            <a:off x="5907449" y="3371829"/>
            <a:ext cx="5238949" cy="2613023"/>
          </a:xfrm>
          <a:prstGeom prst="rect">
            <a:avLst/>
          </a:prstGeom>
          <a:solidFill>
            <a:srgbClr val="D7F9D3"/>
          </a:solidFill>
          <a:ln>
            <a:solidFill>
              <a:srgbClr val="FF0000"/>
            </a:solidFill>
          </a:ln>
        </p:spPr>
        <p:txBody>
          <a:bodyPr wrap="square">
            <a:spAutoFit/>
          </a:bodyPr>
          <a:lstStyle/>
          <a:p>
            <a:pPr>
              <a:lnSpc>
                <a:spcPct val="130000"/>
              </a:lnSpc>
            </a:pPr>
            <a:r>
              <a:rPr lang="zh-CN" altLang="zh-CN" sz="1700" kern="100" dirty="0">
                <a:solidFill>
                  <a:srgbClr val="0070C0"/>
                </a:solidFill>
                <a:latin typeface="Times New Roman" panose="02020603050405020304" pitchFamily="18" charset="0"/>
                <a:ea typeface="+mn-ea"/>
              </a:rPr>
              <a:t>★ </a:t>
            </a:r>
            <a:r>
              <a:rPr lang="en-US" altLang="zh-CN" sz="1700" b="1" kern="100" dirty="0" smtClean="0">
                <a:solidFill>
                  <a:srgbClr val="0070C0"/>
                </a:solidFill>
                <a:latin typeface="Times New Roman" panose="02020603050405020304" pitchFamily="18" charset="0"/>
              </a:rPr>
              <a:t>superficial       </a:t>
            </a:r>
            <a:r>
              <a:rPr lang="en-US" altLang="zh-CN" dirty="0" smtClean="0">
                <a:cs typeface="Times New Roman" panose="02020603050405020304" pitchFamily="18" charset="0"/>
              </a:rPr>
              <a:t>/ˌ</a:t>
            </a:r>
            <a:r>
              <a:rPr lang="en-US" altLang="zh-CN" dirty="0" err="1" smtClean="0">
                <a:cs typeface="Times New Roman" panose="02020603050405020304" pitchFamily="18" charset="0"/>
              </a:rPr>
              <a:t>suːpə'fɪʃl</a:t>
            </a:r>
            <a:r>
              <a:rPr lang="en-US" altLang="zh-CN" dirty="0" smtClean="0">
                <a:cs typeface="Times New Roman" panose="02020603050405020304" pitchFamily="18" charset="0"/>
              </a:rPr>
              <a:t>/ </a:t>
            </a:r>
          </a:p>
          <a:p>
            <a:pPr>
              <a:lnSpc>
                <a:spcPct val="130000"/>
              </a:lnSpc>
            </a:pPr>
            <a:r>
              <a:rPr lang="en-US" altLang="zh-CN" dirty="0" smtClean="0">
                <a:cs typeface="Times New Roman" panose="02020603050405020304" pitchFamily="18" charset="0"/>
              </a:rPr>
              <a:t>adj.  (often disapproving) not studying or looking at </a:t>
            </a:r>
            <a:r>
              <a:rPr lang="en-US" altLang="zh-CN" dirty="0" err="1" smtClean="0">
                <a:cs typeface="Times New Roman" panose="02020603050405020304" pitchFamily="18" charset="0"/>
              </a:rPr>
              <a:t>sth</a:t>
            </a:r>
            <a:r>
              <a:rPr lang="en-US" altLang="zh-CN" dirty="0" smtClean="0">
                <a:cs typeface="Times New Roman" panose="02020603050405020304" pitchFamily="18" charset="0"/>
              </a:rPr>
              <a:t>. </a:t>
            </a:r>
            <a:r>
              <a:rPr lang="en-US" altLang="zh-CN" dirty="0" err="1" smtClean="0">
                <a:cs typeface="Times New Roman" panose="02020603050405020304" pitchFamily="18" charset="0"/>
              </a:rPr>
              <a:t>thoroughly; seeing only what is obvious  </a:t>
            </a:r>
            <a:r>
              <a:rPr lang="zh-CN" altLang="zh-CN" dirty="0" err="1" smtClean="0">
                <a:cs typeface="Times New Roman" panose="02020603050405020304" pitchFamily="18" charset="0"/>
              </a:rPr>
              <a:t>表面的；粗略的；肤浅的</a:t>
            </a:r>
          </a:p>
          <a:p>
            <a:pPr>
              <a:lnSpc>
                <a:spcPct val="130000"/>
              </a:lnSpc>
            </a:pPr>
            <a:r>
              <a:rPr lang="en-US" altLang="zh-CN" dirty="0" smtClean="0">
                <a:cs typeface="Times New Roman" panose="02020603050405020304" pitchFamily="18" charset="0"/>
              </a:rPr>
              <a:t>e.g.   The book shows only a superficial understanding of the historical context.</a:t>
            </a:r>
            <a:endParaRPr lang="zh-CN" altLang="zh-CN" dirty="0" err="1" smtClean="0">
              <a:cs typeface="Times New Roman" panose="02020603050405020304" pitchFamily="18" charset="0"/>
            </a:endParaRPr>
          </a:p>
          <a:p>
            <a:pPr>
              <a:lnSpc>
                <a:spcPct val="130000"/>
              </a:lnSpc>
            </a:pPr>
            <a:r>
              <a:rPr lang="en-US" altLang="zh-CN" dirty="0" smtClean="0">
                <a:cs typeface="Times New Roman" panose="02020603050405020304" pitchFamily="18" charset="0"/>
              </a:rPr>
              <a:t>          </a:t>
            </a:r>
            <a:r>
              <a:rPr lang="zh-CN" altLang="zh-CN" dirty="0" smtClean="0">
                <a:cs typeface="Times New Roman" panose="02020603050405020304" pitchFamily="18" charset="0"/>
              </a:rPr>
              <a:t>这部书表现出对历史背景肤浅的理解。</a:t>
            </a:r>
          </a:p>
        </p:txBody>
      </p:sp>
      <p:sp>
        <p:nvSpPr>
          <p:cNvPr id="53" name="矩形 52"/>
          <p:cNvSpPr/>
          <p:nvPr/>
        </p:nvSpPr>
        <p:spPr>
          <a:xfrm>
            <a:off x="5929742" y="2442806"/>
            <a:ext cx="4861509" cy="3659720"/>
          </a:xfrm>
          <a:prstGeom prst="rect">
            <a:avLst/>
          </a:prstGeom>
          <a:solidFill>
            <a:srgbClr val="D7F9D3"/>
          </a:solidFill>
          <a:ln>
            <a:solidFill>
              <a:srgbClr val="FF0000"/>
            </a:solidFill>
          </a:ln>
        </p:spPr>
        <p:txBody>
          <a:bodyPr wrap="square">
            <a:spAutoFit/>
          </a:bodyPr>
          <a:lstStyle/>
          <a:p>
            <a:pPr>
              <a:lnSpc>
                <a:spcPct val="130000"/>
              </a:lnSpc>
            </a:pPr>
            <a:r>
              <a:rPr lang="zh-CN" altLang="zh-CN" sz="1700" kern="100" dirty="0">
                <a:solidFill>
                  <a:srgbClr val="0070C0"/>
                </a:solidFill>
                <a:latin typeface="Times New Roman" panose="02020603050405020304" pitchFamily="18" charset="0"/>
                <a:ea typeface="+mn-ea"/>
              </a:rPr>
              <a:t>★ </a:t>
            </a:r>
            <a:r>
              <a:rPr lang="en-US" altLang="zh-CN" sz="1700" b="1" kern="100" dirty="0" smtClean="0">
                <a:solidFill>
                  <a:srgbClr val="0070C0"/>
                </a:solidFill>
                <a:latin typeface="Times New Roman" panose="02020603050405020304" pitchFamily="18" charset="0"/>
              </a:rPr>
              <a:t>shift</a:t>
            </a:r>
            <a:r>
              <a:rPr lang="en-US" altLang="zh-CN" sz="1600" dirty="0" smtClean="0"/>
              <a:t>    </a:t>
            </a:r>
            <a:r>
              <a:rPr lang="en-US" altLang="zh-CN" dirty="0" smtClean="0">
                <a:cs typeface="Times New Roman" panose="02020603050405020304" pitchFamily="18" charset="0"/>
              </a:rPr>
              <a:t>/</a:t>
            </a:r>
            <a:r>
              <a:rPr lang="en-US" altLang="zh-CN" dirty="0" err="1" smtClean="0">
                <a:cs typeface="Times New Roman" panose="02020603050405020304" pitchFamily="18" charset="0"/>
              </a:rPr>
              <a:t>ʃɪft</a:t>
            </a:r>
            <a:r>
              <a:rPr lang="en-US" altLang="zh-CN" dirty="0" smtClean="0">
                <a:cs typeface="Times New Roman" panose="02020603050405020304" pitchFamily="18" charset="0"/>
              </a:rPr>
              <a:t>/ n.</a:t>
            </a:r>
            <a:endParaRPr lang="zh-CN" altLang="zh-CN" dirty="0" err="1" smtClean="0">
              <a:cs typeface="Times New Roman" panose="02020603050405020304" pitchFamily="18" charset="0"/>
            </a:endParaRPr>
          </a:p>
          <a:p>
            <a:pPr>
              <a:lnSpc>
                <a:spcPct val="130000"/>
              </a:lnSpc>
            </a:pPr>
            <a:r>
              <a:rPr lang="en-US" altLang="zh-CN" dirty="0" err="1" smtClean="0">
                <a:cs typeface="Times New Roman" panose="02020603050405020304" pitchFamily="18" charset="0"/>
              </a:rPr>
              <a:t>(a) a change in position or direction  </a:t>
            </a:r>
            <a:r>
              <a:rPr lang="zh-CN" altLang="zh-CN" dirty="0" err="1" smtClean="0">
                <a:cs typeface="Times New Roman" panose="02020603050405020304" pitchFamily="18" charset="0"/>
              </a:rPr>
              <a:t>改变；转移</a:t>
            </a:r>
          </a:p>
          <a:p>
            <a:pPr>
              <a:lnSpc>
                <a:spcPct val="130000"/>
              </a:lnSpc>
            </a:pPr>
            <a:r>
              <a:rPr lang="en-US" altLang="zh-CN" dirty="0" smtClean="0">
                <a:cs typeface="Times New Roman" panose="02020603050405020304" pitchFamily="18" charset="0"/>
              </a:rPr>
              <a:t>     e.g.  fundamental shift  </a:t>
            </a:r>
            <a:r>
              <a:rPr lang="zh-CN" altLang="zh-CN" dirty="0" err="1" smtClean="0">
                <a:cs typeface="Times New Roman" panose="02020603050405020304" pitchFamily="18" charset="0"/>
              </a:rPr>
              <a:t>根本的改变</a:t>
            </a:r>
          </a:p>
          <a:p>
            <a:pPr>
              <a:lnSpc>
                <a:spcPct val="130000"/>
              </a:lnSpc>
            </a:pPr>
            <a:r>
              <a:rPr lang="en-US" altLang="zh-CN" dirty="0" err="1" smtClean="0">
                <a:cs typeface="Times New Roman" panose="02020603050405020304" pitchFamily="18" charset="0"/>
              </a:rPr>
              <a:t>(b) a period of time worked by a group of workers who start work as another group finishes  </a:t>
            </a:r>
            <a:r>
              <a:rPr lang="zh-CN" altLang="zh-CN" dirty="0" err="1" smtClean="0">
                <a:cs typeface="Times New Roman" panose="02020603050405020304" pitchFamily="18" charset="0"/>
              </a:rPr>
              <a:t>轮班</a:t>
            </a:r>
          </a:p>
          <a:p>
            <a:pPr>
              <a:lnSpc>
                <a:spcPct val="130000"/>
              </a:lnSpc>
            </a:pPr>
            <a:r>
              <a:rPr lang="en-US" altLang="zh-CN" dirty="0" smtClean="0">
                <a:cs typeface="Times New Roman" panose="02020603050405020304" pitchFamily="18" charset="0"/>
              </a:rPr>
              <a:t>      e.g.  to work an eight-hour shift  </a:t>
            </a:r>
          </a:p>
          <a:p>
            <a:pPr>
              <a:lnSpc>
                <a:spcPct val="130000"/>
              </a:lnSpc>
            </a:pPr>
            <a:r>
              <a:rPr lang="en-US" altLang="zh-CN" dirty="0" smtClean="0">
                <a:cs typeface="Times New Roman" panose="02020603050405020304" pitchFamily="18" charset="0"/>
              </a:rPr>
              <a:t>              </a:t>
            </a:r>
            <a:r>
              <a:rPr lang="zh-CN" altLang="zh-CN" dirty="0" smtClean="0">
                <a:cs typeface="Times New Roman" panose="02020603050405020304" pitchFamily="18" charset="0"/>
              </a:rPr>
              <a:t>按每班八小时轮班工作</a:t>
            </a:r>
          </a:p>
          <a:p>
            <a:pPr>
              <a:lnSpc>
                <a:spcPct val="130000"/>
              </a:lnSpc>
            </a:pPr>
            <a:r>
              <a:rPr lang="en-US" altLang="zh-CN" b="1" dirty="0" err="1" smtClean="0">
                <a:cs typeface="Times New Roman" panose="02020603050405020304" pitchFamily="18" charset="0"/>
              </a:rPr>
              <a:t>Language Point:</a:t>
            </a:r>
            <a:endParaRPr lang="zh-CN" altLang="zh-CN" b="1" dirty="0" err="1" smtClean="0">
              <a:cs typeface="Times New Roman" panose="02020603050405020304" pitchFamily="18" charset="0"/>
            </a:endParaRPr>
          </a:p>
          <a:p>
            <a:pPr>
              <a:lnSpc>
                <a:spcPct val="130000"/>
              </a:lnSpc>
            </a:pPr>
            <a:r>
              <a:rPr lang="en-US" altLang="zh-CN" dirty="0" err="1" smtClean="0">
                <a:cs typeface="Times New Roman" panose="02020603050405020304" pitchFamily="18" charset="0"/>
              </a:rPr>
              <a:t>Living with only the bare essentials</a:t>
            </a:r>
            <a:r>
              <a:rPr lang="zh-CN" altLang="zh-CN" dirty="0" err="1" smtClean="0">
                <a:cs typeface="Times New Roman" panose="02020603050405020304" pitchFamily="18" charset="0"/>
              </a:rPr>
              <a:t>为现在分词做主语，谓语动词为单数。</a:t>
            </a:r>
          </a:p>
        </p:txBody>
      </p:sp>
      <p:sp>
        <p:nvSpPr>
          <p:cNvPr id="55" name="矩形 54"/>
          <p:cNvSpPr/>
          <p:nvPr/>
        </p:nvSpPr>
        <p:spPr>
          <a:xfrm>
            <a:off x="5868613" y="2549496"/>
            <a:ext cx="5651047" cy="2169825"/>
          </a:xfrm>
          <a:prstGeom prst="rect">
            <a:avLst/>
          </a:prstGeom>
          <a:solidFill>
            <a:srgbClr val="D7F9D3"/>
          </a:solidFill>
          <a:ln>
            <a:solidFill>
              <a:srgbClr val="FF0000"/>
            </a:solidFill>
          </a:ln>
        </p:spPr>
        <p:txBody>
          <a:bodyPr wrap="square">
            <a:spAutoFit/>
          </a:bodyPr>
          <a:lstStyle/>
          <a:p>
            <a:pPr>
              <a:lnSpc>
                <a:spcPct val="130000"/>
              </a:lnSpc>
            </a:pPr>
            <a:r>
              <a:rPr lang="zh-CN" altLang="zh-CN" sz="1700" b="1" kern="100" dirty="0">
                <a:solidFill>
                  <a:srgbClr val="0070C0"/>
                </a:solidFill>
                <a:latin typeface="Times New Roman" panose="02020603050405020304" pitchFamily="18" charset="0"/>
              </a:rPr>
              <a:t>★ </a:t>
            </a:r>
            <a:r>
              <a:rPr lang="en-US" altLang="zh-CN" sz="1700" b="1" kern="100" dirty="0" smtClean="0">
                <a:solidFill>
                  <a:srgbClr val="0070C0"/>
                </a:solidFill>
                <a:latin typeface="Times New Roman" panose="02020603050405020304" pitchFamily="18" charset="0"/>
              </a:rPr>
              <a:t>possession   </a:t>
            </a:r>
            <a:r>
              <a:rPr lang="en-US" altLang="zh-CN" sz="1600" dirty="0" smtClean="0"/>
              <a:t> </a:t>
            </a:r>
            <a:r>
              <a:rPr lang="en-US" altLang="zh-CN" dirty="0" smtClean="0">
                <a:cs typeface="Times New Roman" panose="02020603050405020304" pitchFamily="18" charset="0"/>
              </a:rPr>
              <a:t>/</a:t>
            </a:r>
            <a:r>
              <a:rPr lang="en-US" altLang="zh-CN" dirty="0" err="1" smtClean="0">
                <a:cs typeface="Times New Roman" panose="02020603050405020304" pitchFamily="18" charset="0"/>
              </a:rPr>
              <a:t>pə'zɛʃən</a:t>
            </a:r>
            <a:r>
              <a:rPr lang="en-US" altLang="zh-CN" dirty="0" smtClean="0">
                <a:cs typeface="Times New Roman" panose="02020603050405020304" pitchFamily="18" charset="0"/>
              </a:rPr>
              <a:t>/ </a:t>
            </a:r>
          </a:p>
          <a:p>
            <a:pPr>
              <a:lnSpc>
                <a:spcPct val="130000"/>
              </a:lnSpc>
            </a:pPr>
            <a:r>
              <a:rPr lang="en-US" altLang="zh-CN" dirty="0" smtClean="0">
                <a:cs typeface="Times New Roman" panose="02020603050405020304" pitchFamily="18" charset="0"/>
              </a:rPr>
              <a:t>n. </a:t>
            </a:r>
            <a:r>
              <a:rPr lang="en-US" altLang="zh-CN" dirty="0" err="1" smtClean="0">
                <a:cs typeface="Times New Roman" panose="02020603050405020304" pitchFamily="18" charset="0"/>
              </a:rPr>
              <a:t>sth. </a:t>
            </a:r>
            <a:r>
              <a:rPr lang="en-US" altLang="zh-CN" dirty="0" smtClean="0">
                <a:cs typeface="Times New Roman" panose="02020603050405020304" pitchFamily="18" charset="0"/>
              </a:rPr>
              <a:t>that you own or have with you at a particular time</a:t>
            </a:r>
          </a:p>
          <a:p>
            <a:pPr>
              <a:lnSpc>
                <a:spcPct val="130000"/>
              </a:lnSpc>
            </a:pPr>
            <a:r>
              <a:rPr lang="en-US" altLang="zh-CN" dirty="0" smtClean="0">
                <a:cs typeface="Times New Roman" panose="02020603050405020304" pitchFamily="18" charset="0"/>
              </a:rPr>
              <a:t>     </a:t>
            </a:r>
            <a:r>
              <a:rPr lang="zh-CN" altLang="zh-CN" dirty="0" smtClean="0">
                <a:cs typeface="Times New Roman" panose="02020603050405020304" pitchFamily="18" charset="0"/>
              </a:rPr>
              <a:t>个人财产；私人物品</a:t>
            </a:r>
          </a:p>
          <a:p>
            <a:pPr>
              <a:lnSpc>
                <a:spcPct val="130000"/>
              </a:lnSpc>
            </a:pPr>
            <a:r>
              <a:rPr lang="en-US" altLang="zh-CN" dirty="0" smtClean="0">
                <a:cs typeface="Times New Roman" panose="02020603050405020304" pitchFamily="18" charset="0"/>
              </a:rPr>
              <a:t>e.g.  This ring is one of her most treasured possessions.</a:t>
            </a:r>
            <a:endParaRPr lang="zh-CN" altLang="zh-CN" dirty="0" err="1" smtClean="0">
              <a:cs typeface="Times New Roman" panose="02020603050405020304" pitchFamily="18" charset="0"/>
            </a:endParaRPr>
          </a:p>
          <a:p>
            <a:pPr>
              <a:lnSpc>
                <a:spcPct val="130000"/>
              </a:lnSpc>
            </a:pPr>
            <a:r>
              <a:rPr lang="en-US" altLang="zh-CN" dirty="0" smtClean="0">
                <a:cs typeface="Times New Roman" panose="02020603050405020304" pitchFamily="18" charset="0"/>
              </a:rPr>
              <a:t>         </a:t>
            </a:r>
            <a:r>
              <a:rPr lang="x-none" altLang="zh-CN" dirty="0" smtClean="0">
                <a:cs typeface="Times New Roman" panose="02020603050405020304" pitchFamily="18" charset="0"/>
              </a:rPr>
              <a:t>这只戒指是她最珍贵的财产之一。</a:t>
            </a:r>
            <a:endParaRPr lang="zh-CN" altLang="zh-CN" dirty="0" err="1" smtClean="0">
              <a:cs typeface="Times New Roman" panose="02020603050405020304" pitchFamily="18" charset="0"/>
            </a:endParaRPr>
          </a:p>
          <a:p>
            <a:endParaRPr lang="en-US" altLang="zh-CN" dirty="0" err="1" smtClean="0">
              <a:cs typeface="Times New Roman" panose="02020603050405020304" pitchFamily="18" charset="0"/>
            </a:endParaRPr>
          </a:p>
        </p:txBody>
      </p:sp>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3"/>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4"/>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5"/>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1"/>
            </p:custDataLst>
          </p:nvPr>
        </p:nvSpPr>
        <p:spPr bwMode="auto">
          <a:xfrm>
            <a:off x="690563" y="1173163"/>
            <a:ext cx="5202237" cy="461962"/>
          </a:xfrm>
          <a:prstGeom prst="rect">
            <a:avLst/>
          </a:prstGeom>
          <a:noFill/>
        </p:spPr>
        <p:txBody>
          <a:bodyPr>
            <a:spAutoFit/>
          </a:bodyPr>
          <a:lstStyle/>
          <a:p>
            <a:pPr algn="ctr" fontAlgn="auto">
              <a:spcBef>
                <a:spcPts val="0"/>
              </a:spcBef>
              <a:spcAft>
                <a:spcPts val="0"/>
              </a:spcAft>
              <a:defRPr/>
            </a:pP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a:t>
            </a:r>
            <a:r>
              <a:rPr lang="en-US" altLang="zh-CN" sz="2400" b="1" kern="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Reading 2-3</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444384" y="2781921"/>
            <a:ext cx="4713288" cy="2031325"/>
          </a:xfrm>
          <a:prstGeom prst="rect">
            <a:avLst/>
          </a:prstGeom>
          <a:solidFill>
            <a:srgbClr val="FFFF99"/>
          </a:solidFill>
        </p:spPr>
        <p:txBody>
          <a:bodyPr wrap="square">
            <a:spAutoFit/>
          </a:bodyPr>
          <a:lstStyle/>
          <a:p>
            <a:r>
              <a:rPr lang="en-US" altLang="zh-CN" smtClean="0"/>
              <a:t>         </a:t>
            </a:r>
            <a:r>
              <a:rPr lang="zh-CN" altLang="zh-CN" smtClean="0"/>
              <a:t>原因何在？很大程度上，是因为我摆脱了物质财富的束缚。</a:t>
            </a:r>
          </a:p>
          <a:p>
            <a:r>
              <a:rPr lang="en-US" altLang="zh-CN" smtClean="0"/>
              <a:t>         </a:t>
            </a:r>
            <a:r>
              <a:rPr lang="zh-CN" altLang="zh-CN" smtClean="0"/>
              <a:t>极简主义是将物质财富减到最少的一种生活方式。只依靠简单的必需品生活，不仅使我获得了表面上的好处，如一个简单整洁、容易打扫的房间，更为我带来了最根本的转变。它使我有机会思考幸福的真正含义。</a:t>
            </a:r>
            <a:endParaRPr lang="zh-CN" altLang="zh-CN"/>
          </a:p>
        </p:txBody>
      </p:sp>
      <p:pic>
        <p:nvPicPr>
          <p:cNvPr id="24" name="图片 23"/>
          <p:cNvPicPr>
            <a:picLocks noChangeAspect="1"/>
          </p:cNvPicPr>
          <p:nvPr/>
        </p:nvPicPr>
        <p:blipFill>
          <a:blip r:embed="rId8" cstate="print"/>
          <a:srcRect/>
          <a:stretch>
            <a:fillRect/>
          </a:stretch>
        </p:blipFill>
        <p:spPr bwMode="auto">
          <a:xfrm>
            <a:off x="10809288" y="1588"/>
            <a:ext cx="927100" cy="925512"/>
          </a:xfrm>
          <a:prstGeom prst="rect">
            <a:avLst/>
          </a:prstGeom>
          <a:noFill/>
          <a:ln w="9525">
            <a:noFill/>
            <a:miter lim="800000"/>
            <a:headEnd/>
            <a:tailEnd/>
          </a:ln>
        </p:spPr>
      </p:pic>
      <p:graphicFrame>
        <p:nvGraphicFramePr>
          <p:cNvPr id="26" name="Group 62"/>
          <p:cNvGraphicFramePr>
            <a:graphicFrameLocks noGrp="1"/>
          </p:cNvGraphicFramePr>
          <p:nvPr/>
        </p:nvGraphicFramePr>
        <p:xfrm>
          <a:off x="1776413" y="4652963"/>
          <a:ext cx="720537" cy="334984"/>
        </p:xfrm>
        <a:graphic>
          <a:graphicData uri="http://schemas.openxmlformats.org/drawingml/2006/table">
            <a:tbl>
              <a:tblPr/>
              <a:tblGrid>
                <a:gridCol w="720537"/>
              </a:tblGrid>
              <a:tr h="33492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 </a:t>
                      </a:r>
                    </a:p>
                  </a:txBody>
                  <a:tcPr marL="91498" marR="91498" marT="45572" marB="45572" horzOverflow="overflow">
                    <a:lnL>
                      <a:noFill/>
                    </a:lnL>
                    <a:lnR>
                      <a:noFill/>
                    </a:lnR>
                    <a:lnT>
                      <a:noFill/>
                    </a:lnT>
                    <a:lnB>
                      <a:noFill/>
                    </a:lnB>
                    <a:lnTlToBr>
                      <a:noFill/>
                    </a:lnTlToBr>
                    <a:lnBlToTr>
                      <a:noFill/>
                    </a:lnBlToTr>
                    <a:noFill/>
                  </a:tcPr>
                </a:tc>
              </a:tr>
            </a:tbl>
          </a:graphicData>
        </a:graphic>
      </p:graphicFrame>
      <p:pic>
        <p:nvPicPr>
          <p:cNvPr id="40" name="Picture 2" descr="C:\Users\xiaanwen\Desktop\播放.png"/>
          <p:cNvPicPr>
            <a:picLocks noChangeAspect="1" noChangeArrowheads="1"/>
          </p:cNvPicPr>
          <p:nvPr/>
        </p:nvPicPr>
        <p:blipFill>
          <a:blip r:embed="rId9" cstate="print"/>
          <a:srcRect t="8850" b="8286"/>
          <a:stretch>
            <a:fillRect/>
          </a:stretch>
        </p:blipFill>
        <p:spPr bwMode="auto">
          <a:xfrm>
            <a:off x="7239000" y="144463"/>
            <a:ext cx="1071563" cy="712787"/>
          </a:xfrm>
          <a:prstGeom prst="rect">
            <a:avLst/>
          </a:prstGeom>
          <a:noFill/>
          <a:ln w="9525">
            <a:noFill/>
            <a:miter lim="800000"/>
            <a:headEnd/>
            <a:tailEnd/>
          </a:ln>
        </p:spPr>
      </p:pic>
      <p:pic>
        <p:nvPicPr>
          <p:cNvPr id="41" name="Picture 3" descr="C:\Users\xiaanwen\Desktop\暂停.png"/>
          <p:cNvPicPr>
            <a:picLocks noChangeAspect="1" noChangeArrowheads="1"/>
          </p:cNvPicPr>
          <p:nvPr/>
        </p:nvPicPr>
        <p:blipFill>
          <a:blip r:embed="rId10" cstate="print"/>
          <a:srcRect t="8334" b="8331"/>
          <a:stretch>
            <a:fillRect/>
          </a:stretch>
        </p:blipFill>
        <p:spPr bwMode="auto">
          <a:xfrm>
            <a:off x="8524875" y="144463"/>
            <a:ext cx="927100" cy="719137"/>
          </a:xfrm>
          <a:prstGeom prst="rect">
            <a:avLst/>
          </a:prstGeom>
          <a:noFill/>
          <a:ln w="9525">
            <a:noFill/>
            <a:miter lim="800000"/>
            <a:headEnd/>
            <a:tailEnd/>
          </a:ln>
        </p:spPr>
      </p:pic>
      <p:pic>
        <p:nvPicPr>
          <p:cNvPr id="42" name="Picture 4" descr="C:\Users\xiaanwen\Desktop\停止.png"/>
          <p:cNvPicPr>
            <a:picLocks noChangeAspect="1" noChangeArrowheads="1"/>
          </p:cNvPicPr>
          <p:nvPr/>
        </p:nvPicPr>
        <p:blipFill>
          <a:blip r:embed="rId11" cstate="print"/>
          <a:srcRect t="6667"/>
          <a:stretch>
            <a:fillRect/>
          </a:stretch>
        </p:blipFill>
        <p:spPr bwMode="auto">
          <a:xfrm>
            <a:off x="9594850" y="100013"/>
            <a:ext cx="857250" cy="828675"/>
          </a:xfrm>
          <a:prstGeom prst="rect">
            <a:avLst/>
          </a:prstGeom>
          <a:noFill/>
          <a:ln w="9525">
            <a:noFill/>
            <a:miter lim="800000"/>
            <a:headEnd/>
            <a:tailEnd/>
          </a:ln>
        </p:spPr>
      </p:pic>
      <p:graphicFrame>
        <p:nvGraphicFramePr>
          <p:cNvPr id="59" name="Group 80"/>
          <p:cNvGraphicFramePr>
            <a:graphicFrameLocks noGrp="1"/>
          </p:cNvGraphicFramePr>
          <p:nvPr/>
        </p:nvGraphicFramePr>
        <p:xfrm>
          <a:off x="643709" y="5749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3" name="TextBox 42"/>
          <p:cNvSpPr txBox="1"/>
          <p:nvPr/>
        </p:nvSpPr>
        <p:spPr>
          <a:xfrm>
            <a:off x="805114" y="2030848"/>
            <a:ext cx="4493279" cy="3907480"/>
          </a:xfrm>
          <a:prstGeom prst="rect">
            <a:avLst/>
          </a:prstGeom>
          <a:noFill/>
        </p:spPr>
        <p:txBody>
          <a:bodyPr wrap="square" rtlCol="0">
            <a:spAutoFit/>
          </a:bodyPr>
          <a:lstStyle/>
          <a:p>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smtClean="0">
                <a:solidFill>
                  <a:srgbClr val="FF0000"/>
                </a:solidFill>
                <a:latin typeface="Comic Sans MS" panose="030F0702030302020204" pitchFamily="66" charset="0"/>
              </a:rPr>
              <a:t>2</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The reason? I </a:t>
            </a:r>
            <a:r>
              <a:rPr lang="en-US" altLang="zh-CN" sz="2000" u="sng"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got </a:t>
            </a:r>
            <a:r>
              <a:rPr lang="en-US" altLang="zh-CN" sz="1700" b="1" u="sng" kern="100" smtClean="0">
                <a:solidFill>
                  <a:srgbClr val="0070C0"/>
                </a:solidFill>
                <a:latin typeface="Times New Roman" panose="02020603050405020304" pitchFamily="18" charset="0"/>
              </a:rPr>
              <a:t>rid</a:t>
            </a:r>
            <a:r>
              <a:rPr lang="en-US" altLang="zh-CN" sz="2000" b="1" u="sng" baseline="30000" smtClean="0">
                <a:solidFill>
                  <a:schemeClr val="accent5"/>
                </a:solidFill>
                <a:latin typeface="Times New Roman" panose="02020603050405020304" pitchFamily="18" charset="0"/>
                <a:cs typeface="Times New Roman" panose="02020603050405020304" pitchFamily="18" charset="0"/>
              </a:rPr>
              <a:t>6</a:t>
            </a:r>
            <a:r>
              <a:rPr lang="en-US" altLang="zh-CN" sz="2000" u="sng"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of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most of my </a:t>
            </a:r>
            <a:r>
              <a:rPr lang="en-US" altLang="zh-CN" sz="1700" b="1" kern="100" smtClean="0">
                <a:solidFill>
                  <a:srgbClr val="0070C0"/>
                </a:solidFill>
                <a:latin typeface="Times New Roman" panose="02020603050405020304" pitchFamily="18" charset="0"/>
              </a:rPr>
              <a:t>material</a:t>
            </a:r>
            <a:r>
              <a:rPr lang="en-US" altLang="zh-CN" sz="2000" b="1" baseline="30000" smtClean="0">
                <a:solidFill>
                  <a:schemeClr val="accent5"/>
                </a:solidFill>
                <a:latin typeface="Times New Roman" panose="02020603050405020304" pitchFamily="18" charset="0"/>
                <a:cs typeface="Times New Roman" panose="02020603050405020304" pitchFamily="18" charset="0"/>
              </a:rPr>
              <a:t>7</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700" b="1" kern="100" smtClean="0">
                <a:solidFill>
                  <a:srgbClr val="0070C0"/>
                </a:solidFill>
                <a:latin typeface="Times New Roman" panose="02020603050405020304" pitchFamily="18" charset="0"/>
              </a:rPr>
              <a:t>possessions</a:t>
            </a:r>
            <a:r>
              <a:rPr lang="en-US" altLang="zh-CN" sz="2000" b="1" baseline="30000" smtClean="0">
                <a:solidFill>
                  <a:schemeClr val="accent5"/>
                </a:solidFill>
                <a:latin typeface="Times New Roman" panose="02020603050405020304" pitchFamily="18" charset="0"/>
                <a:cs typeface="Times New Roman" panose="02020603050405020304" pitchFamily="18" charset="0"/>
              </a:rPr>
              <a:t>8</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p>
          <a:p>
            <a:pPr algn="just"/>
            <a:r>
              <a:rPr lang="en-US" altLang="zh-CN" sz="2400" b="1" smtClean="0">
                <a:solidFill>
                  <a:srgbClr val="FF0000"/>
                </a:solidFill>
                <a:latin typeface="Comic Sans MS" panose="030F0702030302020204" pitchFamily="66" charset="0"/>
              </a:rPr>
              <a:t>3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Minimalism is a </a:t>
            </a:r>
            <a:r>
              <a:rPr lang="en-US" altLang="zh-CN" sz="1700" b="1" kern="100" smtClean="0">
                <a:solidFill>
                  <a:srgbClr val="0070C0"/>
                </a:solidFill>
                <a:latin typeface="Times New Roman" panose="02020603050405020304" pitchFamily="18" charset="0"/>
              </a:rPr>
              <a:t>lifestyle</a:t>
            </a:r>
            <a:r>
              <a:rPr lang="en-US" altLang="zh-CN" sz="2000" b="1" baseline="30000" smtClean="0">
                <a:solidFill>
                  <a:schemeClr val="accent5"/>
                </a:solidFill>
                <a:latin typeface="Times New Roman" panose="02020603050405020304" pitchFamily="18" charset="0"/>
                <a:cs typeface="Times New Roman" panose="02020603050405020304" pitchFamily="18" charset="0"/>
              </a:rPr>
              <a:t>9</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in which you </a:t>
            </a:r>
            <a:r>
              <a:rPr lang="en-US" altLang="zh-CN" sz="1700" b="1" kern="100" smtClean="0">
                <a:solidFill>
                  <a:srgbClr val="0070C0"/>
                </a:solidFill>
                <a:latin typeface="Times New Roman" panose="02020603050405020304" pitchFamily="18" charset="0"/>
              </a:rPr>
              <a:t>reduce</a:t>
            </a:r>
            <a:r>
              <a:rPr lang="en-US" altLang="zh-CN" sz="2000" b="1" baseline="30000" smtClean="0">
                <a:solidFill>
                  <a:schemeClr val="accent5"/>
                </a:solidFill>
                <a:latin typeface="Times New Roman" panose="02020603050405020304" pitchFamily="18" charset="0"/>
                <a:cs typeface="Times New Roman" panose="02020603050405020304" pitchFamily="18" charset="0"/>
              </a:rPr>
              <a:t>10</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your possessions to the least possible. Living with only the bare </a:t>
            </a:r>
            <a:r>
              <a:rPr lang="en-US" altLang="zh-CN" sz="1700" b="1" kern="100" smtClean="0">
                <a:solidFill>
                  <a:srgbClr val="0070C0"/>
                </a:solidFill>
                <a:latin typeface="Times New Roman" panose="02020603050405020304" pitchFamily="18" charset="0"/>
              </a:rPr>
              <a:t>essentials</a:t>
            </a:r>
            <a:r>
              <a:rPr lang="en-US" altLang="zh-CN" sz="2000" b="1" baseline="30000" smtClean="0">
                <a:solidFill>
                  <a:schemeClr val="accent5"/>
                </a:solidFill>
                <a:latin typeface="Times New Roman" panose="02020603050405020304" pitchFamily="18" charset="0"/>
                <a:cs typeface="Times New Roman" panose="02020603050405020304" pitchFamily="18" charset="0"/>
              </a:rPr>
              <a:t>11</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has not only provided </a:t>
            </a:r>
            <a:r>
              <a:rPr lang="en-US" altLang="zh-CN" sz="1700" b="1" kern="100" smtClean="0">
                <a:solidFill>
                  <a:srgbClr val="0070C0"/>
                </a:solidFill>
                <a:latin typeface="Times New Roman" panose="02020603050405020304" pitchFamily="18" charset="0"/>
              </a:rPr>
              <a:t>superficial</a:t>
            </a:r>
            <a:r>
              <a:rPr lang="en-US" altLang="zh-CN" sz="2000" b="1" baseline="30000" smtClean="0">
                <a:solidFill>
                  <a:schemeClr val="accent5"/>
                </a:solidFill>
                <a:latin typeface="Times New Roman" panose="02020603050405020304" pitchFamily="18" charset="0"/>
                <a:cs typeface="Times New Roman" panose="02020603050405020304" pitchFamily="18" charset="0"/>
              </a:rPr>
              <a:t>12</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700" b="1" kern="100" smtClean="0">
                <a:solidFill>
                  <a:srgbClr val="0070C0"/>
                </a:solidFill>
                <a:latin typeface="Times New Roman" panose="02020603050405020304" pitchFamily="18" charset="0"/>
              </a:rPr>
              <a:t>benefits</a:t>
            </a:r>
            <a:r>
              <a:rPr lang="en-US" altLang="zh-CN" sz="2000" b="1" baseline="30000" smtClean="0">
                <a:solidFill>
                  <a:schemeClr val="accent5"/>
                </a:solidFill>
                <a:latin typeface="Times New Roman" panose="02020603050405020304" pitchFamily="18" charset="0"/>
                <a:cs typeface="Times New Roman" panose="02020603050405020304" pitchFamily="18" charset="0"/>
              </a:rPr>
              <a:t>13</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such as the </a:t>
            </a:r>
            <a:r>
              <a:rPr lang="en-US" altLang="zh-CN" sz="1700" b="1" kern="100" smtClean="0">
                <a:solidFill>
                  <a:srgbClr val="0070C0"/>
                </a:solidFill>
                <a:latin typeface="Times New Roman" panose="02020603050405020304" pitchFamily="18" charset="0"/>
              </a:rPr>
              <a:t>pleasure</a:t>
            </a:r>
            <a:r>
              <a:rPr lang="en-US" altLang="zh-CN" sz="2000" b="1" baseline="30000" smtClean="0">
                <a:solidFill>
                  <a:schemeClr val="accent5"/>
                </a:solidFill>
                <a:latin typeface="Times New Roman" panose="02020603050405020304" pitchFamily="18" charset="0"/>
                <a:cs typeface="Times New Roman" panose="02020603050405020304" pitchFamily="18" charset="0"/>
              </a:rPr>
              <a:t>14</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of a tidy room or the simple </a:t>
            </a:r>
            <a:r>
              <a:rPr lang="en-US" altLang="zh-CN" sz="1700" b="1" kern="100" smtClean="0">
                <a:solidFill>
                  <a:srgbClr val="0070C0"/>
                </a:solidFill>
                <a:latin typeface="Times New Roman" panose="02020603050405020304" pitchFamily="18" charset="0"/>
              </a:rPr>
              <a:t>ease</a:t>
            </a:r>
            <a:r>
              <a:rPr lang="en-US" altLang="zh-CN" sz="2000" b="1" baseline="30000" smtClean="0">
                <a:solidFill>
                  <a:schemeClr val="accent5"/>
                </a:solidFill>
                <a:latin typeface="Times New Roman" panose="02020603050405020304" pitchFamily="18" charset="0"/>
                <a:cs typeface="Times New Roman" panose="02020603050405020304" pitchFamily="18" charset="0"/>
              </a:rPr>
              <a:t>15</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of cleaning, but it has also </a:t>
            </a:r>
            <a:r>
              <a:rPr lang="en-US" altLang="zh-CN" sz="2000" u="sng"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led to</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 more </a:t>
            </a:r>
            <a:r>
              <a:rPr lang="en-US" altLang="zh-CN" sz="1700" b="1" kern="100" smtClean="0">
                <a:solidFill>
                  <a:srgbClr val="0070C0"/>
                </a:solidFill>
                <a:latin typeface="Times New Roman" panose="02020603050405020304" pitchFamily="18" charset="0"/>
              </a:rPr>
              <a:t>fundamental</a:t>
            </a:r>
            <a:r>
              <a:rPr lang="en-US" altLang="zh-CN" sz="2000" b="1" baseline="30000" smtClean="0">
                <a:solidFill>
                  <a:schemeClr val="accent5"/>
                </a:solidFill>
                <a:latin typeface="Times New Roman" panose="02020603050405020304" pitchFamily="18" charset="0"/>
                <a:cs typeface="Times New Roman" panose="02020603050405020304" pitchFamily="18" charset="0"/>
              </a:rPr>
              <a:t>16 </a:t>
            </a:r>
            <a:r>
              <a:rPr lang="en-US" altLang="zh-CN" sz="1700" b="1" kern="100" smtClean="0">
                <a:solidFill>
                  <a:srgbClr val="0070C0"/>
                </a:solidFill>
                <a:latin typeface="Times New Roman" panose="02020603050405020304" pitchFamily="18" charset="0"/>
              </a:rPr>
              <a:t>shift</a:t>
            </a:r>
            <a:r>
              <a:rPr lang="en-US" altLang="zh-CN" sz="2000" b="1" baseline="30000" smtClean="0">
                <a:solidFill>
                  <a:schemeClr val="accent5"/>
                </a:solidFill>
                <a:latin typeface="Times New Roman" panose="02020603050405020304" pitchFamily="18" charset="0"/>
                <a:cs typeface="Times New Roman" panose="02020603050405020304" pitchFamily="18" charset="0"/>
              </a:rPr>
              <a:t>17</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700" b="1" kern="100" smtClean="0">
                <a:solidFill>
                  <a:srgbClr val="0070C0"/>
                </a:solidFill>
                <a:latin typeface="Times New Roman" panose="02020603050405020304" pitchFamily="18" charset="0"/>
              </a:rPr>
              <a:t>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It has given me a chance to think about what it really means to be happy.</a:t>
            </a:r>
            <a:endParaRPr lang="zh-CN" altLang="en-US"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9" name="矩形 48"/>
          <p:cNvSpPr/>
          <p:nvPr/>
        </p:nvSpPr>
        <p:spPr>
          <a:xfrm>
            <a:off x="6107448" y="2826734"/>
            <a:ext cx="4711528" cy="369332"/>
          </a:xfrm>
          <a:prstGeom prst="rect">
            <a:avLst/>
          </a:prstGeom>
          <a:solidFill>
            <a:srgbClr val="D7F9D3"/>
          </a:solidFill>
          <a:ln>
            <a:solidFill>
              <a:srgbClr val="FF0000"/>
            </a:solidFill>
          </a:ln>
        </p:spPr>
        <p:txBody>
          <a:bodyPr wrap="square">
            <a:spAutoFit/>
          </a:bodyPr>
          <a:lstStyle/>
          <a:p>
            <a:r>
              <a:rPr lang="zh-CN" altLang="zh-CN" sz="1700" kern="100">
                <a:solidFill>
                  <a:srgbClr val="0070C0"/>
                </a:solidFill>
                <a:latin typeface="Times New Roman" panose="02020603050405020304" pitchFamily="18" charset="0"/>
                <a:ea typeface="+mn-ea"/>
              </a:rPr>
              <a:t>★ </a:t>
            </a:r>
            <a:r>
              <a:rPr lang="en-US" altLang="zh-CN" sz="1700" b="1" kern="100" dirty="0" smtClean="0">
                <a:solidFill>
                  <a:srgbClr val="0070C0"/>
                </a:solidFill>
                <a:latin typeface="Times New Roman" panose="02020603050405020304" pitchFamily="18" charset="0"/>
              </a:rPr>
              <a:t>lifestyle</a:t>
            </a:r>
            <a:r>
              <a:rPr lang="en-US" altLang="zh-CN" sz="1600" b="1" smtClean="0"/>
              <a:t> </a:t>
            </a:r>
            <a:r>
              <a:rPr lang="en-US" altLang="zh-CN" dirty="0" err="1" smtClean="0">
                <a:cs typeface="Times New Roman" panose="02020603050405020304" pitchFamily="18" charset="0"/>
              </a:rPr>
              <a:t>/'laɪfstaɪl</a:t>
            </a:r>
            <a:r>
              <a:rPr lang="en-US" altLang="zh-CN" err="1" smtClean="0">
                <a:cs typeface="Times New Roman" panose="02020603050405020304" pitchFamily="18" charset="0"/>
              </a:rPr>
              <a:t>/ </a:t>
            </a:r>
            <a:r>
              <a:rPr lang="en-US" altLang="zh-CN" smtClean="0">
                <a:cs typeface="Times New Roman" panose="02020603050405020304" pitchFamily="18" charset="0"/>
              </a:rPr>
              <a:t>  n</a:t>
            </a:r>
            <a:r>
              <a:rPr lang="en-US" altLang="zh-CN" dirty="0" err="1" smtClean="0">
                <a:cs typeface="Times New Roman" panose="02020603050405020304" pitchFamily="18" charset="0"/>
              </a:rPr>
              <a:t>. </a:t>
            </a:r>
            <a:r>
              <a:rPr lang="zh-CN" altLang="en-US" dirty="0" err="1" smtClean="0">
                <a:cs typeface="Times New Roman" panose="02020603050405020304" pitchFamily="18" charset="0"/>
              </a:rPr>
              <a:t>生活方式；工作方式</a:t>
            </a:r>
            <a:endParaRPr lang="zh-CN" altLang="en-US" dirty="0" smtClean="0">
              <a:cs typeface="Times New Roman" panose="02020603050405020304" pitchFamily="18" charset="0"/>
            </a:endParaRPr>
          </a:p>
        </p:txBody>
      </p:sp>
      <p:sp>
        <p:nvSpPr>
          <p:cNvPr id="33" name="矩形 32"/>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sp>
        <p:nvSpPr>
          <p:cNvPr id="45" name="矩形 44"/>
          <p:cNvSpPr/>
          <p:nvPr/>
        </p:nvSpPr>
        <p:spPr>
          <a:xfrm>
            <a:off x="6174249" y="3180517"/>
            <a:ext cx="3721780" cy="369332"/>
          </a:xfrm>
          <a:prstGeom prst="rect">
            <a:avLst/>
          </a:prstGeom>
          <a:solidFill>
            <a:srgbClr val="D7F9D3"/>
          </a:solidFill>
          <a:ln>
            <a:solidFill>
              <a:srgbClr val="FF0000"/>
            </a:solidFill>
          </a:ln>
        </p:spPr>
        <p:txBody>
          <a:bodyPr wrap="square">
            <a:spAutoFit/>
          </a:bodyPr>
          <a:lstStyle/>
          <a:p>
            <a:r>
              <a:rPr lang="zh-CN" altLang="zh-CN" sz="1700" kern="100">
                <a:solidFill>
                  <a:srgbClr val="0070C0"/>
                </a:solidFill>
                <a:latin typeface="Times New Roman" panose="02020603050405020304" pitchFamily="18" charset="0"/>
                <a:ea typeface="+mn-ea"/>
              </a:rPr>
              <a:t>★ </a:t>
            </a:r>
            <a:r>
              <a:rPr lang="en-US" altLang="zh-CN" sz="1700" b="1" kern="100" dirty="0" smtClean="0">
                <a:solidFill>
                  <a:srgbClr val="0070C0"/>
                </a:solidFill>
                <a:latin typeface="Times New Roman" panose="02020603050405020304" pitchFamily="18" charset="0"/>
              </a:rPr>
              <a:t>reduce </a:t>
            </a:r>
            <a:r>
              <a:rPr lang="en-US" altLang="zh-CN" dirty="0" err="1" smtClean="0">
                <a:cs typeface="Times New Roman" panose="02020603050405020304" pitchFamily="18" charset="0"/>
              </a:rPr>
              <a:t>/rɪ'djuːs</a:t>
            </a:r>
            <a:r>
              <a:rPr lang="en-US" altLang="zh-CN" err="1" smtClean="0">
                <a:cs typeface="Times New Roman" panose="02020603050405020304" pitchFamily="18" charset="0"/>
              </a:rPr>
              <a:t>/ </a:t>
            </a:r>
            <a:r>
              <a:rPr lang="en-US" altLang="zh-CN" smtClean="0">
                <a:cs typeface="Times New Roman" panose="02020603050405020304" pitchFamily="18" charset="0"/>
              </a:rPr>
              <a:t>     v</a:t>
            </a:r>
            <a:r>
              <a:rPr lang="en-US" altLang="zh-CN" dirty="0" err="1" smtClean="0">
                <a:cs typeface="Times New Roman" panose="02020603050405020304" pitchFamily="18" charset="0"/>
              </a:rPr>
              <a:t>. </a:t>
            </a:r>
            <a:r>
              <a:rPr lang="zh-CN" altLang="en-US" dirty="0" err="1" smtClean="0">
                <a:cs typeface="Times New Roman" panose="02020603050405020304" pitchFamily="18" charset="0"/>
              </a:rPr>
              <a:t>减少，缩小</a:t>
            </a:r>
            <a:endParaRPr lang="zh-CN" altLang="en-US" dirty="0" smtClean="0">
              <a:cs typeface="Times New Roman" panose="02020603050405020304" pitchFamily="18" charset="0"/>
            </a:endParaRPr>
          </a:p>
        </p:txBody>
      </p:sp>
      <p:sp>
        <p:nvSpPr>
          <p:cNvPr id="48" name="矩形 47"/>
          <p:cNvSpPr/>
          <p:nvPr/>
        </p:nvSpPr>
        <p:spPr>
          <a:xfrm>
            <a:off x="6010265" y="3946750"/>
            <a:ext cx="3897259" cy="369332"/>
          </a:xfrm>
          <a:prstGeom prst="rect">
            <a:avLst/>
          </a:prstGeom>
          <a:solidFill>
            <a:srgbClr val="D7F9D3"/>
          </a:solidFill>
          <a:ln>
            <a:solidFill>
              <a:srgbClr val="FF0000"/>
            </a:solidFill>
          </a:ln>
        </p:spPr>
        <p:txBody>
          <a:bodyPr wrap="square">
            <a:spAutoFit/>
          </a:bodyPr>
          <a:lstStyle/>
          <a:p>
            <a:r>
              <a:rPr lang="zh-CN" altLang="zh-CN" sz="1700" kern="100" dirty="0">
                <a:solidFill>
                  <a:srgbClr val="0070C0"/>
                </a:solidFill>
                <a:latin typeface="Times New Roman" panose="02020603050405020304" pitchFamily="18" charset="0"/>
                <a:ea typeface="+mn-ea"/>
              </a:rPr>
              <a:t>★ </a:t>
            </a:r>
            <a:r>
              <a:rPr lang="en-US" altLang="zh-CN" sz="1700" b="1" kern="100" dirty="0" smtClean="0">
                <a:solidFill>
                  <a:srgbClr val="0070C0"/>
                </a:solidFill>
                <a:latin typeface="Times New Roman" panose="02020603050405020304" pitchFamily="18" charset="0"/>
              </a:rPr>
              <a:t>benefit  </a:t>
            </a:r>
            <a:r>
              <a:rPr lang="en-US" altLang="zh-CN" dirty="0" smtClean="0">
                <a:cs typeface="Times New Roman" panose="02020603050405020304" pitchFamily="18" charset="0"/>
              </a:rPr>
              <a:t>/'benɪfɪt/    n. </a:t>
            </a:r>
            <a:r>
              <a:rPr lang="zh-CN" altLang="en-US" dirty="0" err="1" smtClean="0">
                <a:cs typeface="Times New Roman" panose="02020603050405020304" pitchFamily="18" charset="0"/>
              </a:rPr>
              <a:t>益处，好处</a:t>
            </a:r>
          </a:p>
        </p:txBody>
      </p:sp>
      <p:sp>
        <p:nvSpPr>
          <p:cNvPr id="52" name="矩形 51"/>
          <p:cNvSpPr/>
          <p:nvPr/>
        </p:nvSpPr>
        <p:spPr>
          <a:xfrm>
            <a:off x="6275085" y="4324255"/>
            <a:ext cx="3501304" cy="646331"/>
          </a:xfrm>
          <a:prstGeom prst="rect">
            <a:avLst/>
          </a:prstGeom>
          <a:solidFill>
            <a:srgbClr val="D7F9D3"/>
          </a:solidFill>
          <a:ln>
            <a:solidFill>
              <a:srgbClr val="FF0000"/>
            </a:solidFill>
          </a:ln>
        </p:spPr>
        <p:txBody>
          <a:bodyPr wrap="square">
            <a:spAutoFit/>
          </a:bodyPr>
          <a:lstStyle/>
          <a:p>
            <a:pPr algn="just"/>
            <a:r>
              <a:rPr lang="zh-CN" altLang="zh-CN" sz="1700" kern="100">
                <a:solidFill>
                  <a:srgbClr val="0070C0"/>
                </a:solidFill>
                <a:latin typeface="Times New Roman" panose="02020603050405020304" pitchFamily="18" charset="0"/>
                <a:ea typeface="+mn-ea"/>
              </a:rPr>
              <a:t>★ </a:t>
            </a:r>
            <a:r>
              <a:rPr lang="en-US" altLang="zh-CN" sz="1700" b="1" kern="100" smtClean="0">
                <a:solidFill>
                  <a:srgbClr val="0070C0"/>
                </a:solidFill>
                <a:latin typeface="Times New Roman" panose="02020603050405020304" pitchFamily="18" charset="0"/>
              </a:rPr>
              <a:t>fundamental    </a:t>
            </a:r>
            <a:r>
              <a:rPr lang="en-US" altLang="zh-CN" smtClean="0">
                <a:cs typeface="Times New Roman" panose="02020603050405020304" pitchFamily="18" charset="0"/>
              </a:rPr>
              <a:t>/</a:t>
            </a:r>
            <a:r>
              <a:rPr lang="en-US" altLang="zh-CN" dirty="0" err="1" smtClean="0">
                <a:cs typeface="Times New Roman" panose="02020603050405020304" pitchFamily="18" charset="0"/>
              </a:rPr>
              <a:t>ˌfʌndə'mentl</a:t>
            </a:r>
            <a:r>
              <a:rPr lang="en-US" altLang="zh-CN" err="1" smtClean="0">
                <a:cs typeface="Times New Roman" panose="02020603050405020304" pitchFamily="18" charset="0"/>
              </a:rPr>
              <a:t>/ </a:t>
            </a:r>
            <a:endParaRPr lang="en-US" altLang="zh-CN" smtClean="0">
              <a:cs typeface="Times New Roman" panose="02020603050405020304" pitchFamily="18" charset="0"/>
            </a:endParaRPr>
          </a:p>
          <a:p>
            <a:pPr algn="just"/>
            <a:r>
              <a:rPr lang="en-US" altLang="zh-CN" smtClean="0">
                <a:cs typeface="Times New Roman" panose="02020603050405020304" pitchFamily="18" charset="0"/>
              </a:rPr>
              <a:t>     adj</a:t>
            </a:r>
            <a:r>
              <a:rPr lang="en-US" altLang="zh-CN" dirty="0" err="1" smtClean="0">
                <a:cs typeface="Times New Roman" panose="02020603050405020304" pitchFamily="18" charset="0"/>
              </a:rPr>
              <a:t>. </a:t>
            </a:r>
            <a:r>
              <a:rPr lang="zh-CN" altLang="en-US" dirty="0" err="1" smtClean="0">
                <a:cs typeface="Times New Roman" panose="02020603050405020304" pitchFamily="18" charset="0"/>
              </a:rPr>
              <a:t>十分重大的，根本的</a:t>
            </a:r>
          </a:p>
        </p:txBody>
      </p:sp>
      <p:graphicFrame>
        <p:nvGraphicFramePr>
          <p:cNvPr id="54" name="Group 80"/>
          <p:cNvGraphicFramePr>
            <a:graphicFrameLocks noGrp="1"/>
          </p:cNvGraphicFramePr>
          <p:nvPr/>
        </p:nvGraphicFramePr>
        <p:xfrm>
          <a:off x="2937648" y="2099764"/>
          <a:ext cx="972472" cy="334986"/>
        </p:xfrm>
        <a:graphic>
          <a:graphicData uri="http://schemas.openxmlformats.org/drawingml/2006/table">
            <a:tbl>
              <a:tblPr/>
              <a:tblGrid>
                <a:gridCol w="972472"/>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6" name="Group 80"/>
          <p:cNvGraphicFramePr>
            <a:graphicFrameLocks noGrp="1"/>
          </p:cNvGraphicFramePr>
          <p:nvPr/>
        </p:nvGraphicFramePr>
        <p:xfrm>
          <a:off x="914400" y="2415455"/>
          <a:ext cx="786213" cy="334986"/>
        </p:xfrm>
        <a:graphic>
          <a:graphicData uri="http://schemas.openxmlformats.org/drawingml/2006/table">
            <a:tbl>
              <a:tblPr/>
              <a:tblGrid>
                <a:gridCol w="786213"/>
              </a:tblGrid>
              <a:tr h="280706">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7" name="Group 80"/>
          <p:cNvGraphicFramePr>
            <a:graphicFrameLocks noGrp="1"/>
          </p:cNvGraphicFramePr>
          <p:nvPr/>
        </p:nvGraphicFramePr>
        <p:xfrm>
          <a:off x="1824684" y="2480638"/>
          <a:ext cx="1089432" cy="334986"/>
        </p:xfrm>
        <a:graphic>
          <a:graphicData uri="http://schemas.openxmlformats.org/drawingml/2006/table">
            <a:tbl>
              <a:tblPr/>
              <a:tblGrid>
                <a:gridCol w="1089432"/>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8" name="Group 80"/>
          <p:cNvGraphicFramePr>
            <a:graphicFrameLocks noGrp="1"/>
          </p:cNvGraphicFramePr>
          <p:nvPr/>
        </p:nvGraphicFramePr>
        <p:xfrm>
          <a:off x="3407258" y="2780244"/>
          <a:ext cx="762001" cy="334986"/>
        </p:xfrm>
        <a:graphic>
          <a:graphicData uri="http://schemas.openxmlformats.org/drawingml/2006/table">
            <a:tbl>
              <a:tblPr/>
              <a:tblGrid>
                <a:gridCol w="762001"/>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61" name="Group 80"/>
          <p:cNvGraphicFramePr>
            <a:graphicFrameLocks noGrp="1"/>
          </p:cNvGraphicFramePr>
          <p:nvPr/>
        </p:nvGraphicFramePr>
        <p:xfrm>
          <a:off x="1374522" y="3117300"/>
          <a:ext cx="796110" cy="334986"/>
        </p:xfrm>
        <a:graphic>
          <a:graphicData uri="http://schemas.openxmlformats.org/drawingml/2006/table">
            <a:tbl>
              <a:tblPr/>
              <a:tblGrid>
                <a:gridCol w="796110"/>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62" name="Group 80"/>
          <p:cNvGraphicFramePr>
            <a:graphicFrameLocks noGrp="1"/>
          </p:cNvGraphicFramePr>
          <p:nvPr/>
        </p:nvGraphicFramePr>
        <p:xfrm>
          <a:off x="930653" y="3695229"/>
          <a:ext cx="878541" cy="334986"/>
        </p:xfrm>
        <a:graphic>
          <a:graphicData uri="http://schemas.openxmlformats.org/drawingml/2006/table">
            <a:tbl>
              <a:tblPr/>
              <a:tblGrid>
                <a:gridCol w="878541"/>
              </a:tblGrid>
              <a:tr h="261520">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63" name="Group 80"/>
          <p:cNvGraphicFramePr>
            <a:graphicFrameLocks noGrp="1"/>
          </p:cNvGraphicFramePr>
          <p:nvPr/>
        </p:nvGraphicFramePr>
        <p:xfrm>
          <a:off x="957705" y="4046865"/>
          <a:ext cx="972472" cy="334986"/>
        </p:xfrm>
        <a:graphic>
          <a:graphicData uri="http://schemas.openxmlformats.org/drawingml/2006/table">
            <a:tbl>
              <a:tblPr/>
              <a:tblGrid>
                <a:gridCol w="972472"/>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64" name="Group 80"/>
          <p:cNvGraphicFramePr>
            <a:graphicFrameLocks noGrp="1"/>
          </p:cNvGraphicFramePr>
          <p:nvPr/>
        </p:nvGraphicFramePr>
        <p:xfrm>
          <a:off x="2144994" y="4019969"/>
          <a:ext cx="664058" cy="334986"/>
        </p:xfrm>
        <a:graphic>
          <a:graphicData uri="http://schemas.openxmlformats.org/drawingml/2006/table">
            <a:tbl>
              <a:tblPr/>
              <a:tblGrid>
                <a:gridCol w="664058"/>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65" name="Group 80"/>
          <p:cNvGraphicFramePr>
            <a:graphicFrameLocks noGrp="1"/>
          </p:cNvGraphicFramePr>
          <p:nvPr/>
        </p:nvGraphicFramePr>
        <p:xfrm>
          <a:off x="4339913" y="4014607"/>
          <a:ext cx="753380" cy="334986"/>
        </p:xfrm>
        <a:graphic>
          <a:graphicData uri="http://schemas.openxmlformats.org/drawingml/2006/table">
            <a:tbl>
              <a:tblPr/>
              <a:tblGrid>
                <a:gridCol w="753380"/>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66" name="Group 80"/>
          <p:cNvGraphicFramePr>
            <a:graphicFrameLocks noGrp="1"/>
          </p:cNvGraphicFramePr>
          <p:nvPr/>
        </p:nvGraphicFramePr>
        <p:xfrm>
          <a:off x="4195147" y="4353256"/>
          <a:ext cx="701593" cy="334986"/>
        </p:xfrm>
        <a:graphic>
          <a:graphicData uri="http://schemas.openxmlformats.org/drawingml/2006/table">
            <a:tbl>
              <a:tblPr/>
              <a:tblGrid>
                <a:gridCol w="701593"/>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67" name="Group 80"/>
          <p:cNvGraphicFramePr>
            <a:graphicFrameLocks noGrp="1"/>
          </p:cNvGraphicFramePr>
          <p:nvPr/>
        </p:nvGraphicFramePr>
        <p:xfrm>
          <a:off x="855156" y="4918536"/>
          <a:ext cx="1375296" cy="334986"/>
        </p:xfrm>
        <a:graphic>
          <a:graphicData uri="http://schemas.openxmlformats.org/drawingml/2006/table">
            <a:tbl>
              <a:tblPr/>
              <a:tblGrid>
                <a:gridCol w="1375296"/>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68" name="Group 80"/>
          <p:cNvGraphicFramePr>
            <a:graphicFrameLocks noGrp="1"/>
          </p:cNvGraphicFramePr>
          <p:nvPr/>
        </p:nvGraphicFramePr>
        <p:xfrm>
          <a:off x="2297982" y="4925824"/>
          <a:ext cx="641772" cy="334986"/>
        </p:xfrm>
        <a:graphic>
          <a:graphicData uri="http://schemas.openxmlformats.org/drawingml/2006/table">
            <a:tbl>
              <a:tblPr/>
              <a:tblGrid>
                <a:gridCol w="641772"/>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pic>
        <p:nvPicPr>
          <p:cNvPr id="69" name="A 2-3.wav">
            <a:hlinkClick r:id="" action="ppaction://media"/>
          </p:cNvPr>
          <p:cNvPicPr>
            <a:picLocks noRot="1" noChangeAspect="1"/>
          </p:cNvPicPr>
          <p:nvPr>
            <a:audioFile r:link="rId2"/>
            <p:extLst>
              <p:ext uri="{DAA4B4D4-6D71-4841-9C94-3DE7FCFB9230}">
                <p14:media xmlns:p14="http://schemas.microsoft.com/office/powerpoint/2010/main" xmlns="" r:link="rId12"/>
              </p:ext>
            </p:extLst>
          </p:nvPr>
        </p:nvPicPr>
        <p:blipFill>
          <a:blip r:embed="rId13" cstate="print"/>
          <a:stretch>
            <a:fillRect/>
          </a:stretch>
        </p:blipFill>
        <p:spPr>
          <a:xfrm>
            <a:off x="12192000" y="2046006"/>
            <a:ext cx="304800" cy="304800"/>
          </a:xfrm>
          <a:prstGeom prst="rect">
            <a:avLst/>
          </a:prstGeom>
        </p:spPr>
      </p:pic>
      <p:graphicFrame>
        <p:nvGraphicFramePr>
          <p:cNvPr id="70" name="Group 80"/>
          <p:cNvGraphicFramePr>
            <a:graphicFrameLocks noGrp="1"/>
          </p:cNvGraphicFramePr>
          <p:nvPr/>
        </p:nvGraphicFramePr>
        <p:xfrm>
          <a:off x="3683237" y="4623874"/>
          <a:ext cx="564023" cy="334986"/>
        </p:xfrm>
        <a:graphic>
          <a:graphicData uri="http://schemas.openxmlformats.org/drawingml/2006/table">
            <a:tbl>
              <a:tblPr/>
              <a:tblGrid>
                <a:gridCol w="564023"/>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71" name="矩形 70"/>
          <p:cNvSpPr/>
          <p:nvPr/>
        </p:nvSpPr>
        <p:spPr>
          <a:xfrm>
            <a:off x="5963295" y="4309234"/>
            <a:ext cx="4861509" cy="1532727"/>
          </a:xfrm>
          <a:prstGeom prst="rect">
            <a:avLst/>
          </a:prstGeom>
          <a:solidFill>
            <a:srgbClr val="D7F9D3"/>
          </a:solidFill>
          <a:ln>
            <a:solidFill>
              <a:srgbClr val="FF0000"/>
            </a:solidFill>
          </a:ln>
        </p:spPr>
        <p:txBody>
          <a:bodyPr wrap="square">
            <a:spAutoFit/>
          </a:bodyPr>
          <a:lstStyle/>
          <a:p>
            <a:pPr>
              <a:lnSpc>
                <a:spcPct val="130000"/>
              </a:lnSpc>
            </a:pPr>
            <a:r>
              <a:rPr lang="zh-CN" altLang="zh-CN" sz="1700" kern="100" dirty="0">
                <a:solidFill>
                  <a:srgbClr val="0070C0"/>
                </a:solidFill>
                <a:latin typeface="Times New Roman" panose="02020603050405020304" pitchFamily="18" charset="0"/>
                <a:ea typeface="+mn-ea"/>
              </a:rPr>
              <a:t>★ </a:t>
            </a:r>
            <a:r>
              <a:rPr lang="en-US" altLang="zh-CN" sz="1700" b="1" kern="100" dirty="0" smtClean="0">
                <a:solidFill>
                  <a:srgbClr val="0070C0"/>
                </a:solidFill>
                <a:latin typeface="Times New Roman" panose="02020603050405020304" pitchFamily="18" charset="0"/>
              </a:rPr>
              <a:t>lead to </a:t>
            </a:r>
            <a:r>
              <a:rPr lang="zh-CN" altLang="zh-CN" dirty="0" err="1" smtClean="0">
                <a:cs typeface="Times New Roman" panose="02020603050405020304" pitchFamily="18" charset="0"/>
              </a:rPr>
              <a:t>导致</a:t>
            </a:r>
          </a:p>
          <a:p>
            <a:pPr>
              <a:lnSpc>
                <a:spcPct val="130000"/>
              </a:lnSpc>
            </a:pPr>
            <a:r>
              <a:rPr lang="en-US" altLang="zh-CN" dirty="0" smtClean="0">
                <a:cs typeface="Times New Roman" panose="02020603050405020304" pitchFamily="18" charset="0"/>
              </a:rPr>
              <a:t>e.g.  Technological changes will inevitably lead to unemployment  </a:t>
            </a:r>
            <a:endParaRPr lang="zh-CN" altLang="zh-CN" dirty="0" err="1" smtClean="0">
              <a:cs typeface="Times New Roman" panose="02020603050405020304" pitchFamily="18" charset="0"/>
            </a:endParaRPr>
          </a:p>
          <a:p>
            <a:pPr>
              <a:lnSpc>
                <a:spcPct val="130000"/>
              </a:lnSpc>
            </a:pPr>
            <a:r>
              <a:rPr lang="en-US" altLang="zh-CN" dirty="0" smtClean="0">
                <a:cs typeface="Times New Roman" panose="02020603050405020304" pitchFamily="18" charset="0"/>
              </a:rPr>
              <a:t>         </a:t>
            </a:r>
            <a:r>
              <a:rPr lang="zh-CN" altLang="zh-CN" dirty="0" smtClean="0">
                <a:cs typeface="Times New Roman" panose="02020603050405020304" pitchFamily="18" charset="0"/>
              </a:rPr>
              <a:t>技术变革必然会导致失业。</a:t>
            </a: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36"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4"/>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xit" presetSubtype="4" fill="hold" grpId="1" nodeType="clickEffect">
                                  <p:stCondLst>
                                    <p:cond delay="0"/>
                                  </p:stCondLst>
                                  <p:childTnLst>
                                    <p:animEffect transition="out" filter="wipe(down)">
                                      <p:cBhvr>
                                        <p:cTn id="15" dur="500"/>
                                        <p:tgtEl>
                                          <p:spTgt spid="20"/>
                                        </p:tgtEl>
                                      </p:cBhvr>
                                    </p:animEffect>
                                    <p:set>
                                      <p:cBhvr>
                                        <p:cTn id="16"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7" restart="whenNotActive" fill="hold" evtFilter="cancelBubble" nodeType="interactiveSeq">
                <p:stCondLst>
                  <p:cond evt="onClick" delay="0">
                    <p:tgtEl>
                      <p:spTgt spid="54"/>
                    </p:tgtEl>
                  </p:cond>
                </p:stCondLst>
                <p:endSync evt="end" delay="0">
                  <p:rtn val="all"/>
                </p:endSync>
                <p:childTnLst>
                  <p:par>
                    <p:cTn id="18" fill="hold">
                      <p:stCondLst>
                        <p:cond delay="0"/>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additive="base">
                                        <p:cTn id="22" dur="500" fill="hold"/>
                                        <p:tgtEl>
                                          <p:spTgt spid="46"/>
                                        </p:tgtEl>
                                        <p:attrNameLst>
                                          <p:attrName>ppt_x</p:attrName>
                                        </p:attrNameLst>
                                      </p:cBhvr>
                                      <p:tavLst>
                                        <p:tav tm="0">
                                          <p:val>
                                            <p:strVal val="#ppt_x"/>
                                          </p:val>
                                        </p:tav>
                                        <p:tav tm="100000">
                                          <p:val>
                                            <p:strVal val="#ppt_x"/>
                                          </p:val>
                                        </p:tav>
                                      </p:tavLst>
                                    </p:anim>
                                    <p:anim calcmode="lin" valueType="num">
                                      <p:cBhvr additive="base">
                                        <p:cTn id="23"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grpId="1" nodeType="clickEffect">
                                  <p:stCondLst>
                                    <p:cond delay="0"/>
                                  </p:stCondLst>
                                  <p:childTnLst>
                                    <p:anim calcmode="lin" valueType="num">
                                      <p:cBhvr additive="base">
                                        <p:cTn id="27" dur="500"/>
                                        <p:tgtEl>
                                          <p:spTgt spid="46"/>
                                        </p:tgtEl>
                                        <p:attrNameLst>
                                          <p:attrName>ppt_x</p:attrName>
                                        </p:attrNameLst>
                                      </p:cBhvr>
                                      <p:tavLst>
                                        <p:tav tm="0">
                                          <p:val>
                                            <p:strVal val="ppt_x"/>
                                          </p:val>
                                        </p:tav>
                                        <p:tav tm="100000">
                                          <p:val>
                                            <p:strVal val="ppt_x"/>
                                          </p:val>
                                        </p:tav>
                                      </p:tavLst>
                                    </p:anim>
                                    <p:anim calcmode="lin" valueType="num">
                                      <p:cBhvr additive="base">
                                        <p:cTn id="28" dur="500"/>
                                        <p:tgtEl>
                                          <p:spTgt spid="46"/>
                                        </p:tgtEl>
                                        <p:attrNameLst>
                                          <p:attrName>ppt_y</p:attrName>
                                        </p:attrNameLst>
                                      </p:cBhvr>
                                      <p:tavLst>
                                        <p:tav tm="0">
                                          <p:val>
                                            <p:strVal val="ppt_y"/>
                                          </p:val>
                                        </p:tav>
                                        <p:tav tm="100000">
                                          <p:val>
                                            <p:strVal val="1+ppt_h/2"/>
                                          </p:val>
                                        </p:tav>
                                      </p:tavLst>
                                    </p:anim>
                                    <p:set>
                                      <p:cBhvr>
                                        <p:cTn id="29"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30" restart="whenNotActive" fill="hold" evtFilter="cancelBubble" nodeType="interactiveSeq">
                <p:stCondLst>
                  <p:cond evt="onClick" delay="0">
                    <p:tgtEl>
                      <p:spTgt spid="56"/>
                    </p:tgtEl>
                  </p:cond>
                </p:stCondLst>
                <p:endSync evt="end" delay="0">
                  <p:rtn val="all"/>
                </p:endSync>
                <p:childTnLst>
                  <p:par>
                    <p:cTn id="31" fill="hold">
                      <p:stCondLst>
                        <p:cond delay="0"/>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500" fill="hold"/>
                                        <p:tgtEl>
                                          <p:spTgt spid="44"/>
                                        </p:tgtEl>
                                        <p:attrNameLst>
                                          <p:attrName>ppt_x</p:attrName>
                                        </p:attrNameLst>
                                      </p:cBhvr>
                                      <p:tavLst>
                                        <p:tav tm="0">
                                          <p:val>
                                            <p:strVal val="#ppt_x"/>
                                          </p:val>
                                        </p:tav>
                                        <p:tav tm="100000">
                                          <p:val>
                                            <p:strVal val="#ppt_x"/>
                                          </p:val>
                                        </p:tav>
                                      </p:tavLst>
                                    </p:anim>
                                    <p:anim calcmode="lin" valueType="num">
                                      <p:cBhvr additive="base">
                                        <p:cTn id="3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grpId="1" nodeType="clickEffect">
                                  <p:stCondLst>
                                    <p:cond delay="0"/>
                                  </p:stCondLst>
                                  <p:childTnLst>
                                    <p:anim calcmode="lin" valueType="num">
                                      <p:cBhvr additive="base">
                                        <p:cTn id="40" dur="500"/>
                                        <p:tgtEl>
                                          <p:spTgt spid="44"/>
                                        </p:tgtEl>
                                        <p:attrNameLst>
                                          <p:attrName>ppt_x</p:attrName>
                                        </p:attrNameLst>
                                      </p:cBhvr>
                                      <p:tavLst>
                                        <p:tav tm="0">
                                          <p:val>
                                            <p:strVal val="ppt_x"/>
                                          </p:val>
                                        </p:tav>
                                        <p:tav tm="100000">
                                          <p:val>
                                            <p:strVal val="ppt_x"/>
                                          </p:val>
                                        </p:tav>
                                      </p:tavLst>
                                    </p:anim>
                                    <p:anim calcmode="lin" valueType="num">
                                      <p:cBhvr additive="base">
                                        <p:cTn id="41" dur="500"/>
                                        <p:tgtEl>
                                          <p:spTgt spid="44"/>
                                        </p:tgtEl>
                                        <p:attrNameLst>
                                          <p:attrName>ppt_y</p:attrName>
                                        </p:attrNameLst>
                                      </p:cBhvr>
                                      <p:tavLst>
                                        <p:tav tm="0">
                                          <p:val>
                                            <p:strVal val="ppt_y"/>
                                          </p:val>
                                        </p:tav>
                                        <p:tav tm="100000">
                                          <p:val>
                                            <p:strVal val="1+ppt_h/2"/>
                                          </p:val>
                                        </p:tav>
                                      </p:tavLst>
                                    </p:anim>
                                    <p:set>
                                      <p:cBhvr>
                                        <p:cTn id="42"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43" restart="whenNotActive" fill="hold" evtFilter="cancelBubble" nodeType="interactiveSeq">
                <p:stCondLst>
                  <p:cond evt="onClick" delay="0">
                    <p:tgtEl>
                      <p:spTgt spid="57"/>
                    </p:tgtEl>
                  </p:cond>
                </p:stCondLst>
                <p:endSync evt="end" delay="0">
                  <p:rtn val="all"/>
                </p:endSync>
                <p:childTnLst>
                  <p:par>
                    <p:cTn id="44" fill="hold">
                      <p:stCondLst>
                        <p:cond delay="0"/>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additive="base">
                                        <p:cTn id="48" dur="500" fill="hold"/>
                                        <p:tgtEl>
                                          <p:spTgt spid="55"/>
                                        </p:tgtEl>
                                        <p:attrNameLst>
                                          <p:attrName>ppt_x</p:attrName>
                                        </p:attrNameLst>
                                      </p:cBhvr>
                                      <p:tavLst>
                                        <p:tav tm="0">
                                          <p:val>
                                            <p:strVal val="#ppt_x"/>
                                          </p:val>
                                        </p:tav>
                                        <p:tav tm="100000">
                                          <p:val>
                                            <p:strVal val="#ppt_x"/>
                                          </p:val>
                                        </p:tav>
                                      </p:tavLst>
                                    </p:anim>
                                    <p:anim calcmode="lin" valueType="num">
                                      <p:cBhvr additive="base">
                                        <p:cTn id="49"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xit" presetSubtype="4" fill="hold" grpId="1" nodeType="clickEffect">
                                  <p:stCondLst>
                                    <p:cond delay="0"/>
                                  </p:stCondLst>
                                  <p:childTnLst>
                                    <p:anim calcmode="lin" valueType="num">
                                      <p:cBhvr additive="base">
                                        <p:cTn id="53" dur="500"/>
                                        <p:tgtEl>
                                          <p:spTgt spid="55"/>
                                        </p:tgtEl>
                                        <p:attrNameLst>
                                          <p:attrName>ppt_x</p:attrName>
                                        </p:attrNameLst>
                                      </p:cBhvr>
                                      <p:tavLst>
                                        <p:tav tm="0">
                                          <p:val>
                                            <p:strVal val="ppt_x"/>
                                          </p:val>
                                        </p:tav>
                                        <p:tav tm="100000">
                                          <p:val>
                                            <p:strVal val="ppt_x"/>
                                          </p:val>
                                        </p:tav>
                                      </p:tavLst>
                                    </p:anim>
                                    <p:anim calcmode="lin" valueType="num">
                                      <p:cBhvr additive="base">
                                        <p:cTn id="54" dur="500"/>
                                        <p:tgtEl>
                                          <p:spTgt spid="55"/>
                                        </p:tgtEl>
                                        <p:attrNameLst>
                                          <p:attrName>ppt_y</p:attrName>
                                        </p:attrNameLst>
                                      </p:cBhvr>
                                      <p:tavLst>
                                        <p:tav tm="0">
                                          <p:val>
                                            <p:strVal val="ppt_y"/>
                                          </p:val>
                                        </p:tav>
                                        <p:tav tm="100000">
                                          <p:val>
                                            <p:strVal val="1+ppt_h/2"/>
                                          </p:val>
                                        </p:tav>
                                      </p:tavLst>
                                    </p:anim>
                                    <p:set>
                                      <p:cBhvr>
                                        <p:cTn id="55"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56" restart="whenNotActive" fill="hold" evtFilter="cancelBubble" nodeType="interactiveSeq">
                <p:stCondLst>
                  <p:cond evt="onClick" delay="0">
                    <p:tgtEl>
                      <p:spTgt spid="58"/>
                    </p:tgtEl>
                  </p:cond>
                </p:stCondLst>
                <p:endSync evt="end" delay="0">
                  <p:rtn val="all"/>
                </p:endSync>
                <p:childTnLst>
                  <p:par>
                    <p:cTn id="57" fill="hold">
                      <p:stCondLst>
                        <p:cond delay="0"/>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9"/>
                                        </p:tgtEl>
                                        <p:attrNameLst>
                                          <p:attrName>style.visibility</p:attrName>
                                        </p:attrNameLst>
                                      </p:cBhvr>
                                      <p:to>
                                        <p:strVal val="visible"/>
                                      </p:to>
                                    </p:set>
                                    <p:anim calcmode="lin" valueType="num">
                                      <p:cBhvr additive="base">
                                        <p:cTn id="61" dur="500" fill="hold"/>
                                        <p:tgtEl>
                                          <p:spTgt spid="49"/>
                                        </p:tgtEl>
                                        <p:attrNameLst>
                                          <p:attrName>ppt_x</p:attrName>
                                        </p:attrNameLst>
                                      </p:cBhvr>
                                      <p:tavLst>
                                        <p:tav tm="0">
                                          <p:val>
                                            <p:strVal val="#ppt_x"/>
                                          </p:val>
                                        </p:tav>
                                        <p:tav tm="100000">
                                          <p:val>
                                            <p:strVal val="#ppt_x"/>
                                          </p:val>
                                        </p:tav>
                                      </p:tavLst>
                                    </p:anim>
                                    <p:anim calcmode="lin" valueType="num">
                                      <p:cBhvr additive="base">
                                        <p:cTn id="62"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1" nodeType="clickEffect">
                                  <p:stCondLst>
                                    <p:cond delay="0"/>
                                  </p:stCondLst>
                                  <p:childTnLst>
                                    <p:anim calcmode="lin" valueType="num">
                                      <p:cBhvr additive="base">
                                        <p:cTn id="66" dur="500"/>
                                        <p:tgtEl>
                                          <p:spTgt spid="49"/>
                                        </p:tgtEl>
                                        <p:attrNameLst>
                                          <p:attrName>ppt_x</p:attrName>
                                        </p:attrNameLst>
                                      </p:cBhvr>
                                      <p:tavLst>
                                        <p:tav tm="0">
                                          <p:val>
                                            <p:strVal val="ppt_x"/>
                                          </p:val>
                                        </p:tav>
                                        <p:tav tm="100000">
                                          <p:val>
                                            <p:strVal val="ppt_x"/>
                                          </p:val>
                                        </p:tav>
                                      </p:tavLst>
                                    </p:anim>
                                    <p:anim calcmode="lin" valueType="num">
                                      <p:cBhvr additive="base">
                                        <p:cTn id="67" dur="500"/>
                                        <p:tgtEl>
                                          <p:spTgt spid="49"/>
                                        </p:tgtEl>
                                        <p:attrNameLst>
                                          <p:attrName>ppt_y</p:attrName>
                                        </p:attrNameLst>
                                      </p:cBhvr>
                                      <p:tavLst>
                                        <p:tav tm="0">
                                          <p:val>
                                            <p:strVal val="ppt_y"/>
                                          </p:val>
                                        </p:tav>
                                        <p:tav tm="100000">
                                          <p:val>
                                            <p:strVal val="1+ppt_h/2"/>
                                          </p:val>
                                        </p:tav>
                                      </p:tavLst>
                                    </p:anim>
                                    <p:set>
                                      <p:cBhvr>
                                        <p:cTn id="68"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69" restart="whenNotActive" fill="hold" evtFilter="cancelBubble" nodeType="interactiveSeq">
                <p:stCondLst>
                  <p:cond evt="onClick" delay="0">
                    <p:tgtEl>
                      <p:spTgt spid="61"/>
                    </p:tgtEl>
                  </p:cond>
                </p:stCondLst>
                <p:endSync evt="end" delay="0">
                  <p:rtn val="all"/>
                </p:endSync>
                <p:childTnLst>
                  <p:par>
                    <p:cTn id="70" fill="hold">
                      <p:stCondLst>
                        <p:cond delay="0"/>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45"/>
                                        </p:tgtEl>
                                        <p:attrNameLst>
                                          <p:attrName>style.visibility</p:attrName>
                                        </p:attrNameLst>
                                      </p:cBhvr>
                                      <p:to>
                                        <p:strVal val="visible"/>
                                      </p:to>
                                    </p:set>
                                    <p:anim calcmode="lin" valueType="num">
                                      <p:cBhvr additive="base">
                                        <p:cTn id="74" dur="500" fill="hold"/>
                                        <p:tgtEl>
                                          <p:spTgt spid="45"/>
                                        </p:tgtEl>
                                        <p:attrNameLst>
                                          <p:attrName>ppt_x</p:attrName>
                                        </p:attrNameLst>
                                      </p:cBhvr>
                                      <p:tavLst>
                                        <p:tav tm="0">
                                          <p:val>
                                            <p:strVal val="#ppt_x"/>
                                          </p:val>
                                        </p:tav>
                                        <p:tav tm="100000">
                                          <p:val>
                                            <p:strVal val="#ppt_x"/>
                                          </p:val>
                                        </p:tav>
                                      </p:tavLst>
                                    </p:anim>
                                    <p:anim calcmode="lin" valueType="num">
                                      <p:cBhvr additive="base">
                                        <p:cTn id="75"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xit" presetSubtype="4" fill="hold" grpId="1" nodeType="clickEffect">
                                  <p:stCondLst>
                                    <p:cond delay="0"/>
                                  </p:stCondLst>
                                  <p:childTnLst>
                                    <p:anim calcmode="lin" valueType="num">
                                      <p:cBhvr additive="base">
                                        <p:cTn id="79" dur="500"/>
                                        <p:tgtEl>
                                          <p:spTgt spid="45"/>
                                        </p:tgtEl>
                                        <p:attrNameLst>
                                          <p:attrName>ppt_x</p:attrName>
                                        </p:attrNameLst>
                                      </p:cBhvr>
                                      <p:tavLst>
                                        <p:tav tm="0">
                                          <p:val>
                                            <p:strVal val="ppt_x"/>
                                          </p:val>
                                        </p:tav>
                                        <p:tav tm="100000">
                                          <p:val>
                                            <p:strVal val="ppt_x"/>
                                          </p:val>
                                        </p:tav>
                                      </p:tavLst>
                                    </p:anim>
                                    <p:anim calcmode="lin" valueType="num">
                                      <p:cBhvr additive="base">
                                        <p:cTn id="80" dur="500"/>
                                        <p:tgtEl>
                                          <p:spTgt spid="45"/>
                                        </p:tgtEl>
                                        <p:attrNameLst>
                                          <p:attrName>ppt_y</p:attrName>
                                        </p:attrNameLst>
                                      </p:cBhvr>
                                      <p:tavLst>
                                        <p:tav tm="0">
                                          <p:val>
                                            <p:strVal val="ppt_y"/>
                                          </p:val>
                                        </p:tav>
                                        <p:tav tm="100000">
                                          <p:val>
                                            <p:strVal val="1+ppt_h/2"/>
                                          </p:val>
                                        </p:tav>
                                      </p:tavLst>
                                    </p:anim>
                                    <p:set>
                                      <p:cBhvr>
                                        <p:cTn id="81"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82" restart="whenNotActive" fill="hold" evtFilter="cancelBubble" nodeType="interactiveSeq">
                <p:stCondLst>
                  <p:cond evt="onClick" delay="0">
                    <p:tgtEl>
                      <p:spTgt spid="62"/>
                    </p:tgtEl>
                  </p:cond>
                </p:stCondLst>
                <p:endSync evt="end" delay="0">
                  <p:rtn val="all"/>
                </p:endSync>
                <p:childTnLst>
                  <p:par>
                    <p:cTn id="83" fill="hold">
                      <p:stCondLst>
                        <p:cond delay="0"/>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 calcmode="lin" valueType="num">
                                      <p:cBhvr additive="base">
                                        <p:cTn id="87" dur="500" fill="hold"/>
                                        <p:tgtEl>
                                          <p:spTgt spid="34"/>
                                        </p:tgtEl>
                                        <p:attrNameLst>
                                          <p:attrName>ppt_x</p:attrName>
                                        </p:attrNameLst>
                                      </p:cBhvr>
                                      <p:tavLst>
                                        <p:tav tm="0">
                                          <p:val>
                                            <p:strVal val="#ppt_x"/>
                                          </p:val>
                                        </p:tav>
                                        <p:tav tm="100000">
                                          <p:val>
                                            <p:strVal val="#ppt_x"/>
                                          </p:val>
                                        </p:tav>
                                      </p:tavLst>
                                    </p:anim>
                                    <p:anim calcmode="lin" valueType="num">
                                      <p:cBhvr additive="base">
                                        <p:cTn id="8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xit" presetSubtype="4" fill="hold" grpId="1" nodeType="clickEffect">
                                  <p:stCondLst>
                                    <p:cond delay="0"/>
                                  </p:stCondLst>
                                  <p:childTnLst>
                                    <p:anim calcmode="lin" valueType="num">
                                      <p:cBhvr additive="base">
                                        <p:cTn id="92" dur="500"/>
                                        <p:tgtEl>
                                          <p:spTgt spid="34"/>
                                        </p:tgtEl>
                                        <p:attrNameLst>
                                          <p:attrName>ppt_x</p:attrName>
                                        </p:attrNameLst>
                                      </p:cBhvr>
                                      <p:tavLst>
                                        <p:tav tm="0">
                                          <p:val>
                                            <p:strVal val="ppt_x"/>
                                          </p:val>
                                        </p:tav>
                                        <p:tav tm="100000">
                                          <p:val>
                                            <p:strVal val="ppt_x"/>
                                          </p:val>
                                        </p:tav>
                                      </p:tavLst>
                                    </p:anim>
                                    <p:anim calcmode="lin" valueType="num">
                                      <p:cBhvr additive="base">
                                        <p:cTn id="93" dur="500"/>
                                        <p:tgtEl>
                                          <p:spTgt spid="34"/>
                                        </p:tgtEl>
                                        <p:attrNameLst>
                                          <p:attrName>ppt_y</p:attrName>
                                        </p:attrNameLst>
                                      </p:cBhvr>
                                      <p:tavLst>
                                        <p:tav tm="0">
                                          <p:val>
                                            <p:strVal val="ppt_y"/>
                                          </p:val>
                                        </p:tav>
                                        <p:tav tm="100000">
                                          <p:val>
                                            <p:strVal val="1+ppt_h/2"/>
                                          </p:val>
                                        </p:tav>
                                      </p:tavLst>
                                    </p:anim>
                                    <p:set>
                                      <p:cBhvr>
                                        <p:cTn id="94"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95" restart="whenNotActive" fill="hold" evtFilter="cancelBubble" nodeType="interactiveSeq">
                <p:stCondLst>
                  <p:cond evt="onClick" delay="0">
                    <p:tgtEl>
                      <p:spTgt spid="63"/>
                    </p:tgtEl>
                  </p:cond>
                </p:stCondLst>
                <p:endSync evt="end" delay="0">
                  <p:rtn val="all"/>
                </p:endSync>
                <p:childTnLst>
                  <p:par>
                    <p:cTn id="96" fill="hold">
                      <p:stCondLst>
                        <p:cond delay="0"/>
                      </p:stCondLst>
                      <p:childTnLst>
                        <p:par>
                          <p:cTn id="97" fill="hold">
                            <p:stCondLst>
                              <p:cond delay="0"/>
                            </p:stCondLst>
                            <p:childTnLst>
                              <p:par>
                                <p:cTn id="98" presetID="2" presetClass="entr" presetSubtype="4" fill="hold" grpId="0" nodeType="clickEffect">
                                  <p:stCondLst>
                                    <p:cond delay="0"/>
                                  </p:stCondLst>
                                  <p:childTnLst>
                                    <p:set>
                                      <p:cBhvr>
                                        <p:cTn id="99" dur="1" fill="hold">
                                          <p:stCondLst>
                                            <p:cond delay="0"/>
                                          </p:stCondLst>
                                        </p:cTn>
                                        <p:tgtEl>
                                          <p:spTgt spid="47"/>
                                        </p:tgtEl>
                                        <p:attrNameLst>
                                          <p:attrName>style.visibility</p:attrName>
                                        </p:attrNameLst>
                                      </p:cBhvr>
                                      <p:to>
                                        <p:strVal val="visible"/>
                                      </p:to>
                                    </p:set>
                                    <p:anim calcmode="lin" valueType="num">
                                      <p:cBhvr additive="base">
                                        <p:cTn id="100" dur="500" fill="hold"/>
                                        <p:tgtEl>
                                          <p:spTgt spid="47"/>
                                        </p:tgtEl>
                                        <p:attrNameLst>
                                          <p:attrName>ppt_x</p:attrName>
                                        </p:attrNameLst>
                                      </p:cBhvr>
                                      <p:tavLst>
                                        <p:tav tm="0">
                                          <p:val>
                                            <p:strVal val="#ppt_x"/>
                                          </p:val>
                                        </p:tav>
                                        <p:tav tm="100000">
                                          <p:val>
                                            <p:strVal val="#ppt_x"/>
                                          </p:val>
                                        </p:tav>
                                      </p:tavLst>
                                    </p:anim>
                                    <p:anim calcmode="lin" valueType="num">
                                      <p:cBhvr additive="base">
                                        <p:cTn id="101"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xit" presetSubtype="4" fill="hold" grpId="1" nodeType="clickEffect">
                                  <p:stCondLst>
                                    <p:cond delay="0"/>
                                  </p:stCondLst>
                                  <p:childTnLst>
                                    <p:anim calcmode="lin" valueType="num">
                                      <p:cBhvr additive="base">
                                        <p:cTn id="105" dur="500"/>
                                        <p:tgtEl>
                                          <p:spTgt spid="47"/>
                                        </p:tgtEl>
                                        <p:attrNameLst>
                                          <p:attrName>ppt_x</p:attrName>
                                        </p:attrNameLst>
                                      </p:cBhvr>
                                      <p:tavLst>
                                        <p:tav tm="0">
                                          <p:val>
                                            <p:strVal val="ppt_x"/>
                                          </p:val>
                                        </p:tav>
                                        <p:tav tm="100000">
                                          <p:val>
                                            <p:strVal val="ppt_x"/>
                                          </p:val>
                                        </p:tav>
                                      </p:tavLst>
                                    </p:anim>
                                    <p:anim calcmode="lin" valueType="num">
                                      <p:cBhvr additive="base">
                                        <p:cTn id="106" dur="500"/>
                                        <p:tgtEl>
                                          <p:spTgt spid="47"/>
                                        </p:tgtEl>
                                        <p:attrNameLst>
                                          <p:attrName>ppt_y</p:attrName>
                                        </p:attrNameLst>
                                      </p:cBhvr>
                                      <p:tavLst>
                                        <p:tav tm="0">
                                          <p:val>
                                            <p:strVal val="ppt_y"/>
                                          </p:val>
                                        </p:tav>
                                        <p:tav tm="100000">
                                          <p:val>
                                            <p:strVal val="1+ppt_h/2"/>
                                          </p:val>
                                        </p:tav>
                                      </p:tavLst>
                                    </p:anim>
                                    <p:set>
                                      <p:cBhvr>
                                        <p:cTn id="107"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08" restart="whenNotActive" fill="hold" evtFilter="cancelBubble" nodeType="interactiveSeq">
                <p:stCondLst>
                  <p:cond evt="onClick" delay="0">
                    <p:tgtEl>
                      <p:spTgt spid="64"/>
                    </p:tgtEl>
                  </p:cond>
                </p:stCondLst>
                <p:endSync evt="end" delay="0">
                  <p:rtn val="all"/>
                </p:endSync>
                <p:childTnLst>
                  <p:par>
                    <p:cTn id="109" fill="hold">
                      <p:stCondLst>
                        <p:cond delay="0"/>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48"/>
                                        </p:tgtEl>
                                        <p:attrNameLst>
                                          <p:attrName>style.visibility</p:attrName>
                                        </p:attrNameLst>
                                      </p:cBhvr>
                                      <p:to>
                                        <p:strVal val="visible"/>
                                      </p:to>
                                    </p:set>
                                    <p:anim calcmode="lin" valueType="num">
                                      <p:cBhvr additive="base">
                                        <p:cTn id="113" dur="500" fill="hold"/>
                                        <p:tgtEl>
                                          <p:spTgt spid="48"/>
                                        </p:tgtEl>
                                        <p:attrNameLst>
                                          <p:attrName>ppt_x</p:attrName>
                                        </p:attrNameLst>
                                      </p:cBhvr>
                                      <p:tavLst>
                                        <p:tav tm="0">
                                          <p:val>
                                            <p:strVal val="#ppt_x"/>
                                          </p:val>
                                        </p:tav>
                                        <p:tav tm="100000">
                                          <p:val>
                                            <p:strVal val="#ppt_x"/>
                                          </p:val>
                                        </p:tav>
                                      </p:tavLst>
                                    </p:anim>
                                    <p:anim calcmode="lin" valueType="num">
                                      <p:cBhvr additive="base">
                                        <p:cTn id="114"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xit" presetSubtype="4" fill="hold" grpId="1" nodeType="clickEffect">
                                  <p:stCondLst>
                                    <p:cond delay="0"/>
                                  </p:stCondLst>
                                  <p:childTnLst>
                                    <p:anim calcmode="lin" valueType="num">
                                      <p:cBhvr additive="base">
                                        <p:cTn id="118" dur="500"/>
                                        <p:tgtEl>
                                          <p:spTgt spid="48"/>
                                        </p:tgtEl>
                                        <p:attrNameLst>
                                          <p:attrName>ppt_x</p:attrName>
                                        </p:attrNameLst>
                                      </p:cBhvr>
                                      <p:tavLst>
                                        <p:tav tm="0">
                                          <p:val>
                                            <p:strVal val="ppt_x"/>
                                          </p:val>
                                        </p:tav>
                                        <p:tav tm="100000">
                                          <p:val>
                                            <p:strVal val="ppt_x"/>
                                          </p:val>
                                        </p:tav>
                                      </p:tavLst>
                                    </p:anim>
                                    <p:anim calcmode="lin" valueType="num">
                                      <p:cBhvr additive="base">
                                        <p:cTn id="119" dur="500"/>
                                        <p:tgtEl>
                                          <p:spTgt spid="48"/>
                                        </p:tgtEl>
                                        <p:attrNameLst>
                                          <p:attrName>ppt_y</p:attrName>
                                        </p:attrNameLst>
                                      </p:cBhvr>
                                      <p:tavLst>
                                        <p:tav tm="0">
                                          <p:val>
                                            <p:strVal val="ppt_y"/>
                                          </p:val>
                                        </p:tav>
                                        <p:tav tm="100000">
                                          <p:val>
                                            <p:strVal val="1+ppt_h/2"/>
                                          </p:val>
                                        </p:tav>
                                      </p:tavLst>
                                    </p:anim>
                                    <p:set>
                                      <p:cBhvr>
                                        <p:cTn id="120"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21" restart="whenNotActive" fill="hold" evtFilter="cancelBubble" nodeType="interactiveSeq">
                <p:stCondLst>
                  <p:cond evt="onClick" delay="0">
                    <p:tgtEl>
                      <p:spTgt spid="65"/>
                    </p:tgtEl>
                  </p:cond>
                </p:stCondLst>
                <p:endSync evt="end" delay="0">
                  <p:rtn val="all"/>
                </p:endSync>
                <p:childTnLst>
                  <p:par>
                    <p:cTn id="122" fill="hold">
                      <p:stCondLst>
                        <p:cond delay="0"/>
                      </p:stCondLst>
                      <p:childTnLst>
                        <p:par>
                          <p:cTn id="123" fill="hold">
                            <p:stCondLst>
                              <p:cond delay="0"/>
                            </p:stCondLst>
                            <p:childTnLst>
                              <p:par>
                                <p:cTn id="124" presetID="2" presetClass="entr" presetSubtype="4" fill="hold" grpId="0" nodeType="clickEffect">
                                  <p:stCondLst>
                                    <p:cond delay="0"/>
                                  </p:stCondLst>
                                  <p:childTnLst>
                                    <p:set>
                                      <p:cBhvr>
                                        <p:cTn id="125" dur="1" fill="hold">
                                          <p:stCondLst>
                                            <p:cond delay="0"/>
                                          </p:stCondLst>
                                        </p:cTn>
                                        <p:tgtEl>
                                          <p:spTgt spid="50"/>
                                        </p:tgtEl>
                                        <p:attrNameLst>
                                          <p:attrName>style.visibility</p:attrName>
                                        </p:attrNameLst>
                                      </p:cBhvr>
                                      <p:to>
                                        <p:strVal val="visible"/>
                                      </p:to>
                                    </p:set>
                                    <p:anim calcmode="lin" valueType="num">
                                      <p:cBhvr additive="base">
                                        <p:cTn id="126" dur="500" fill="hold"/>
                                        <p:tgtEl>
                                          <p:spTgt spid="50"/>
                                        </p:tgtEl>
                                        <p:attrNameLst>
                                          <p:attrName>ppt_x</p:attrName>
                                        </p:attrNameLst>
                                      </p:cBhvr>
                                      <p:tavLst>
                                        <p:tav tm="0">
                                          <p:val>
                                            <p:strVal val="#ppt_x"/>
                                          </p:val>
                                        </p:tav>
                                        <p:tav tm="100000">
                                          <p:val>
                                            <p:strVal val="#ppt_x"/>
                                          </p:val>
                                        </p:tav>
                                      </p:tavLst>
                                    </p:anim>
                                    <p:anim calcmode="lin" valueType="num">
                                      <p:cBhvr additive="base">
                                        <p:cTn id="127"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2" presetClass="exit" presetSubtype="4" fill="hold" grpId="1" nodeType="clickEffect">
                                  <p:stCondLst>
                                    <p:cond delay="0"/>
                                  </p:stCondLst>
                                  <p:childTnLst>
                                    <p:anim calcmode="lin" valueType="num">
                                      <p:cBhvr additive="base">
                                        <p:cTn id="131" dur="500"/>
                                        <p:tgtEl>
                                          <p:spTgt spid="50"/>
                                        </p:tgtEl>
                                        <p:attrNameLst>
                                          <p:attrName>ppt_x</p:attrName>
                                        </p:attrNameLst>
                                      </p:cBhvr>
                                      <p:tavLst>
                                        <p:tav tm="0">
                                          <p:val>
                                            <p:strVal val="ppt_x"/>
                                          </p:val>
                                        </p:tav>
                                        <p:tav tm="100000">
                                          <p:val>
                                            <p:strVal val="ppt_x"/>
                                          </p:val>
                                        </p:tav>
                                      </p:tavLst>
                                    </p:anim>
                                    <p:anim calcmode="lin" valueType="num">
                                      <p:cBhvr additive="base">
                                        <p:cTn id="132" dur="500"/>
                                        <p:tgtEl>
                                          <p:spTgt spid="50"/>
                                        </p:tgtEl>
                                        <p:attrNameLst>
                                          <p:attrName>ppt_y</p:attrName>
                                        </p:attrNameLst>
                                      </p:cBhvr>
                                      <p:tavLst>
                                        <p:tav tm="0">
                                          <p:val>
                                            <p:strVal val="ppt_y"/>
                                          </p:val>
                                        </p:tav>
                                        <p:tav tm="100000">
                                          <p:val>
                                            <p:strVal val="1+ppt_h/2"/>
                                          </p:val>
                                        </p:tav>
                                      </p:tavLst>
                                    </p:anim>
                                    <p:set>
                                      <p:cBhvr>
                                        <p:cTn id="133"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34" restart="whenNotActive" fill="hold" evtFilter="cancelBubble" nodeType="interactiveSeq">
                <p:stCondLst>
                  <p:cond evt="onClick" delay="0">
                    <p:tgtEl>
                      <p:spTgt spid="66"/>
                    </p:tgtEl>
                  </p:cond>
                </p:stCondLst>
                <p:endSync evt="end" delay="0">
                  <p:rtn val="all"/>
                </p:endSync>
                <p:childTnLst>
                  <p:par>
                    <p:cTn id="135" fill="hold">
                      <p:stCondLst>
                        <p:cond delay="0"/>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51"/>
                                        </p:tgtEl>
                                        <p:attrNameLst>
                                          <p:attrName>style.visibility</p:attrName>
                                        </p:attrNameLst>
                                      </p:cBhvr>
                                      <p:to>
                                        <p:strVal val="visible"/>
                                      </p:to>
                                    </p:set>
                                    <p:anim calcmode="lin" valueType="num">
                                      <p:cBhvr additive="base">
                                        <p:cTn id="139" dur="500" fill="hold"/>
                                        <p:tgtEl>
                                          <p:spTgt spid="51"/>
                                        </p:tgtEl>
                                        <p:attrNameLst>
                                          <p:attrName>ppt_x</p:attrName>
                                        </p:attrNameLst>
                                      </p:cBhvr>
                                      <p:tavLst>
                                        <p:tav tm="0">
                                          <p:val>
                                            <p:strVal val="#ppt_x"/>
                                          </p:val>
                                        </p:tav>
                                        <p:tav tm="100000">
                                          <p:val>
                                            <p:strVal val="#ppt_x"/>
                                          </p:val>
                                        </p:tav>
                                      </p:tavLst>
                                    </p:anim>
                                    <p:anim calcmode="lin" valueType="num">
                                      <p:cBhvr additive="base">
                                        <p:cTn id="140"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xit" presetSubtype="4" fill="hold" grpId="1" nodeType="clickEffect">
                                  <p:stCondLst>
                                    <p:cond delay="0"/>
                                  </p:stCondLst>
                                  <p:childTnLst>
                                    <p:anim calcmode="lin" valueType="num">
                                      <p:cBhvr additive="base">
                                        <p:cTn id="144" dur="500"/>
                                        <p:tgtEl>
                                          <p:spTgt spid="51"/>
                                        </p:tgtEl>
                                        <p:attrNameLst>
                                          <p:attrName>ppt_x</p:attrName>
                                        </p:attrNameLst>
                                      </p:cBhvr>
                                      <p:tavLst>
                                        <p:tav tm="0">
                                          <p:val>
                                            <p:strVal val="ppt_x"/>
                                          </p:val>
                                        </p:tav>
                                        <p:tav tm="100000">
                                          <p:val>
                                            <p:strVal val="ppt_x"/>
                                          </p:val>
                                        </p:tav>
                                      </p:tavLst>
                                    </p:anim>
                                    <p:anim calcmode="lin" valueType="num">
                                      <p:cBhvr additive="base">
                                        <p:cTn id="145" dur="500"/>
                                        <p:tgtEl>
                                          <p:spTgt spid="51"/>
                                        </p:tgtEl>
                                        <p:attrNameLst>
                                          <p:attrName>ppt_y</p:attrName>
                                        </p:attrNameLst>
                                      </p:cBhvr>
                                      <p:tavLst>
                                        <p:tav tm="0">
                                          <p:val>
                                            <p:strVal val="ppt_y"/>
                                          </p:val>
                                        </p:tav>
                                        <p:tav tm="100000">
                                          <p:val>
                                            <p:strVal val="1+ppt_h/2"/>
                                          </p:val>
                                        </p:tav>
                                      </p:tavLst>
                                    </p:anim>
                                    <p:set>
                                      <p:cBhvr>
                                        <p:cTn id="146"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47" restart="whenNotActive" fill="hold" evtFilter="cancelBubble" nodeType="interactiveSeq">
                <p:stCondLst>
                  <p:cond evt="onClick" delay="0">
                    <p:tgtEl>
                      <p:spTgt spid="67"/>
                    </p:tgtEl>
                  </p:cond>
                </p:stCondLst>
                <p:endSync evt="end" delay="0">
                  <p:rtn val="all"/>
                </p:endSync>
                <p:childTnLst>
                  <p:par>
                    <p:cTn id="148" fill="hold">
                      <p:stCondLst>
                        <p:cond delay="0"/>
                      </p:stCondLst>
                      <p:childTnLst>
                        <p:par>
                          <p:cTn id="149" fill="hold">
                            <p:stCondLst>
                              <p:cond delay="0"/>
                            </p:stCondLst>
                            <p:childTnLst>
                              <p:par>
                                <p:cTn id="150" presetID="2" presetClass="entr" presetSubtype="4" fill="hold" grpId="0" nodeType="clickEffect">
                                  <p:stCondLst>
                                    <p:cond delay="0"/>
                                  </p:stCondLst>
                                  <p:childTnLst>
                                    <p:set>
                                      <p:cBhvr>
                                        <p:cTn id="151" dur="1" fill="hold">
                                          <p:stCondLst>
                                            <p:cond delay="0"/>
                                          </p:stCondLst>
                                        </p:cTn>
                                        <p:tgtEl>
                                          <p:spTgt spid="52"/>
                                        </p:tgtEl>
                                        <p:attrNameLst>
                                          <p:attrName>style.visibility</p:attrName>
                                        </p:attrNameLst>
                                      </p:cBhvr>
                                      <p:to>
                                        <p:strVal val="visible"/>
                                      </p:to>
                                    </p:set>
                                    <p:anim calcmode="lin" valueType="num">
                                      <p:cBhvr additive="base">
                                        <p:cTn id="152" dur="500" fill="hold"/>
                                        <p:tgtEl>
                                          <p:spTgt spid="52"/>
                                        </p:tgtEl>
                                        <p:attrNameLst>
                                          <p:attrName>ppt_x</p:attrName>
                                        </p:attrNameLst>
                                      </p:cBhvr>
                                      <p:tavLst>
                                        <p:tav tm="0">
                                          <p:val>
                                            <p:strVal val="#ppt_x"/>
                                          </p:val>
                                        </p:tav>
                                        <p:tav tm="100000">
                                          <p:val>
                                            <p:strVal val="#ppt_x"/>
                                          </p:val>
                                        </p:tav>
                                      </p:tavLst>
                                    </p:anim>
                                    <p:anim calcmode="lin" valueType="num">
                                      <p:cBhvr additive="base">
                                        <p:cTn id="153"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2" presetClass="exit" presetSubtype="4" fill="hold" grpId="1" nodeType="clickEffect">
                                  <p:stCondLst>
                                    <p:cond delay="0"/>
                                  </p:stCondLst>
                                  <p:childTnLst>
                                    <p:anim calcmode="lin" valueType="num">
                                      <p:cBhvr additive="base">
                                        <p:cTn id="157" dur="500"/>
                                        <p:tgtEl>
                                          <p:spTgt spid="52"/>
                                        </p:tgtEl>
                                        <p:attrNameLst>
                                          <p:attrName>ppt_x</p:attrName>
                                        </p:attrNameLst>
                                      </p:cBhvr>
                                      <p:tavLst>
                                        <p:tav tm="0">
                                          <p:val>
                                            <p:strVal val="ppt_x"/>
                                          </p:val>
                                        </p:tav>
                                        <p:tav tm="100000">
                                          <p:val>
                                            <p:strVal val="ppt_x"/>
                                          </p:val>
                                        </p:tav>
                                      </p:tavLst>
                                    </p:anim>
                                    <p:anim calcmode="lin" valueType="num">
                                      <p:cBhvr additive="base">
                                        <p:cTn id="158" dur="500"/>
                                        <p:tgtEl>
                                          <p:spTgt spid="52"/>
                                        </p:tgtEl>
                                        <p:attrNameLst>
                                          <p:attrName>ppt_y</p:attrName>
                                        </p:attrNameLst>
                                      </p:cBhvr>
                                      <p:tavLst>
                                        <p:tav tm="0">
                                          <p:val>
                                            <p:strVal val="ppt_y"/>
                                          </p:val>
                                        </p:tav>
                                        <p:tav tm="100000">
                                          <p:val>
                                            <p:strVal val="1+ppt_h/2"/>
                                          </p:val>
                                        </p:tav>
                                      </p:tavLst>
                                    </p:anim>
                                    <p:set>
                                      <p:cBhvr>
                                        <p:cTn id="159"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60" restart="whenNotActive" fill="hold" evtFilter="cancelBubble" nodeType="interactiveSeq">
                <p:stCondLst>
                  <p:cond evt="onClick" delay="0">
                    <p:tgtEl>
                      <p:spTgt spid="68"/>
                    </p:tgtEl>
                  </p:cond>
                </p:stCondLst>
                <p:endSync evt="end" delay="0">
                  <p:rtn val="all"/>
                </p:endSync>
                <p:childTnLst>
                  <p:par>
                    <p:cTn id="161" fill="hold">
                      <p:stCondLst>
                        <p:cond delay="0"/>
                      </p:stCondLst>
                      <p:childTnLst>
                        <p:par>
                          <p:cTn id="162" fill="hold">
                            <p:stCondLst>
                              <p:cond delay="0"/>
                            </p:stCondLst>
                            <p:childTnLst>
                              <p:par>
                                <p:cTn id="163" presetID="2" presetClass="entr" presetSubtype="4" fill="hold" grpId="0" nodeType="clickEffect">
                                  <p:stCondLst>
                                    <p:cond delay="0"/>
                                  </p:stCondLst>
                                  <p:childTnLst>
                                    <p:set>
                                      <p:cBhvr>
                                        <p:cTn id="164" dur="1" fill="hold">
                                          <p:stCondLst>
                                            <p:cond delay="0"/>
                                          </p:stCondLst>
                                        </p:cTn>
                                        <p:tgtEl>
                                          <p:spTgt spid="53"/>
                                        </p:tgtEl>
                                        <p:attrNameLst>
                                          <p:attrName>style.visibility</p:attrName>
                                        </p:attrNameLst>
                                      </p:cBhvr>
                                      <p:to>
                                        <p:strVal val="visible"/>
                                      </p:to>
                                    </p:set>
                                    <p:anim calcmode="lin" valueType="num">
                                      <p:cBhvr additive="base">
                                        <p:cTn id="165" dur="500" fill="hold"/>
                                        <p:tgtEl>
                                          <p:spTgt spid="53"/>
                                        </p:tgtEl>
                                        <p:attrNameLst>
                                          <p:attrName>ppt_x</p:attrName>
                                        </p:attrNameLst>
                                      </p:cBhvr>
                                      <p:tavLst>
                                        <p:tav tm="0">
                                          <p:val>
                                            <p:strVal val="#ppt_x"/>
                                          </p:val>
                                        </p:tav>
                                        <p:tav tm="100000">
                                          <p:val>
                                            <p:strVal val="#ppt_x"/>
                                          </p:val>
                                        </p:tav>
                                      </p:tavLst>
                                    </p:anim>
                                    <p:anim calcmode="lin" valueType="num">
                                      <p:cBhvr additive="base">
                                        <p:cTn id="166"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2" presetClass="exit" presetSubtype="4" fill="hold" grpId="1" nodeType="clickEffect">
                                  <p:stCondLst>
                                    <p:cond delay="0"/>
                                  </p:stCondLst>
                                  <p:childTnLst>
                                    <p:anim calcmode="lin" valueType="num">
                                      <p:cBhvr additive="base">
                                        <p:cTn id="170" dur="500"/>
                                        <p:tgtEl>
                                          <p:spTgt spid="53"/>
                                        </p:tgtEl>
                                        <p:attrNameLst>
                                          <p:attrName>ppt_x</p:attrName>
                                        </p:attrNameLst>
                                      </p:cBhvr>
                                      <p:tavLst>
                                        <p:tav tm="0">
                                          <p:val>
                                            <p:strVal val="ppt_x"/>
                                          </p:val>
                                        </p:tav>
                                        <p:tav tm="100000">
                                          <p:val>
                                            <p:strVal val="ppt_x"/>
                                          </p:val>
                                        </p:tav>
                                      </p:tavLst>
                                    </p:anim>
                                    <p:anim calcmode="lin" valueType="num">
                                      <p:cBhvr additive="base">
                                        <p:cTn id="171" dur="500"/>
                                        <p:tgtEl>
                                          <p:spTgt spid="53"/>
                                        </p:tgtEl>
                                        <p:attrNameLst>
                                          <p:attrName>ppt_y</p:attrName>
                                        </p:attrNameLst>
                                      </p:cBhvr>
                                      <p:tavLst>
                                        <p:tav tm="0">
                                          <p:val>
                                            <p:strVal val="ppt_y"/>
                                          </p:val>
                                        </p:tav>
                                        <p:tav tm="100000">
                                          <p:val>
                                            <p:strVal val="1+ppt_h/2"/>
                                          </p:val>
                                        </p:tav>
                                      </p:tavLst>
                                    </p:anim>
                                    <p:set>
                                      <p:cBhvr>
                                        <p:cTn id="17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68"/>
                  </p:tgtEl>
                </p:cond>
              </p:nextCondLst>
            </p:seq>
            <p:audio>
              <p:cMediaNode>
                <p:cTn id="173" fill="hold" display="0">
                  <p:stCondLst>
                    <p:cond delay="indefinite"/>
                  </p:stCondLst>
                  <p:endCondLst>
                    <p:cond evt="onNext" delay="0">
                      <p:tgtEl>
                        <p:sldTgt/>
                      </p:tgtEl>
                    </p:cond>
                    <p:cond evt="onPrev" delay="0">
                      <p:tgtEl>
                        <p:sldTgt/>
                      </p:tgtEl>
                    </p:cond>
                    <p:cond evt="onStopAudio" delay="0">
                      <p:tgtEl>
                        <p:sldTgt/>
                      </p:tgtEl>
                    </p:cond>
                  </p:endCondLst>
                </p:cTn>
                <p:tgtEl>
                  <p:spTgt spid="69"/>
                </p:tgtEl>
              </p:cMediaNode>
            </p:audio>
            <p:seq concurrent="1" nextAc="seek">
              <p:cTn id="174" restart="whenNotActive" fill="hold" evtFilter="cancelBubble" nodeType="interactiveSeq">
                <p:stCondLst>
                  <p:cond evt="onClick" delay="0">
                    <p:tgtEl>
                      <p:spTgt spid="40"/>
                    </p:tgtEl>
                  </p:cond>
                </p:stCondLst>
                <p:endSync evt="end" delay="0">
                  <p:rtn val="all"/>
                </p:endSync>
                <p:childTnLst>
                  <p:par>
                    <p:cTn id="175" fill="hold">
                      <p:stCondLst>
                        <p:cond delay="0"/>
                      </p:stCondLst>
                      <p:childTnLst>
                        <p:par>
                          <p:cTn id="176" fill="hold">
                            <p:stCondLst>
                              <p:cond delay="0"/>
                            </p:stCondLst>
                            <p:childTnLst>
                              <p:par>
                                <p:cTn id="177" presetID="1" presetClass="mediacall" presetSubtype="0" fill="hold" nodeType="clickEffect">
                                  <p:stCondLst>
                                    <p:cond delay="0"/>
                                  </p:stCondLst>
                                  <p:childTnLst>
                                    <p:cmd type="call" cmd="playFrom(0.0)">
                                      <p:cBhvr>
                                        <p:cTn id="178" dur="37436" fill="hold"/>
                                        <p:tgtEl>
                                          <p:spTgt spid="69"/>
                                        </p:tgtEl>
                                      </p:cBhvr>
                                    </p:cmd>
                                  </p:childTnLst>
                                </p:cTn>
                              </p:par>
                            </p:childTnLst>
                          </p:cTn>
                        </p:par>
                      </p:childTnLst>
                    </p:cTn>
                  </p:par>
                </p:childTnLst>
              </p:cTn>
              <p:nextCondLst>
                <p:cond evt="onClick" delay="0">
                  <p:tgtEl>
                    <p:spTgt spid="40"/>
                  </p:tgtEl>
                </p:cond>
              </p:nextCondLst>
            </p:seq>
            <p:seq concurrent="1" nextAc="seek">
              <p:cTn id="179" restart="whenNotActive" fill="hold" evtFilter="cancelBubble" nodeType="interactiveSeq">
                <p:stCondLst>
                  <p:cond evt="onClick" delay="0">
                    <p:tgtEl>
                      <p:spTgt spid="41"/>
                    </p:tgtEl>
                  </p:cond>
                </p:stCondLst>
                <p:endSync evt="end" delay="0">
                  <p:rtn val="all"/>
                </p:endSync>
                <p:childTnLst>
                  <p:par>
                    <p:cTn id="180" fill="hold">
                      <p:stCondLst>
                        <p:cond delay="0"/>
                      </p:stCondLst>
                      <p:childTnLst>
                        <p:par>
                          <p:cTn id="181" fill="hold">
                            <p:stCondLst>
                              <p:cond delay="0"/>
                            </p:stCondLst>
                            <p:childTnLst>
                              <p:par>
                                <p:cTn id="182" presetID="2" presetClass="mediacall" presetSubtype="0" fill="hold" nodeType="clickEffect">
                                  <p:stCondLst>
                                    <p:cond delay="0"/>
                                  </p:stCondLst>
                                  <p:childTnLst>
                                    <p:cmd type="call" cmd="togglePause">
                                      <p:cBhvr>
                                        <p:cTn id="183" dur="1" fill="hold"/>
                                        <p:tgtEl>
                                          <p:spTgt spid="69"/>
                                        </p:tgtEl>
                                      </p:cBhvr>
                                    </p:cmd>
                                  </p:childTnLst>
                                </p:cTn>
                              </p:par>
                            </p:childTnLst>
                          </p:cTn>
                        </p:par>
                      </p:childTnLst>
                    </p:cTn>
                  </p:par>
                </p:childTnLst>
              </p:cTn>
              <p:nextCondLst>
                <p:cond evt="onClick" delay="0">
                  <p:tgtEl>
                    <p:spTgt spid="41"/>
                  </p:tgtEl>
                </p:cond>
              </p:nextCondLst>
            </p:seq>
            <p:seq concurrent="1" nextAc="seek">
              <p:cTn id="184" restart="whenNotActive" fill="hold" evtFilter="cancelBubble" nodeType="interactiveSeq">
                <p:stCondLst>
                  <p:cond evt="onClick" delay="0">
                    <p:tgtEl>
                      <p:spTgt spid="42"/>
                    </p:tgtEl>
                  </p:cond>
                </p:stCondLst>
                <p:endSync evt="end" delay="0">
                  <p:rtn val="all"/>
                </p:endSync>
                <p:childTnLst>
                  <p:par>
                    <p:cTn id="185" fill="hold">
                      <p:stCondLst>
                        <p:cond delay="0"/>
                      </p:stCondLst>
                      <p:childTnLst>
                        <p:par>
                          <p:cTn id="186" fill="hold">
                            <p:stCondLst>
                              <p:cond delay="0"/>
                            </p:stCondLst>
                            <p:childTnLst>
                              <p:par>
                                <p:cTn id="187" presetID="3" presetClass="mediacall" presetSubtype="0" fill="hold" nodeType="clickEffect">
                                  <p:stCondLst>
                                    <p:cond delay="0"/>
                                  </p:stCondLst>
                                  <p:childTnLst>
                                    <p:cmd type="call" cmd="stop">
                                      <p:cBhvr>
                                        <p:cTn id="188" dur="1" fill="hold"/>
                                        <p:tgtEl>
                                          <p:spTgt spid="69"/>
                                        </p:tgtEl>
                                      </p:cBhvr>
                                    </p:cmd>
                                  </p:childTnLst>
                                </p:cTn>
                              </p:par>
                            </p:childTnLst>
                          </p:cTn>
                        </p:par>
                      </p:childTnLst>
                    </p:cTn>
                  </p:par>
                </p:childTnLst>
              </p:cTn>
              <p:nextCondLst>
                <p:cond evt="onClick" delay="0">
                  <p:tgtEl>
                    <p:spTgt spid="42"/>
                  </p:tgtEl>
                </p:cond>
              </p:nextCondLst>
            </p:seq>
            <p:seq concurrent="1" nextAc="seek">
              <p:cTn id="189" restart="whenNotActive" fill="hold" evtFilter="cancelBubble" nodeType="interactiveSeq">
                <p:stCondLst>
                  <p:cond evt="onClick" delay="0">
                    <p:tgtEl>
                      <p:spTgt spid="70"/>
                    </p:tgtEl>
                  </p:cond>
                </p:stCondLst>
                <p:endSync evt="end" delay="0">
                  <p:rtn val="all"/>
                </p:endSync>
                <p:childTnLst>
                  <p:par>
                    <p:cTn id="190" fill="hold">
                      <p:stCondLst>
                        <p:cond delay="0"/>
                      </p:stCondLst>
                      <p:childTnLst>
                        <p:par>
                          <p:cTn id="191" fill="hold">
                            <p:stCondLst>
                              <p:cond delay="0"/>
                            </p:stCondLst>
                            <p:childTnLst>
                              <p:par>
                                <p:cTn id="192" presetID="2" presetClass="entr" presetSubtype="4" fill="hold" grpId="0" nodeType="clickEffect">
                                  <p:stCondLst>
                                    <p:cond delay="0"/>
                                  </p:stCondLst>
                                  <p:childTnLst>
                                    <p:set>
                                      <p:cBhvr>
                                        <p:cTn id="193" dur="1" fill="hold">
                                          <p:stCondLst>
                                            <p:cond delay="0"/>
                                          </p:stCondLst>
                                        </p:cTn>
                                        <p:tgtEl>
                                          <p:spTgt spid="71"/>
                                        </p:tgtEl>
                                        <p:attrNameLst>
                                          <p:attrName>style.visibility</p:attrName>
                                        </p:attrNameLst>
                                      </p:cBhvr>
                                      <p:to>
                                        <p:strVal val="visible"/>
                                      </p:to>
                                    </p:set>
                                    <p:anim calcmode="lin" valueType="num">
                                      <p:cBhvr additive="base">
                                        <p:cTn id="194" dur="500" fill="hold"/>
                                        <p:tgtEl>
                                          <p:spTgt spid="71"/>
                                        </p:tgtEl>
                                        <p:attrNameLst>
                                          <p:attrName>ppt_x</p:attrName>
                                        </p:attrNameLst>
                                      </p:cBhvr>
                                      <p:tavLst>
                                        <p:tav tm="0">
                                          <p:val>
                                            <p:strVal val="#ppt_x"/>
                                          </p:val>
                                        </p:tav>
                                        <p:tav tm="100000">
                                          <p:val>
                                            <p:strVal val="#ppt_x"/>
                                          </p:val>
                                        </p:tav>
                                      </p:tavLst>
                                    </p:anim>
                                    <p:anim calcmode="lin" valueType="num">
                                      <p:cBhvr additive="base">
                                        <p:cTn id="195"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2" presetClass="exit" presetSubtype="4" fill="hold" grpId="1" nodeType="clickEffect">
                                  <p:stCondLst>
                                    <p:cond delay="0"/>
                                  </p:stCondLst>
                                  <p:childTnLst>
                                    <p:anim calcmode="lin" valueType="num">
                                      <p:cBhvr additive="base">
                                        <p:cTn id="199" dur="500"/>
                                        <p:tgtEl>
                                          <p:spTgt spid="71"/>
                                        </p:tgtEl>
                                        <p:attrNameLst>
                                          <p:attrName>ppt_x</p:attrName>
                                        </p:attrNameLst>
                                      </p:cBhvr>
                                      <p:tavLst>
                                        <p:tav tm="0">
                                          <p:val>
                                            <p:strVal val="ppt_x"/>
                                          </p:val>
                                        </p:tav>
                                        <p:tav tm="100000">
                                          <p:val>
                                            <p:strVal val="ppt_x"/>
                                          </p:val>
                                        </p:tav>
                                      </p:tavLst>
                                    </p:anim>
                                    <p:anim calcmode="lin" valueType="num">
                                      <p:cBhvr additive="base">
                                        <p:cTn id="200" dur="500"/>
                                        <p:tgtEl>
                                          <p:spTgt spid="71"/>
                                        </p:tgtEl>
                                        <p:attrNameLst>
                                          <p:attrName>ppt_y</p:attrName>
                                        </p:attrNameLst>
                                      </p:cBhvr>
                                      <p:tavLst>
                                        <p:tav tm="0">
                                          <p:val>
                                            <p:strVal val="ppt_y"/>
                                          </p:val>
                                        </p:tav>
                                        <p:tav tm="100000">
                                          <p:val>
                                            <p:strVal val="1+ppt_h/2"/>
                                          </p:val>
                                        </p:tav>
                                      </p:tavLst>
                                    </p:anim>
                                    <p:set>
                                      <p:cBhvr>
                                        <p:cTn id="201"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0"/>
                  </p:tgtEl>
                </p:cond>
              </p:nextCondLst>
            </p:seq>
          </p:childTnLst>
        </p:cTn>
      </p:par>
    </p:tnLst>
    <p:bldLst>
      <p:bldP spid="46" grpId="0" animBg="1"/>
      <p:bldP spid="46" grpId="1" animBg="1"/>
      <p:bldP spid="44" grpId="0" animBg="1"/>
      <p:bldP spid="44" grpId="1" animBg="1"/>
      <p:bldP spid="34" grpId="0" animBg="1"/>
      <p:bldP spid="34" grpId="1" animBg="1"/>
      <p:bldP spid="50" grpId="0" animBg="1"/>
      <p:bldP spid="50" grpId="1" animBg="1"/>
      <p:bldP spid="51" grpId="0" animBg="1"/>
      <p:bldP spid="51" grpId="1" animBg="1"/>
      <p:bldP spid="47" grpId="0" animBg="1"/>
      <p:bldP spid="47" grpId="1" animBg="1"/>
      <p:bldP spid="53" grpId="0" animBg="1"/>
      <p:bldP spid="53" grpId="1" animBg="1"/>
      <p:bldP spid="55" grpId="0" animBg="1"/>
      <p:bldP spid="55" grpId="1" animBg="1"/>
      <p:bldP spid="20" grpId="0" animBg="1"/>
      <p:bldP spid="20" grpId="1" animBg="1"/>
      <p:bldP spid="49" grpId="0" animBg="1"/>
      <p:bldP spid="49" grpId="1" animBg="1"/>
      <p:bldP spid="45" grpId="0" animBg="1"/>
      <p:bldP spid="45" grpId="1" animBg="1"/>
      <p:bldP spid="48" grpId="0" animBg="1"/>
      <p:bldP spid="48" grpId="1" animBg="1"/>
      <p:bldP spid="52" grpId="0" animBg="1"/>
      <p:bldP spid="52" grpId="1" animBg="1"/>
      <p:bldP spid="71" grpId="0" animBg="1"/>
      <p:bldP spid="71"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5F5EA"/>
        </a:solidFill>
        <a:effectLst/>
      </p:bgPr>
    </p:bg>
    <p:spTree>
      <p:nvGrpSpPr>
        <p:cNvPr id="1" name=""/>
        <p:cNvGrpSpPr/>
        <p:nvPr/>
      </p:nvGrpSpPr>
      <p:grpSpPr>
        <a:xfrm>
          <a:off x="0" y="0"/>
          <a:ext cx="0" cy="0"/>
          <a:chOff x="0" y="0"/>
          <a:chExt cx="0" cy="0"/>
        </a:xfrm>
      </p:grpSpPr>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4"/>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5"/>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6"/>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2"/>
            </p:custDataLst>
          </p:nvPr>
        </p:nvSpPr>
        <p:spPr bwMode="auto">
          <a:xfrm>
            <a:off x="690563" y="1173163"/>
            <a:ext cx="5202237" cy="461962"/>
          </a:xfrm>
          <a:prstGeom prst="rect">
            <a:avLst/>
          </a:prstGeom>
          <a:noFill/>
        </p:spPr>
        <p:txBody>
          <a:bodyPr>
            <a:spAutoFit/>
          </a:bodyPr>
          <a:lstStyle/>
          <a:p>
            <a:pPr algn="ctr" fontAlgn="auto">
              <a:spcBef>
                <a:spcPts val="0"/>
              </a:spcBef>
              <a:spcAft>
                <a:spcPts val="0"/>
              </a:spcAft>
              <a:defRPr/>
            </a:pP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a:t>
            </a:r>
            <a:r>
              <a:rPr lang="en-US" altLang="zh-CN" sz="2400" b="1" kern="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Reading 4</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444384" y="2781921"/>
            <a:ext cx="4713288" cy="923330"/>
          </a:xfrm>
          <a:prstGeom prst="rect">
            <a:avLst/>
          </a:prstGeom>
          <a:solidFill>
            <a:srgbClr val="FFFF99"/>
          </a:solidFill>
        </p:spPr>
        <p:txBody>
          <a:bodyPr wrap="square">
            <a:spAutoFit/>
          </a:bodyPr>
          <a:lstStyle/>
          <a:p>
            <a:r>
              <a:rPr lang="en-US" altLang="zh-CN" smtClean="0"/>
              <a:t>         </a:t>
            </a:r>
            <a:r>
              <a:rPr lang="zh-CN" altLang="zh-CN" smtClean="0"/>
              <a:t>因此，我舍弃了许多保存多年的东西。而现在，我每天都过着快乐的生活。我比过去更感到满足。</a:t>
            </a:r>
            <a:endParaRPr lang="zh-CN" altLang="zh-CN"/>
          </a:p>
        </p:txBody>
      </p:sp>
      <p:pic>
        <p:nvPicPr>
          <p:cNvPr id="24" name="图片 23"/>
          <p:cNvPicPr>
            <a:picLocks noChangeAspect="1"/>
          </p:cNvPicPr>
          <p:nvPr/>
        </p:nvPicPr>
        <p:blipFill>
          <a:blip r:embed="rId9" cstate="print"/>
          <a:srcRect/>
          <a:stretch>
            <a:fillRect/>
          </a:stretch>
        </p:blipFill>
        <p:spPr bwMode="auto">
          <a:xfrm>
            <a:off x="10809288" y="1588"/>
            <a:ext cx="927100" cy="925512"/>
          </a:xfrm>
          <a:prstGeom prst="rect">
            <a:avLst/>
          </a:prstGeom>
          <a:noFill/>
          <a:ln w="9525">
            <a:noFill/>
            <a:miter lim="800000"/>
            <a:headEnd/>
            <a:tailEnd/>
          </a:ln>
        </p:spPr>
      </p:pic>
      <p:graphicFrame>
        <p:nvGraphicFramePr>
          <p:cNvPr id="26" name="Group 62"/>
          <p:cNvGraphicFramePr>
            <a:graphicFrameLocks noGrp="1"/>
          </p:cNvGraphicFramePr>
          <p:nvPr/>
        </p:nvGraphicFramePr>
        <p:xfrm>
          <a:off x="1776413" y="4652963"/>
          <a:ext cx="720537" cy="334984"/>
        </p:xfrm>
        <a:graphic>
          <a:graphicData uri="http://schemas.openxmlformats.org/drawingml/2006/table">
            <a:tbl>
              <a:tblPr/>
              <a:tblGrid>
                <a:gridCol w="720537"/>
              </a:tblGrid>
              <a:tr h="33492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 </a:t>
                      </a:r>
                    </a:p>
                  </a:txBody>
                  <a:tcPr marL="91498" marR="91498" marT="45572" marB="45572" horzOverflow="overflow">
                    <a:lnL>
                      <a:noFill/>
                    </a:lnL>
                    <a:lnR>
                      <a:noFill/>
                    </a:lnR>
                    <a:lnT>
                      <a:noFill/>
                    </a:lnT>
                    <a:lnB>
                      <a:noFill/>
                    </a:lnB>
                    <a:lnTlToBr>
                      <a:noFill/>
                    </a:lnTlToBr>
                    <a:lnBlToTr>
                      <a:noFill/>
                    </a:lnBlToTr>
                    <a:noFill/>
                  </a:tcPr>
                </a:tc>
              </a:tr>
            </a:tbl>
          </a:graphicData>
        </a:graphic>
      </p:graphicFrame>
      <p:pic>
        <p:nvPicPr>
          <p:cNvPr id="40" name="Picture 2" descr="C:\Users\xiaanwen\Desktop\播放.png"/>
          <p:cNvPicPr>
            <a:picLocks noChangeAspect="1" noChangeArrowheads="1"/>
          </p:cNvPicPr>
          <p:nvPr/>
        </p:nvPicPr>
        <p:blipFill>
          <a:blip r:embed="rId10" cstate="print"/>
          <a:srcRect t="8850" b="8286"/>
          <a:stretch>
            <a:fillRect/>
          </a:stretch>
        </p:blipFill>
        <p:spPr bwMode="auto">
          <a:xfrm>
            <a:off x="7239000" y="144463"/>
            <a:ext cx="1071563" cy="712787"/>
          </a:xfrm>
          <a:prstGeom prst="rect">
            <a:avLst/>
          </a:prstGeom>
          <a:noFill/>
          <a:ln w="9525">
            <a:noFill/>
            <a:miter lim="800000"/>
            <a:headEnd/>
            <a:tailEnd/>
          </a:ln>
        </p:spPr>
      </p:pic>
      <p:pic>
        <p:nvPicPr>
          <p:cNvPr id="41" name="Picture 3" descr="C:\Users\xiaanwen\Desktop\暂停.png"/>
          <p:cNvPicPr>
            <a:picLocks noChangeAspect="1" noChangeArrowheads="1"/>
          </p:cNvPicPr>
          <p:nvPr/>
        </p:nvPicPr>
        <p:blipFill>
          <a:blip r:embed="rId11" cstate="print"/>
          <a:srcRect t="8334" b="8331"/>
          <a:stretch>
            <a:fillRect/>
          </a:stretch>
        </p:blipFill>
        <p:spPr bwMode="auto">
          <a:xfrm>
            <a:off x="8524875" y="144463"/>
            <a:ext cx="927100" cy="719137"/>
          </a:xfrm>
          <a:prstGeom prst="rect">
            <a:avLst/>
          </a:prstGeom>
          <a:noFill/>
          <a:ln w="9525">
            <a:noFill/>
            <a:miter lim="800000"/>
            <a:headEnd/>
            <a:tailEnd/>
          </a:ln>
        </p:spPr>
      </p:pic>
      <p:pic>
        <p:nvPicPr>
          <p:cNvPr id="42" name="Picture 4" descr="C:\Users\xiaanwen\Desktop\停止.png"/>
          <p:cNvPicPr>
            <a:picLocks noChangeAspect="1" noChangeArrowheads="1"/>
          </p:cNvPicPr>
          <p:nvPr/>
        </p:nvPicPr>
        <p:blipFill>
          <a:blip r:embed="rId12" cstate="print"/>
          <a:srcRect t="6667"/>
          <a:stretch>
            <a:fillRect/>
          </a:stretch>
        </p:blipFill>
        <p:spPr bwMode="auto">
          <a:xfrm>
            <a:off x="9594850" y="100013"/>
            <a:ext cx="857250" cy="828675"/>
          </a:xfrm>
          <a:prstGeom prst="rect">
            <a:avLst/>
          </a:prstGeom>
          <a:noFill/>
          <a:ln w="9525">
            <a:noFill/>
            <a:miter lim="800000"/>
            <a:headEnd/>
            <a:tailEnd/>
          </a:ln>
        </p:spPr>
      </p:pic>
      <p:graphicFrame>
        <p:nvGraphicFramePr>
          <p:cNvPr id="59" name="Group 80"/>
          <p:cNvGraphicFramePr>
            <a:graphicFrameLocks noGrp="1"/>
          </p:cNvGraphicFramePr>
          <p:nvPr/>
        </p:nvGraphicFramePr>
        <p:xfrm>
          <a:off x="643709" y="5749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3" name="TextBox 42"/>
          <p:cNvSpPr txBox="1"/>
          <p:nvPr/>
        </p:nvSpPr>
        <p:spPr>
          <a:xfrm>
            <a:off x="788023" y="2406863"/>
            <a:ext cx="4018869" cy="2573012"/>
          </a:xfrm>
          <a:prstGeom prst="rect">
            <a:avLst/>
          </a:prstGeom>
          <a:noFill/>
        </p:spPr>
        <p:txBody>
          <a:bodyPr wrap="square" rtlCol="0">
            <a:spAutoFit/>
          </a:bodyPr>
          <a:lstStyle/>
          <a:p>
            <a:pPr algn="just">
              <a:lnSpc>
                <a:spcPct val="130000"/>
              </a:lnSpc>
            </a:pP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smtClean="0">
                <a:solidFill>
                  <a:srgbClr val="FF0000"/>
                </a:solidFill>
                <a:latin typeface="Comic Sans MS" panose="030F0702030302020204" pitchFamily="66" charset="0"/>
              </a:rPr>
              <a:t>4</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So I said goodbye to a lot of things, many of which I’d had for years. And yet now I live each day with a happier </a:t>
            </a:r>
            <a:r>
              <a:rPr lang="en-US" altLang="zh-CN" sz="1700" b="1" kern="100" smtClean="0">
                <a:solidFill>
                  <a:srgbClr val="0070C0"/>
                </a:solidFill>
                <a:latin typeface="Times New Roman" panose="02020603050405020304" pitchFamily="18" charset="0"/>
              </a:rPr>
              <a:t>spirit</a:t>
            </a:r>
            <a:r>
              <a:rPr lang="en-US" altLang="zh-CN" sz="2000" b="1" baseline="30000" smtClean="0">
                <a:solidFill>
                  <a:schemeClr val="accent5"/>
                </a:solidFill>
                <a:latin typeface="Times New Roman" panose="02020603050405020304" pitchFamily="18" charset="0"/>
                <a:cs typeface="Times New Roman" panose="02020603050405020304" pitchFamily="18" charset="0"/>
              </a:rPr>
              <a:t>18</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I feel more </a:t>
            </a:r>
            <a:r>
              <a:rPr lang="en-US" altLang="zh-CN" sz="1700" b="1" kern="100" smtClean="0">
                <a:solidFill>
                  <a:srgbClr val="0070C0"/>
                </a:solidFill>
                <a:latin typeface="Times New Roman" panose="02020603050405020304" pitchFamily="18" charset="0"/>
              </a:rPr>
              <a:t>content</a:t>
            </a:r>
            <a:r>
              <a:rPr lang="en-US" altLang="zh-CN" sz="2000" b="1" baseline="30000" smtClean="0">
                <a:solidFill>
                  <a:schemeClr val="accent5"/>
                </a:solidFill>
                <a:latin typeface="Times New Roman" panose="02020603050405020304" pitchFamily="18" charset="0"/>
                <a:cs typeface="Times New Roman" panose="02020603050405020304" pitchFamily="18" charset="0"/>
              </a:rPr>
              <a:t>19</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now than I ever did in the past. </a:t>
            </a:r>
            <a:endParaRPr lang="zh-CN" altLang="en-US"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9" name="矩形 48"/>
          <p:cNvSpPr/>
          <p:nvPr/>
        </p:nvSpPr>
        <p:spPr>
          <a:xfrm>
            <a:off x="6274191" y="3650012"/>
            <a:ext cx="3480934" cy="452432"/>
          </a:xfrm>
          <a:prstGeom prst="rect">
            <a:avLst/>
          </a:prstGeom>
          <a:solidFill>
            <a:srgbClr val="D7F9D3"/>
          </a:solidFill>
          <a:ln>
            <a:solidFill>
              <a:srgbClr val="FF0000"/>
            </a:solidFill>
          </a:ln>
        </p:spPr>
        <p:txBody>
          <a:bodyPr wrap="square">
            <a:spAutoFit/>
          </a:bodyPr>
          <a:lstStyle/>
          <a:p>
            <a:pPr marL="342900" indent="-342900">
              <a:lnSpc>
                <a:spcPct val="130000"/>
              </a:lnSpc>
            </a:pPr>
            <a:r>
              <a:rPr lang="zh-CN" altLang="zh-CN" sz="1700" kern="100" dirty="0">
                <a:solidFill>
                  <a:srgbClr val="0070C0"/>
                </a:solidFill>
                <a:latin typeface="Times New Roman" panose="02020603050405020304" pitchFamily="18" charset="0"/>
                <a:ea typeface="+mn-ea"/>
              </a:rPr>
              <a:t>★ </a:t>
            </a:r>
            <a:r>
              <a:rPr lang="en-US" altLang="zh-CN" sz="1700" b="1" kern="100" dirty="0" smtClean="0">
                <a:solidFill>
                  <a:srgbClr val="0070C0"/>
                </a:solidFill>
                <a:latin typeface="Times New Roman" panose="02020603050405020304" pitchFamily="18" charset="0"/>
              </a:rPr>
              <a:t>spirit </a:t>
            </a:r>
            <a:r>
              <a:rPr lang="en-US" altLang="zh-CN" dirty="0" smtClean="0">
                <a:cs typeface="Times New Roman" panose="02020603050405020304" pitchFamily="18" charset="0"/>
              </a:rPr>
              <a:t>/'spɪrɪt/    n. </a:t>
            </a:r>
            <a:r>
              <a:rPr lang="zh-CN" altLang="en-US" dirty="0" smtClean="0">
                <a:cs typeface="Times New Roman" panose="02020603050405020304" pitchFamily="18" charset="0"/>
              </a:rPr>
              <a:t>情绪；心境</a:t>
            </a:r>
          </a:p>
        </p:txBody>
      </p:sp>
      <p:sp>
        <p:nvSpPr>
          <p:cNvPr id="33" name="矩形 32"/>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sp>
        <p:nvSpPr>
          <p:cNvPr id="45" name="矩形 44"/>
          <p:cNvSpPr/>
          <p:nvPr/>
        </p:nvSpPr>
        <p:spPr>
          <a:xfrm>
            <a:off x="6025490" y="2439617"/>
            <a:ext cx="5379665" cy="3299621"/>
          </a:xfrm>
          <a:prstGeom prst="rect">
            <a:avLst/>
          </a:prstGeom>
          <a:solidFill>
            <a:srgbClr val="D7F9D3"/>
          </a:solidFill>
          <a:ln>
            <a:solidFill>
              <a:srgbClr val="FF0000"/>
            </a:solidFill>
          </a:ln>
        </p:spPr>
        <p:txBody>
          <a:bodyPr wrap="square">
            <a:spAutoFit/>
          </a:bodyPr>
          <a:lstStyle/>
          <a:p>
            <a:pPr>
              <a:lnSpc>
                <a:spcPct val="130000"/>
              </a:lnSpc>
            </a:pPr>
            <a:r>
              <a:rPr lang="zh-CN" altLang="zh-CN" sz="1700" kern="100" dirty="0">
                <a:solidFill>
                  <a:srgbClr val="0070C0"/>
                </a:solidFill>
                <a:latin typeface="Times New Roman" panose="02020603050405020304" pitchFamily="18" charset="0"/>
                <a:ea typeface="+mn-ea"/>
              </a:rPr>
              <a:t>★ </a:t>
            </a:r>
            <a:r>
              <a:rPr lang="en-US" altLang="zh-CN" sz="1700" b="1" kern="100" dirty="0" smtClean="0">
                <a:solidFill>
                  <a:srgbClr val="0070C0"/>
                </a:solidFill>
                <a:latin typeface="Times New Roman" panose="02020603050405020304" pitchFamily="18" charset="0"/>
              </a:rPr>
              <a:t>content    </a:t>
            </a:r>
            <a:r>
              <a:rPr lang="en-US" altLang="zh-CN" dirty="0" smtClean="0">
                <a:cs typeface="Times New Roman" panose="02020603050405020304" pitchFamily="18" charset="0"/>
              </a:rPr>
              <a:t>/'</a:t>
            </a:r>
            <a:r>
              <a:rPr lang="en-US" altLang="zh-CN" dirty="0" err="1" smtClean="0">
                <a:cs typeface="Times New Roman" panose="02020603050405020304" pitchFamily="18" charset="0"/>
              </a:rPr>
              <a:t>kɒntent</a:t>
            </a:r>
            <a:r>
              <a:rPr lang="en-US" altLang="zh-CN" dirty="0" smtClean="0">
                <a:cs typeface="Times New Roman" panose="02020603050405020304" pitchFamily="18" charset="0"/>
              </a:rPr>
              <a:t>/</a:t>
            </a:r>
            <a:endParaRPr lang="zh-CN" altLang="zh-CN" dirty="0" smtClean="0">
              <a:cs typeface="Times New Roman" panose="02020603050405020304" pitchFamily="18" charset="0"/>
            </a:endParaRPr>
          </a:p>
          <a:p>
            <a:pPr marL="342900" indent="-342900">
              <a:lnSpc>
                <a:spcPct val="130000"/>
              </a:lnSpc>
              <a:buAutoNum type="alphaLcParenBoth"/>
            </a:pPr>
            <a:r>
              <a:rPr lang="en-US" altLang="zh-CN" dirty="0" smtClean="0">
                <a:cs typeface="Times New Roman" panose="02020603050405020304" pitchFamily="18" charset="0"/>
              </a:rPr>
              <a:t>n. the things that are contained in </a:t>
            </a:r>
            <a:r>
              <a:rPr lang="en-US" altLang="zh-CN" dirty="0" err="1" smtClean="0">
                <a:cs typeface="Times New Roman" panose="02020603050405020304" pitchFamily="18" charset="0"/>
              </a:rPr>
              <a:t>sth</a:t>
            </a:r>
            <a:r>
              <a:rPr lang="en-US" altLang="zh-CN" dirty="0" smtClean="0">
                <a:cs typeface="Times New Roman" panose="02020603050405020304" pitchFamily="18" charset="0"/>
              </a:rPr>
              <a:t>.</a:t>
            </a:r>
          </a:p>
          <a:p>
            <a:pPr marL="342900" indent="-342900">
              <a:lnSpc>
                <a:spcPct val="130000"/>
              </a:lnSpc>
            </a:pPr>
            <a:r>
              <a:rPr lang="en-US" altLang="zh-CN" dirty="0" smtClean="0">
                <a:cs typeface="Times New Roman" panose="02020603050405020304" pitchFamily="18" charset="0"/>
              </a:rPr>
              <a:t>      </a:t>
            </a:r>
            <a:r>
              <a:rPr lang="zh-CN" altLang="zh-CN" dirty="0" smtClean="0">
                <a:cs typeface="Times New Roman" panose="02020603050405020304" pitchFamily="18" charset="0"/>
              </a:rPr>
              <a:t>内容；所包含的东西</a:t>
            </a:r>
            <a:endParaRPr lang="en-US" altLang="zh-CN" dirty="0" smtClean="0">
              <a:cs typeface="Times New Roman" panose="02020603050405020304" pitchFamily="18" charset="0"/>
            </a:endParaRPr>
          </a:p>
          <a:p>
            <a:pPr marL="342900" indent="-342900">
              <a:lnSpc>
                <a:spcPct val="130000"/>
              </a:lnSpc>
            </a:pPr>
            <a:r>
              <a:rPr lang="en-US" altLang="zh-CN" dirty="0" smtClean="0">
                <a:cs typeface="Times New Roman" panose="02020603050405020304" pitchFamily="18" charset="0"/>
              </a:rPr>
              <a:t> e.g.  He tipped the contents of the bag onto the table.</a:t>
            </a:r>
            <a:endParaRPr lang="zh-CN" altLang="zh-CN" dirty="0" smtClean="0">
              <a:cs typeface="Times New Roman" panose="02020603050405020304" pitchFamily="18" charset="0"/>
            </a:endParaRPr>
          </a:p>
          <a:p>
            <a:pPr>
              <a:lnSpc>
                <a:spcPct val="130000"/>
              </a:lnSpc>
            </a:pPr>
            <a:r>
              <a:rPr lang="en-US" altLang="zh-CN" dirty="0" smtClean="0">
                <a:cs typeface="Times New Roman" panose="02020603050405020304" pitchFamily="18" charset="0"/>
              </a:rPr>
              <a:t>         </a:t>
            </a:r>
            <a:r>
              <a:rPr lang="zh-CN" altLang="zh-CN" dirty="0" smtClean="0">
                <a:cs typeface="Times New Roman" panose="02020603050405020304" pitchFamily="18" charset="0"/>
              </a:rPr>
              <a:t>他把包里的东西倒在桌上。</a:t>
            </a:r>
          </a:p>
          <a:p>
            <a:pPr>
              <a:lnSpc>
                <a:spcPct val="130000"/>
              </a:lnSpc>
            </a:pPr>
            <a:r>
              <a:rPr lang="en-US" altLang="zh-CN" dirty="0" smtClean="0">
                <a:cs typeface="Times New Roman" panose="02020603050405020304" pitchFamily="18" charset="0"/>
              </a:rPr>
              <a:t>(b) adj. happy or satisfied  </a:t>
            </a:r>
            <a:r>
              <a:rPr lang="zh-CN" altLang="zh-CN" dirty="0" smtClean="0">
                <a:cs typeface="Times New Roman" panose="02020603050405020304" pitchFamily="18" charset="0"/>
              </a:rPr>
              <a:t>满意的；知足的</a:t>
            </a:r>
          </a:p>
          <a:p>
            <a:pPr>
              <a:lnSpc>
                <a:spcPct val="130000"/>
              </a:lnSpc>
            </a:pPr>
            <a:r>
              <a:rPr lang="en-US" altLang="zh-CN" dirty="0" smtClean="0">
                <a:cs typeface="Times New Roman" panose="02020603050405020304" pitchFamily="18" charset="0"/>
              </a:rPr>
              <a:t>  e.g.  I’m perfectly content with the way the campaign has gone.</a:t>
            </a:r>
          </a:p>
          <a:p>
            <a:pPr>
              <a:lnSpc>
                <a:spcPct val="130000"/>
              </a:lnSpc>
            </a:pPr>
            <a:r>
              <a:rPr lang="en-US" altLang="zh-CN" dirty="0" smtClean="0">
                <a:cs typeface="Times New Roman" panose="02020603050405020304" pitchFamily="18" charset="0"/>
              </a:rPr>
              <a:t>          </a:t>
            </a:r>
            <a:r>
              <a:rPr lang="zh-CN" altLang="zh-CN" dirty="0" smtClean="0">
                <a:cs typeface="Times New Roman" panose="02020603050405020304" pitchFamily="18" charset="0"/>
              </a:rPr>
              <a:t>我对竞选活动的进展十分满意。</a:t>
            </a:r>
          </a:p>
        </p:txBody>
      </p:sp>
      <p:graphicFrame>
        <p:nvGraphicFramePr>
          <p:cNvPr id="34" name="Group 80"/>
          <p:cNvGraphicFramePr>
            <a:graphicFrameLocks noGrp="1"/>
          </p:cNvGraphicFramePr>
          <p:nvPr/>
        </p:nvGraphicFramePr>
        <p:xfrm>
          <a:off x="2593387" y="3768120"/>
          <a:ext cx="654014" cy="294219"/>
        </p:xfrm>
        <a:graphic>
          <a:graphicData uri="http://schemas.openxmlformats.org/drawingml/2006/table">
            <a:tbl>
              <a:tblPr/>
              <a:tblGrid>
                <a:gridCol w="654014"/>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lang="zh-CN" altLang="en-US" sz="2000" b="1" kern="1200" baseline="30000" dirty="0" smtClean="0">
                          <a:solidFill>
                            <a:schemeClr val="accent5"/>
                          </a:solidFill>
                          <a:latin typeface="Times New Roman" panose="02020603050405020304" pitchFamily="18" charset="0"/>
                          <a:ea typeface="+mn-ea"/>
                          <a:cs typeface="Times New Roman" panose="02020603050405020304" pitchFamily="18" charset="0"/>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39" name="Group 80"/>
          <p:cNvGraphicFramePr>
            <a:graphicFrameLocks noGrp="1"/>
          </p:cNvGraphicFramePr>
          <p:nvPr/>
        </p:nvGraphicFramePr>
        <p:xfrm>
          <a:off x="808154" y="4136008"/>
          <a:ext cx="858276" cy="334986"/>
        </p:xfrm>
        <a:graphic>
          <a:graphicData uri="http://schemas.openxmlformats.org/drawingml/2006/table">
            <a:tbl>
              <a:tblPr/>
              <a:tblGrid>
                <a:gridCol w="858276"/>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pic>
        <p:nvPicPr>
          <p:cNvPr id="47" name="A-4.wav">
            <a:hlinkClick r:id="" action="ppaction://media"/>
          </p:cNvPr>
          <p:cNvPicPr>
            <a:picLocks noRot="1" noChangeAspect="1"/>
          </p:cNvPicPr>
          <p:nvPr>
            <a:audioFile r:link="rId3"/>
            <p:extLst>
              <p:ext uri="{DAA4B4D4-6D71-4841-9C94-3DE7FCFB9230}">
                <p14:media xmlns:p14="http://schemas.microsoft.com/office/powerpoint/2010/main" xmlns="" r:link="rId13"/>
              </p:ext>
            </p:extLst>
          </p:nvPr>
        </p:nvPicPr>
        <p:blipFill>
          <a:blip r:embed="rId14" cstate="print"/>
          <a:stretch>
            <a:fillRect/>
          </a:stretch>
        </p:blipFill>
        <p:spPr>
          <a:xfrm>
            <a:off x="12192000" y="1507621"/>
            <a:ext cx="304800" cy="304800"/>
          </a:xfrm>
          <a:prstGeom prst="rect">
            <a:avLst/>
          </a:prstGeom>
        </p:spPr>
      </p:pic>
    </p:spTree>
  </p:cSld>
  <p:clrMapOvr>
    <a:overrideClrMapping bg1="lt1" tx1="dk1" bg2="lt2" tx2="dk2" accent1="accent1" accent2="accent2" accent3="accent3" accent4="accent4" accent5="accent5" accent6="accent6" hlink="hlink" folHlink="folHlink"/>
  </p:clrMapOvr>
  <p:transition spd="slow">
    <p:wedg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500" fill="hold"/>
                                        <p:tgtEl>
                                          <p:spTgt spid="49"/>
                                        </p:tgtEl>
                                        <p:attrNameLst>
                                          <p:attrName>ppt_x</p:attrName>
                                        </p:attrNameLst>
                                      </p:cBhvr>
                                      <p:tavLst>
                                        <p:tav tm="0">
                                          <p:val>
                                            <p:strVal val="#ppt_x"/>
                                          </p:val>
                                        </p:tav>
                                        <p:tav tm="100000">
                                          <p:val>
                                            <p:strVal val="#ppt_x"/>
                                          </p:val>
                                        </p:tav>
                                      </p:tavLst>
                                    </p:anim>
                                    <p:anim calcmode="lin" valueType="num">
                                      <p:cBhvr additive="base">
                                        <p:cTn id="1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49"/>
                                        </p:tgtEl>
                                        <p:attrNameLst>
                                          <p:attrName>ppt_x</p:attrName>
                                        </p:attrNameLst>
                                      </p:cBhvr>
                                      <p:tavLst>
                                        <p:tav tm="0">
                                          <p:val>
                                            <p:strVal val="ppt_x"/>
                                          </p:val>
                                        </p:tav>
                                        <p:tav tm="100000">
                                          <p:val>
                                            <p:strVal val="ppt_x"/>
                                          </p:val>
                                        </p:tav>
                                      </p:tavLst>
                                    </p:anim>
                                    <p:anim calcmode="lin" valueType="num">
                                      <p:cBhvr additive="base">
                                        <p:cTn id="23" dur="500"/>
                                        <p:tgtEl>
                                          <p:spTgt spid="49"/>
                                        </p:tgtEl>
                                        <p:attrNameLst>
                                          <p:attrName>ppt_y</p:attrName>
                                        </p:attrNameLst>
                                      </p:cBhvr>
                                      <p:tavLst>
                                        <p:tav tm="0">
                                          <p:val>
                                            <p:strVal val="ppt_y"/>
                                          </p:val>
                                        </p:tav>
                                        <p:tav tm="100000">
                                          <p:val>
                                            <p:strVal val="1+ppt_h/2"/>
                                          </p:val>
                                        </p:tav>
                                      </p:tavLst>
                                    </p:anim>
                                    <p:set>
                                      <p:cBhvr>
                                        <p:cTn id="24"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5" restart="whenNotActive" fill="hold" evtFilter="cancelBubble" nodeType="interactiveSeq">
                <p:stCondLst>
                  <p:cond evt="onClick" delay="0">
                    <p:tgtEl>
                      <p:spTgt spid="39"/>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cBhvr additive="base">
                                        <p:cTn id="30" dur="500" fill="hold"/>
                                        <p:tgtEl>
                                          <p:spTgt spid="45"/>
                                        </p:tgtEl>
                                        <p:attrNameLst>
                                          <p:attrName>ppt_x</p:attrName>
                                        </p:attrNameLst>
                                      </p:cBhvr>
                                      <p:tavLst>
                                        <p:tav tm="0">
                                          <p:val>
                                            <p:strVal val="#ppt_x"/>
                                          </p:val>
                                        </p:tav>
                                        <p:tav tm="100000">
                                          <p:val>
                                            <p:strVal val="#ppt_x"/>
                                          </p:val>
                                        </p:tav>
                                      </p:tavLst>
                                    </p:anim>
                                    <p:anim calcmode="lin" valueType="num">
                                      <p:cBhvr additive="base">
                                        <p:cTn id="31"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45"/>
                                        </p:tgtEl>
                                        <p:attrNameLst>
                                          <p:attrName>ppt_x</p:attrName>
                                        </p:attrNameLst>
                                      </p:cBhvr>
                                      <p:tavLst>
                                        <p:tav tm="0">
                                          <p:val>
                                            <p:strVal val="ppt_x"/>
                                          </p:val>
                                        </p:tav>
                                        <p:tav tm="100000">
                                          <p:val>
                                            <p:strVal val="ppt_x"/>
                                          </p:val>
                                        </p:tav>
                                      </p:tavLst>
                                    </p:anim>
                                    <p:anim calcmode="lin" valueType="num">
                                      <p:cBhvr additive="base">
                                        <p:cTn id="36" dur="500"/>
                                        <p:tgtEl>
                                          <p:spTgt spid="45"/>
                                        </p:tgtEl>
                                        <p:attrNameLst>
                                          <p:attrName>ppt_y</p:attrName>
                                        </p:attrNameLst>
                                      </p:cBhvr>
                                      <p:tavLst>
                                        <p:tav tm="0">
                                          <p:val>
                                            <p:strVal val="ppt_y"/>
                                          </p:val>
                                        </p:tav>
                                        <p:tav tm="100000">
                                          <p:val>
                                            <p:strVal val="1+ppt_h/2"/>
                                          </p:val>
                                        </p:tav>
                                      </p:tavLst>
                                    </p:anim>
                                    <p:set>
                                      <p:cBhvr>
                                        <p:cTn id="37"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audio>
              <p:cMediaNode>
                <p:cTn id="38" fill="hold" display="0">
                  <p:stCondLst>
                    <p:cond delay="indefinite"/>
                  </p:stCondLst>
                  <p:endCondLst>
                    <p:cond evt="onNext" delay="0">
                      <p:tgtEl>
                        <p:sldTgt/>
                      </p:tgtEl>
                    </p:cond>
                    <p:cond evt="onPrev" delay="0">
                      <p:tgtEl>
                        <p:sldTgt/>
                      </p:tgtEl>
                    </p:cond>
                    <p:cond evt="onStopAudio" delay="0">
                      <p:tgtEl>
                        <p:sldTgt/>
                      </p:tgtEl>
                    </p:cond>
                  </p:endCondLst>
                </p:cTn>
                <p:tgtEl>
                  <p:spTgt spid="47"/>
                </p:tgtEl>
              </p:cMediaNode>
            </p:audio>
            <p:seq concurrent="1" nextAc="seek">
              <p:cTn id="39" restart="whenNotActive" fill="hold" evtFilter="cancelBubble" nodeType="interactiveSeq">
                <p:stCondLst>
                  <p:cond evt="onClick" delay="0">
                    <p:tgtEl>
                      <p:spTgt spid="40"/>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5832" fill="hold"/>
                                        <p:tgtEl>
                                          <p:spTgt spid="47"/>
                                        </p:tgtEl>
                                      </p:cBhvr>
                                    </p:cmd>
                                  </p:childTnLst>
                                </p:cTn>
                              </p:par>
                            </p:childTnLst>
                          </p:cTn>
                        </p:par>
                      </p:childTnLst>
                    </p:cTn>
                  </p:par>
                </p:childTnLst>
              </p:cTn>
              <p:nextCondLst>
                <p:cond evt="onClick" delay="0">
                  <p:tgtEl>
                    <p:spTgt spid="40"/>
                  </p:tgtEl>
                </p:cond>
              </p:nextCondLst>
            </p:seq>
            <p:seq concurrent="1" nextAc="seek">
              <p:cTn id="44" restart="whenNotActive" fill="hold" evtFilter="cancelBubble" nodeType="interactiveSeq">
                <p:stCondLst>
                  <p:cond evt="onClick" delay="0">
                    <p:tgtEl>
                      <p:spTgt spid="41"/>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47"/>
                                        </p:tgtEl>
                                      </p:cBhvr>
                                    </p:cmd>
                                  </p:childTnLst>
                                </p:cTn>
                              </p:par>
                            </p:childTnLst>
                          </p:cTn>
                        </p:par>
                      </p:childTnLst>
                    </p:cTn>
                  </p:par>
                </p:childTnLst>
              </p:cTn>
              <p:nextCondLst>
                <p:cond evt="onClick" delay="0">
                  <p:tgtEl>
                    <p:spTgt spid="41"/>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3" presetClass="mediacall" presetSubtype="0" fill="hold" nodeType="clickEffect">
                                  <p:stCondLst>
                                    <p:cond delay="0"/>
                                  </p:stCondLst>
                                  <p:childTnLst>
                                    <p:cmd type="call" cmd="stop">
                                      <p:cBhvr>
                                        <p:cTn id="53" dur="1" fill="hold"/>
                                        <p:tgtEl>
                                          <p:spTgt spid="47"/>
                                        </p:tgtEl>
                                      </p:cBhvr>
                                    </p:cmd>
                                  </p:childTnLst>
                                </p:cTn>
                              </p:par>
                            </p:childTnLst>
                          </p:cTn>
                        </p:par>
                      </p:childTnLst>
                    </p:cTn>
                  </p:par>
                </p:childTnLst>
              </p:cTn>
              <p:nextCondLst>
                <p:cond evt="onClick" delay="0">
                  <p:tgtEl>
                    <p:spTgt spid="42"/>
                  </p:tgtEl>
                </p:cond>
              </p:nextCondLst>
            </p:seq>
          </p:childTnLst>
        </p:cTn>
      </p:par>
    </p:tnLst>
    <p:bldLst>
      <p:bldP spid="20" grpId="0" animBg="1"/>
      <p:bldP spid="20" grpId="1" animBg="1"/>
      <p:bldP spid="49" grpId="0" animBg="1"/>
      <p:bldP spid="49" grpId="1" animBg="1"/>
      <p:bldP spid="45" grpId="0" animBg="1"/>
      <p:bldP spid="4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3"/>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4"/>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5"/>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1"/>
            </p:custDataLst>
          </p:nvPr>
        </p:nvSpPr>
        <p:spPr bwMode="auto">
          <a:xfrm>
            <a:off x="690563" y="1173163"/>
            <a:ext cx="5202237" cy="461962"/>
          </a:xfrm>
          <a:prstGeom prst="rect">
            <a:avLst/>
          </a:prstGeom>
          <a:noFill/>
        </p:spPr>
        <p:txBody>
          <a:bodyPr>
            <a:spAutoFit/>
          </a:bodyPr>
          <a:lstStyle/>
          <a:p>
            <a:pPr algn="ctr" fontAlgn="auto">
              <a:spcBef>
                <a:spcPts val="0"/>
              </a:spcBef>
              <a:spcAft>
                <a:spcPts val="0"/>
              </a:spcAft>
              <a:defRPr/>
            </a:pP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a:t>
            </a:r>
            <a:r>
              <a:rPr lang="en-US" altLang="zh-CN" sz="2400" b="1" kern="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Reading 5</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376018" y="2328994"/>
            <a:ext cx="4713288" cy="2031325"/>
          </a:xfrm>
          <a:prstGeom prst="rect">
            <a:avLst/>
          </a:prstGeom>
          <a:solidFill>
            <a:srgbClr val="FFFF99"/>
          </a:solidFill>
        </p:spPr>
        <p:txBody>
          <a:bodyPr wrap="square">
            <a:spAutoFit/>
          </a:bodyPr>
          <a:lstStyle/>
          <a:p>
            <a:r>
              <a:rPr lang="en-US" altLang="zh-CN" smtClean="0"/>
              <a:t>         </a:t>
            </a:r>
            <a:r>
              <a:rPr lang="zh-CN" altLang="zh-CN" smtClean="0"/>
              <a:t>在过去，我并不总是一个极简主义者。我过去常常买很多东西，并相信所有这些物品能够提升我的自我价值，并使我过上更幸福的生活。同时，我总是把自己与那些拥有更多或更好东西的人进行比较。这常常使我感到痛苦，使我不能集中精力做任何事情，浪费了很多时间。</a:t>
            </a:r>
            <a:endParaRPr lang="zh-CN" altLang="zh-CN"/>
          </a:p>
        </p:txBody>
      </p:sp>
      <p:pic>
        <p:nvPicPr>
          <p:cNvPr id="24" name="图片 23"/>
          <p:cNvPicPr>
            <a:picLocks noChangeAspect="1"/>
          </p:cNvPicPr>
          <p:nvPr/>
        </p:nvPicPr>
        <p:blipFill>
          <a:blip r:embed="rId8" cstate="print"/>
          <a:srcRect/>
          <a:stretch>
            <a:fillRect/>
          </a:stretch>
        </p:blipFill>
        <p:spPr bwMode="auto">
          <a:xfrm>
            <a:off x="10809288" y="1588"/>
            <a:ext cx="927100" cy="925512"/>
          </a:xfrm>
          <a:prstGeom prst="rect">
            <a:avLst/>
          </a:prstGeom>
          <a:noFill/>
          <a:ln w="9525">
            <a:noFill/>
            <a:miter lim="800000"/>
            <a:headEnd/>
            <a:tailEnd/>
          </a:ln>
        </p:spPr>
      </p:pic>
      <p:graphicFrame>
        <p:nvGraphicFramePr>
          <p:cNvPr id="26" name="Group 62"/>
          <p:cNvGraphicFramePr>
            <a:graphicFrameLocks noGrp="1"/>
          </p:cNvGraphicFramePr>
          <p:nvPr/>
        </p:nvGraphicFramePr>
        <p:xfrm>
          <a:off x="1776413" y="4652963"/>
          <a:ext cx="720537" cy="334984"/>
        </p:xfrm>
        <a:graphic>
          <a:graphicData uri="http://schemas.openxmlformats.org/drawingml/2006/table">
            <a:tbl>
              <a:tblPr/>
              <a:tblGrid>
                <a:gridCol w="720537"/>
              </a:tblGrid>
              <a:tr h="33492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 </a:t>
                      </a:r>
                    </a:p>
                  </a:txBody>
                  <a:tcPr marL="91498" marR="91498" marT="45572" marB="45572" horzOverflow="overflow">
                    <a:lnL>
                      <a:noFill/>
                    </a:lnL>
                    <a:lnR>
                      <a:noFill/>
                    </a:lnR>
                    <a:lnT>
                      <a:noFill/>
                    </a:lnT>
                    <a:lnB>
                      <a:noFill/>
                    </a:lnB>
                    <a:lnTlToBr>
                      <a:noFill/>
                    </a:lnTlToBr>
                    <a:lnBlToTr>
                      <a:noFill/>
                    </a:lnBlToTr>
                    <a:noFill/>
                  </a:tcPr>
                </a:tc>
              </a:tr>
            </a:tbl>
          </a:graphicData>
        </a:graphic>
      </p:graphicFrame>
      <p:pic>
        <p:nvPicPr>
          <p:cNvPr id="40" name="Picture 2" descr="C:\Users\xiaanwen\Desktop\播放.png"/>
          <p:cNvPicPr>
            <a:picLocks noChangeAspect="1" noChangeArrowheads="1"/>
          </p:cNvPicPr>
          <p:nvPr/>
        </p:nvPicPr>
        <p:blipFill>
          <a:blip r:embed="rId9" cstate="print"/>
          <a:srcRect t="8850" b="8286"/>
          <a:stretch>
            <a:fillRect/>
          </a:stretch>
        </p:blipFill>
        <p:spPr bwMode="auto">
          <a:xfrm>
            <a:off x="7239000" y="144463"/>
            <a:ext cx="1071563" cy="712787"/>
          </a:xfrm>
          <a:prstGeom prst="rect">
            <a:avLst/>
          </a:prstGeom>
          <a:noFill/>
          <a:ln w="9525">
            <a:noFill/>
            <a:miter lim="800000"/>
            <a:headEnd/>
            <a:tailEnd/>
          </a:ln>
        </p:spPr>
      </p:pic>
      <p:pic>
        <p:nvPicPr>
          <p:cNvPr id="41" name="Picture 3" descr="C:\Users\xiaanwen\Desktop\暂停.png"/>
          <p:cNvPicPr>
            <a:picLocks noChangeAspect="1" noChangeArrowheads="1"/>
          </p:cNvPicPr>
          <p:nvPr/>
        </p:nvPicPr>
        <p:blipFill>
          <a:blip r:embed="rId10" cstate="print"/>
          <a:srcRect t="8334" b="8331"/>
          <a:stretch>
            <a:fillRect/>
          </a:stretch>
        </p:blipFill>
        <p:spPr bwMode="auto">
          <a:xfrm>
            <a:off x="8524875" y="144463"/>
            <a:ext cx="927100" cy="719137"/>
          </a:xfrm>
          <a:prstGeom prst="rect">
            <a:avLst/>
          </a:prstGeom>
          <a:noFill/>
          <a:ln w="9525">
            <a:noFill/>
            <a:miter lim="800000"/>
            <a:headEnd/>
            <a:tailEnd/>
          </a:ln>
        </p:spPr>
      </p:pic>
      <p:pic>
        <p:nvPicPr>
          <p:cNvPr id="42" name="Picture 4" descr="C:\Users\xiaanwen\Desktop\停止.png"/>
          <p:cNvPicPr>
            <a:picLocks noChangeAspect="1" noChangeArrowheads="1"/>
          </p:cNvPicPr>
          <p:nvPr/>
        </p:nvPicPr>
        <p:blipFill>
          <a:blip r:embed="rId11" cstate="print"/>
          <a:srcRect t="6667"/>
          <a:stretch>
            <a:fillRect/>
          </a:stretch>
        </p:blipFill>
        <p:spPr bwMode="auto">
          <a:xfrm>
            <a:off x="9594850" y="100013"/>
            <a:ext cx="857250" cy="828675"/>
          </a:xfrm>
          <a:prstGeom prst="rect">
            <a:avLst/>
          </a:prstGeom>
          <a:noFill/>
          <a:ln w="9525">
            <a:noFill/>
            <a:miter lim="800000"/>
            <a:headEnd/>
            <a:tailEnd/>
          </a:ln>
        </p:spPr>
      </p:pic>
      <p:sp>
        <p:nvSpPr>
          <p:cNvPr id="44" name="矩形 43"/>
          <p:cNvSpPr/>
          <p:nvPr/>
        </p:nvSpPr>
        <p:spPr>
          <a:xfrm>
            <a:off x="6089561" y="4815736"/>
            <a:ext cx="4988271" cy="1172629"/>
          </a:xfrm>
          <a:prstGeom prst="rect">
            <a:avLst/>
          </a:prstGeom>
          <a:solidFill>
            <a:srgbClr val="D7F9D3"/>
          </a:solidFill>
          <a:ln>
            <a:solidFill>
              <a:srgbClr val="FF0000"/>
            </a:solidFill>
          </a:ln>
        </p:spPr>
        <p:txBody>
          <a:bodyPr wrap="square">
            <a:spAutoFit/>
          </a:bodyPr>
          <a:lstStyle/>
          <a:p>
            <a:pPr>
              <a:lnSpc>
                <a:spcPct val="130000"/>
              </a:lnSpc>
            </a:pPr>
            <a:r>
              <a:rPr lang="zh-CN" altLang="zh-CN" sz="1700" kern="100" dirty="0">
                <a:solidFill>
                  <a:srgbClr val="0070C0"/>
                </a:solidFill>
                <a:latin typeface="Times New Roman" panose="02020603050405020304" pitchFamily="18" charset="0"/>
                <a:ea typeface="+mn-ea"/>
              </a:rPr>
              <a:t>★ </a:t>
            </a:r>
            <a:r>
              <a:rPr lang="fi-FI" altLang="zh-CN" b="1" kern="100" dirty="0" smtClean="0">
                <a:solidFill>
                  <a:srgbClr val="0070C0"/>
                </a:solidFill>
                <a:latin typeface="Times New Roman" panose="02020603050405020304" pitchFamily="18" charset="0"/>
              </a:rPr>
              <a:t>focus on... </a:t>
            </a:r>
            <a:r>
              <a:rPr lang="zh-CN" altLang="fi-FI" dirty="0" smtClean="0"/>
              <a:t>致力于；使聚焦于</a:t>
            </a:r>
          </a:p>
          <a:p>
            <a:pPr>
              <a:lnSpc>
                <a:spcPct val="130000"/>
              </a:lnSpc>
            </a:pPr>
            <a:r>
              <a:rPr lang="en-US" altLang="zh-CN" dirty="0" smtClean="0"/>
              <a:t>     e.g.  Today we’re going to focus on the question of air pollution </a:t>
            </a:r>
            <a:endParaRPr lang="zh-CN" altLang="en-US" dirty="0" smtClean="0"/>
          </a:p>
        </p:txBody>
      </p:sp>
      <p:sp>
        <p:nvSpPr>
          <p:cNvPr id="55" name="矩形 54"/>
          <p:cNvSpPr/>
          <p:nvPr/>
        </p:nvSpPr>
        <p:spPr>
          <a:xfrm>
            <a:off x="6137310" y="2243538"/>
            <a:ext cx="5651047" cy="2169825"/>
          </a:xfrm>
          <a:prstGeom prst="rect">
            <a:avLst/>
          </a:prstGeom>
          <a:solidFill>
            <a:srgbClr val="D7F9D3"/>
          </a:solidFill>
          <a:ln>
            <a:solidFill>
              <a:srgbClr val="FF0000"/>
            </a:solidFill>
          </a:ln>
        </p:spPr>
        <p:txBody>
          <a:bodyPr wrap="square">
            <a:spAutoFit/>
          </a:bodyPr>
          <a:lstStyle/>
          <a:p>
            <a:pPr>
              <a:lnSpc>
                <a:spcPct val="130000"/>
              </a:lnSpc>
            </a:pPr>
            <a:r>
              <a:rPr lang="zh-CN" altLang="zh-CN" b="1" kern="100">
                <a:solidFill>
                  <a:srgbClr val="0070C0"/>
                </a:solidFill>
                <a:latin typeface="Times New Roman" panose="02020603050405020304" pitchFamily="18" charset="0"/>
              </a:rPr>
              <a:t>★ </a:t>
            </a:r>
            <a:r>
              <a:rPr lang="x-none" altLang="zh-CN" b="1" kern="100" dirty="0" smtClean="0">
                <a:solidFill>
                  <a:srgbClr val="0070C0"/>
                </a:solidFill>
                <a:latin typeface="Times New Roman" panose="02020603050405020304" pitchFamily="18" charset="0"/>
              </a:rPr>
              <a:t>used to  </a:t>
            </a:r>
            <a:r>
              <a:rPr lang="x-none" altLang="zh-CN" smtClean="0"/>
              <a:t>过去时常</a:t>
            </a:r>
            <a:endParaRPr lang="zh-CN" altLang="zh-CN" smtClean="0"/>
          </a:p>
          <a:p>
            <a:pPr>
              <a:lnSpc>
                <a:spcPct val="130000"/>
              </a:lnSpc>
            </a:pPr>
            <a:r>
              <a:rPr lang="x-none" altLang="zh-CN" smtClean="0"/>
              <a:t>e.g.</a:t>
            </a:r>
            <a:r>
              <a:rPr lang="en-US" altLang="zh-CN" smtClean="0"/>
              <a:t>  </a:t>
            </a:r>
            <a:r>
              <a:rPr lang="x-none" altLang="zh-CN" smtClean="0"/>
              <a:t>I used to live in London.  </a:t>
            </a:r>
            <a:r>
              <a:rPr lang="en-US" altLang="zh-CN" smtClean="0"/>
              <a:t>    </a:t>
            </a:r>
            <a:r>
              <a:rPr lang="x-none" altLang="zh-CN" smtClean="0"/>
              <a:t>我过去住在伦敦。</a:t>
            </a:r>
            <a:endParaRPr lang="zh-CN" altLang="zh-CN" smtClean="0"/>
          </a:p>
          <a:p>
            <a:pPr>
              <a:lnSpc>
                <a:spcPct val="130000"/>
              </a:lnSpc>
            </a:pPr>
            <a:r>
              <a:rPr lang="en-US" altLang="zh-CN" b="1" smtClean="0"/>
              <a:t>Language Point: </a:t>
            </a:r>
            <a:endParaRPr lang="zh-CN" altLang="zh-CN" b="1" smtClean="0"/>
          </a:p>
          <a:p>
            <a:pPr>
              <a:lnSpc>
                <a:spcPct val="130000"/>
              </a:lnSpc>
            </a:pPr>
            <a:r>
              <a:rPr lang="en-US" altLang="zh-CN" smtClean="0"/>
              <a:t>believing that… </a:t>
            </a:r>
            <a:r>
              <a:rPr lang="zh-CN" altLang="zh-CN" smtClean="0"/>
              <a:t>为现在分词做伴随状语。其中</a:t>
            </a:r>
            <a:r>
              <a:rPr lang="en-US" altLang="zh-CN" smtClean="0"/>
              <a:t>that</a:t>
            </a:r>
            <a:r>
              <a:rPr lang="zh-CN" altLang="zh-CN" smtClean="0"/>
              <a:t>后的内容为</a:t>
            </a:r>
            <a:r>
              <a:rPr lang="en-US" altLang="zh-CN" smtClean="0"/>
              <a:t>believe</a:t>
            </a:r>
            <a:r>
              <a:rPr lang="zh-CN" altLang="zh-CN" smtClean="0"/>
              <a:t>的宾语。</a:t>
            </a:r>
          </a:p>
          <a:p>
            <a:endParaRPr lang="en-US" altLang="zh-CN" dirty="0" err="1" smtClean="0">
              <a:cs typeface="Times New Roman" panose="02020603050405020304" pitchFamily="18" charset="0"/>
            </a:endParaRPr>
          </a:p>
        </p:txBody>
      </p:sp>
      <p:graphicFrame>
        <p:nvGraphicFramePr>
          <p:cNvPr id="59" name="Group 80"/>
          <p:cNvGraphicFramePr>
            <a:graphicFrameLocks noGrp="1"/>
          </p:cNvGraphicFramePr>
          <p:nvPr/>
        </p:nvGraphicFramePr>
        <p:xfrm>
          <a:off x="643709" y="5749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3" name="TextBox 42"/>
          <p:cNvSpPr txBox="1"/>
          <p:nvPr/>
        </p:nvSpPr>
        <p:spPr>
          <a:xfrm>
            <a:off x="933301" y="1988119"/>
            <a:ext cx="4852201" cy="3771802"/>
          </a:xfrm>
          <a:prstGeom prst="rect">
            <a:avLst/>
          </a:prstGeom>
          <a:noFill/>
        </p:spPr>
        <p:txBody>
          <a:bodyPr wrap="square" rtlCol="0">
            <a:spAutoFit/>
          </a:bodyPr>
          <a:lstStyle/>
          <a:p>
            <a:pPr algn="just">
              <a:lnSpc>
                <a:spcPct val="130000"/>
              </a:lnSpc>
            </a:pP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smtClean="0">
                <a:solidFill>
                  <a:srgbClr val="FF0000"/>
                </a:solidFill>
                <a:latin typeface="Comic Sans MS" panose="030F0702030302020204" pitchFamily="66" charset="0"/>
              </a:rPr>
              <a:t>5</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I wasn’t always a </a:t>
            </a:r>
            <a:r>
              <a:rPr lang="en-US" altLang="zh-CN" sz="1700" b="1" kern="100" smtClean="0">
                <a:solidFill>
                  <a:srgbClr val="0070C0"/>
                </a:solidFill>
                <a:latin typeface="Times New Roman" panose="02020603050405020304" pitchFamily="18" charset="0"/>
              </a:rPr>
              <a:t>minimalist</a:t>
            </a:r>
            <a:r>
              <a:rPr lang="en-US" altLang="zh-CN" sz="2000" b="1" baseline="30000" smtClean="0">
                <a:solidFill>
                  <a:schemeClr val="accent5"/>
                </a:solidFill>
                <a:latin typeface="Times New Roman" panose="02020603050405020304" pitchFamily="18" charset="0"/>
                <a:cs typeface="Times New Roman" panose="02020603050405020304" pitchFamily="18" charset="0"/>
              </a:rPr>
              <a:t>20</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I </a:t>
            </a:r>
            <a:r>
              <a:rPr lang="en-US" altLang="zh-CN" sz="2000" u="sng"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used to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buy a lot of things, believing that all those possessions would increase my self-worth and lead to a happier life. At the same time, though, I was always </a:t>
            </a:r>
            <a:r>
              <a:rPr lang="en-US" altLang="zh-CN" sz="2000" u="sng"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comparing myself with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other people who had more or better things, which often made me </a:t>
            </a:r>
            <a:r>
              <a:rPr lang="en-US" altLang="zh-CN" sz="1700" b="1" kern="100" smtClean="0">
                <a:solidFill>
                  <a:srgbClr val="0070C0"/>
                </a:solidFill>
                <a:latin typeface="Times New Roman" panose="02020603050405020304" pitchFamily="18" charset="0"/>
              </a:rPr>
              <a:t>miserable</a:t>
            </a:r>
            <a:r>
              <a:rPr lang="en-US" altLang="zh-CN" sz="2000" b="1" baseline="30000" smtClean="0">
                <a:solidFill>
                  <a:schemeClr val="accent5"/>
                </a:solidFill>
                <a:latin typeface="Times New Roman" panose="02020603050405020304" pitchFamily="18" charset="0"/>
                <a:cs typeface="Times New Roman" panose="02020603050405020304" pitchFamily="18" charset="0"/>
              </a:rPr>
              <a:t>21</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I couldn’t </a:t>
            </a:r>
            <a:r>
              <a:rPr lang="en-US" altLang="zh-CN" sz="1700" b="1" u="sng" kern="100" smtClean="0">
                <a:solidFill>
                  <a:srgbClr val="0070C0"/>
                </a:solidFill>
                <a:latin typeface="Times New Roman" panose="02020603050405020304" pitchFamily="18" charset="0"/>
              </a:rPr>
              <a:t>focus</a:t>
            </a:r>
            <a:r>
              <a:rPr lang="en-US" altLang="zh-CN" sz="2000" b="1" u="sng" baseline="30000" smtClean="0">
                <a:solidFill>
                  <a:schemeClr val="accent5"/>
                </a:solidFill>
                <a:latin typeface="Times New Roman" panose="02020603050405020304" pitchFamily="18" charset="0"/>
                <a:cs typeface="Times New Roman" panose="02020603050405020304" pitchFamily="18" charset="0"/>
              </a:rPr>
              <a:t>22</a:t>
            </a:r>
            <a:r>
              <a:rPr lang="en-US" altLang="zh-CN" sz="2000" u="sng"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on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anything, and I was always wasting time. </a:t>
            </a:r>
            <a:endParaRPr lang="zh-CN" altLang="en-US"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9" name="矩形 48"/>
          <p:cNvSpPr/>
          <p:nvPr/>
        </p:nvSpPr>
        <p:spPr>
          <a:xfrm>
            <a:off x="6158724" y="3653690"/>
            <a:ext cx="5275550" cy="812530"/>
          </a:xfrm>
          <a:prstGeom prst="rect">
            <a:avLst/>
          </a:prstGeom>
          <a:solidFill>
            <a:srgbClr val="D7F9D3"/>
          </a:solidFill>
          <a:ln>
            <a:solidFill>
              <a:srgbClr val="FF0000"/>
            </a:solidFill>
          </a:ln>
        </p:spPr>
        <p:txBody>
          <a:bodyPr wrap="square">
            <a:spAutoFit/>
          </a:bodyPr>
          <a:lstStyle/>
          <a:p>
            <a:pPr>
              <a:lnSpc>
                <a:spcPct val="130000"/>
              </a:lnSpc>
            </a:pPr>
            <a:r>
              <a:rPr lang="zh-CN" altLang="zh-CN" sz="1700" kern="100" dirty="0">
                <a:solidFill>
                  <a:srgbClr val="0070C0"/>
                </a:solidFill>
                <a:latin typeface="Times New Roman" panose="02020603050405020304" pitchFamily="18" charset="0"/>
                <a:ea typeface="+mn-ea"/>
              </a:rPr>
              <a:t>★ </a:t>
            </a:r>
            <a:r>
              <a:rPr lang="en-US" altLang="zh-CN" b="1" kern="100" dirty="0" smtClean="0">
                <a:solidFill>
                  <a:srgbClr val="0070C0"/>
                </a:solidFill>
                <a:latin typeface="Times New Roman" panose="02020603050405020304" pitchFamily="18" charset="0"/>
              </a:rPr>
              <a:t>compare with... </a:t>
            </a:r>
            <a:r>
              <a:rPr lang="zh-CN" altLang="en-US" dirty="0" smtClean="0"/>
              <a:t>和</a:t>
            </a:r>
            <a:r>
              <a:rPr lang="en-US" altLang="zh-CN" dirty="0" smtClean="0">
                <a:latin typeface="+mn-ea"/>
              </a:rPr>
              <a:t>……</a:t>
            </a:r>
            <a:r>
              <a:rPr lang="zh-CN" altLang="en-US" dirty="0" smtClean="0"/>
              <a:t>比较</a:t>
            </a:r>
          </a:p>
          <a:p>
            <a:pPr>
              <a:lnSpc>
                <a:spcPct val="130000"/>
              </a:lnSpc>
            </a:pPr>
            <a:r>
              <a:rPr lang="en-US" altLang="zh-CN" dirty="0" smtClean="0"/>
              <a:t>e.g. Write down a list and compare with your partner. </a:t>
            </a:r>
            <a:endParaRPr lang="zh-CN" altLang="en-US" dirty="0" smtClean="0"/>
          </a:p>
        </p:txBody>
      </p:sp>
      <p:sp>
        <p:nvSpPr>
          <p:cNvPr id="33" name="矩形 32"/>
          <p:cNvSpPr/>
          <p:nvPr/>
        </p:nvSpPr>
        <p:spPr>
          <a:xfrm>
            <a:off x="6381805" y="4551840"/>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sp>
        <p:nvSpPr>
          <p:cNvPr id="45" name="矩形 44"/>
          <p:cNvSpPr/>
          <p:nvPr/>
        </p:nvSpPr>
        <p:spPr>
          <a:xfrm>
            <a:off x="6088791" y="4419657"/>
            <a:ext cx="3030042" cy="646331"/>
          </a:xfrm>
          <a:prstGeom prst="rect">
            <a:avLst/>
          </a:prstGeom>
          <a:solidFill>
            <a:srgbClr val="D7F9D3"/>
          </a:solidFill>
          <a:ln>
            <a:solidFill>
              <a:srgbClr val="FF0000"/>
            </a:solidFill>
          </a:ln>
        </p:spPr>
        <p:txBody>
          <a:bodyPr wrap="square">
            <a:spAutoFit/>
          </a:bodyPr>
          <a:lstStyle/>
          <a:p>
            <a:r>
              <a:rPr lang="zh-CN" altLang="zh-CN" sz="1700" kern="100">
                <a:solidFill>
                  <a:srgbClr val="0070C0"/>
                </a:solidFill>
                <a:latin typeface="Times New Roman" panose="02020603050405020304" pitchFamily="18" charset="0"/>
                <a:ea typeface="+mn-ea"/>
              </a:rPr>
              <a:t>★ </a:t>
            </a:r>
            <a:r>
              <a:rPr lang="en-US" altLang="zh-CN" b="1" kern="100" dirty="0" smtClean="0">
                <a:solidFill>
                  <a:srgbClr val="0070C0"/>
                </a:solidFill>
                <a:latin typeface="Times New Roman" panose="02020603050405020304" pitchFamily="18" charset="0"/>
              </a:rPr>
              <a:t>miserable</a:t>
            </a:r>
            <a:r>
              <a:rPr lang="en-US" altLang="zh-CN" sz="1600" b="1" smtClean="0"/>
              <a:t> </a:t>
            </a:r>
            <a:r>
              <a:rPr lang="en-US" altLang="zh-CN" smtClean="0"/>
              <a:t>/'mɪzrəbl/ </a:t>
            </a:r>
          </a:p>
          <a:p>
            <a:r>
              <a:rPr lang="en-US" altLang="zh-CN" smtClean="0"/>
              <a:t>    adj. </a:t>
            </a:r>
            <a:r>
              <a:rPr lang="zh-CN" altLang="en-US" smtClean="0"/>
              <a:t>痛苦的，非常难受的</a:t>
            </a:r>
            <a:endParaRPr lang="zh-CN" altLang="en-US" dirty="0" smtClean="0"/>
          </a:p>
        </p:txBody>
      </p:sp>
      <p:sp>
        <p:nvSpPr>
          <p:cNvPr id="46" name="矩形 45"/>
          <p:cNvSpPr/>
          <p:nvPr/>
        </p:nvSpPr>
        <p:spPr>
          <a:xfrm>
            <a:off x="6514568" y="2109941"/>
            <a:ext cx="4185860" cy="432234"/>
          </a:xfrm>
          <a:prstGeom prst="rect">
            <a:avLst/>
          </a:prstGeom>
          <a:solidFill>
            <a:srgbClr val="D7F9D3"/>
          </a:solidFill>
          <a:ln>
            <a:solidFill>
              <a:srgbClr val="FF0000"/>
            </a:solidFill>
          </a:ln>
        </p:spPr>
        <p:txBody>
          <a:bodyPr wrap="square">
            <a:spAutoFit/>
          </a:bodyPr>
          <a:lstStyle/>
          <a:p>
            <a:pPr>
              <a:lnSpc>
                <a:spcPct val="130000"/>
              </a:lnSpc>
            </a:pPr>
            <a:r>
              <a:rPr lang="zh-CN" altLang="zh-CN" sz="1700" kern="100" dirty="0">
                <a:solidFill>
                  <a:srgbClr val="0070C0"/>
                </a:solidFill>
                <a:latin typeface="Times New Roman" panose="02020603050405020304" pitchFamily="18" charset="0"/>
                <a:ea typeface="+mn-ea"/>
              </a:rPr>
              <a:t>★ </a:t>
            </a:r>
            <a:r>
              <a:rPr lang="en-US" altLang="zh-CN" sz="1700" b="1" kern="100" dirty="0" smtClean="0">
                <a:solidFill>
                  <a:srgbClr val="0070C0"/>
                </a:solidFill>
                <a:latin typeface="Times New Roman" panose="02020603050405020304" pitchFamily="18" charset="0"/>
              </a:rPr>
              <a:t>minimalist </a:t>
            </a:r>
            <a:r>
              <a:rPr lang="en-US" altLang="zh-CN" sz="1600" dirty="0" smtClean="0"/>
              <a:t>/'mɪnɪməlɪst/    n. </a:t>
            </a:r>
            <a:r>
              <a:rPr lang="zh-CN" altLang="en-US" sz="1600" dirty="0" smtClean="0"/>
              <a:t>简约主义者</a:t>
            </a:r>
            <a:endParaRPr lang="zh-CN" altLang="zh-CN" sz="1600" dirty="0" smtClean="0"/>
          </a:p>
        </p:txBody>
      </p:sp>
      <p:graphicFrame>
        <p:nvGraphicFramePr>
          <p:cNvPr id="34" name="Group 80"/>
          <p:cNvGraphicFramePr>
            <a:graphicFrameLocks noGrp="1"/>
          </p:cNvGraphicFramePr>
          <p:nvPr/>
        </p:nvGraphicFramePr>
        <p:xfrm>
          <a:off x="3486683" y="2179778"/>
          <a:ext cx="1051133" cy="334986"/>
        </p:xfrm>
        <a:graphic>
          <a:graphicData uri="http://schemas.openxmlformats.org/drawingml/2006/table">
            <a:tbl>
              <a:tblPr/>
              <a:tblGrid>
                <a:gridCol w="1051133"/>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39" name="Group 80"/>
          <p:cNvGraphicFramePr>
            <a:graphicFrameLocks noGrp="1"/>
          </p:cNvGraphicFramePr>
          <p:nvPr/>
        </p:nvGraphicFramePr>
        <p:xfrm>
          <a:off x="4978082" y="2138807"/>
          <a:ext cx="704871" cy="334986"/>
        </p:xfrm>
        <a:graphic>
          <a:graphicData uri="http://schemas.openxmlformats.org/drawingml/2006/table">
            <a:tbl>
              <a:tblPr/>
              <a:tblGrid>
                <a:gridCol w="704871"/>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47" name="Group 80"/>
          <p:cNvGraphicFramePr>
            <a:graphicFrameLocks noGrp="1"/>
          </p:cNvGraphicFramePr>
          <p:nvPr/>
        </p:nvGraphicFramePr>
        <p:xfrm>
          <a:off x="3448804" y="4520569"/>
          <a:ext cx="1080467" cy="334986"/>
        </p:xfrm>
        <a:graphic>
          <a:graphicData uri="http://schemas.openxmlformats.org/drawingml/2006/table">
            <a:tbl>
              <a:tblPr/>
              <a:tblGrid>
                <a:gridCol w="1080467"/>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48" name="Group 80"/>
          <p:cNvGraphicFramePr>
            <a:graphicFrameLocks noGrp="1"/>
          </p:cNvGraphicFramePr>
          <p:nvPr/>
        </p:nvGraphicFramePr>
        <p:xfrm>
          <a:off x="944467" y="4907643"/>
          <a:ext cx="1089432" cy="334986"/>
        </p:xfrm>
        <a:graphic>
          <a:graphicData uri="http://schemas.openxmlformats.org/drawingml/2006/table">
            <a:tbl>
              <a:tblPr/>
              <a:tblGrid>
                <a:gridCol w="1089432"/>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1" name="Group 80"/>
          <p:cNvGraphicFramePr>
            <a:graphicFrameLocks noGrp="1"/>
          </p:cNvGraphicFramePr>
          <p:nvPr/>
        </p:nvGraphicFramePr>
        <p:xfrm>
          <a:off x="3264063" y="3731508"/>
          <a:ext cx="2427436" cy="334986"/>
        </p:xfrm>
        <a:graphic>
          <a:graphicData uri="http://schemas.openxmlformats.org/drawingml/2006/table">
            <a:tbl>
              <a:tblPr/>
              <a:tblGrid>
                <a:gridCol w="2427436"/>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pic>
        <p:nvPicPr>
          <p:cNvPr id="52" name="A-5.wav">
            <a:hlinkClick r:id="" action="ppaction://media"/>
          </p:cNvPr>
          <p:cNvPicPr>
            <a:picLocks noRot="1" noChangeAspect="1"/>
          </p:cNvPicPr>
          <p:nvPr>
            <a:audioFile r:link="rId2"/>
            <p:extLst>
              <p:ext uri="{DAA4B4D4-6D71-4841-9C94-3DE7FCFB9230}">
                <p14:media xmlns:p14="http://schemas.microsoft.com/office/powerpoint/2010/main" xmlns="" r:link="rId12"/>
              </p:ext>
            </p:extLst>
          </p:nvPr>
        </p:nvPicPr>
        <p:blipFill>
          <a:blip r:embed="rId13" cstate="print"/>
          <a:stretch>
            <a:fillRect/>
          </a:stretch>
        </p:blipFill>
        <p:spPr>
          <a:xfrm>
            <a:off x="12192000" y="1849452"/>
            <a:ext cx="304800" cy="304800"/>
          </a:xfrm>
          <a:prstGeom prst="rect">
            <a:avLst/>
          </a:prstGeom>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ppt_x"/>
                                          </p:val>
                                        </p:tav>
                                        <p:tav tm="100000">
                                          <p:val>
                                            <p:strVal val="#ppt_x"/>
                                          </p:val>
                                        </p:tav>
                                      </p:tavLst>
                                    </p:anim>
                                    <p:anim calcmode="lin" valueType="num">
                                      <p:cBhvr additive="base">
                                        <p:cTn id="1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46"/>
                                        </p:tgtEl>
                                        <p:attrNameLst>
                                          <p:attrName>ppt_x</p:attrName>
                                        </p:attrNameLst>
                                      </p:cBhvr>
                                      <p:tavLst>
                                        <p:tav tm="0">
                                          <p:val>
                                            <p:strVal val="ppt_x"/>
                                          </p:val>
                                        </p:tav>
                                        <p:tav tm="100000">
                                          <p:val>
                                            <p:strVal val="ppt_x"/>
                                          </p:val>
                                        </p:tav>
                                      </p:tavLst>
                                    </p:anim>
                                    <p:anim calcmode="lin" valueType="num">
                                      <p:cBhvr additive="base">
                                        <p:cTn id="23" dur="500"/>
                                        <p:tgtEl>
                                          <p:spTgt spid="46"/>
                                        </p:tgtEl>
                                        <p:attrNameLst>
                                          <p:attrName>ppt_y</p:attrName>
                                        </p:attrNameLst>
                                      </p:cBhvr>
                                      <p:tavLst>
                                        <p:tav tm="0">
                                          <p:val>
                                            <p:strVal val="ppt_y"/>
                                          </p:val>
                                        </p:tav>
                                        <p:tav tm="100000">
                                          <p:val>
                                            <p:strVal val="1+ppt_h/2"/>
                                          </p:val>
                                        </p:tav>
                                      </p:tavLst>
                                    </p:anim>
                                    <p:set>
                                      <p:cBhvr>
                                        <p:cTn id="24"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5" restart="whenNotActive" fill="hold" evtFilter="cancelBubble" nodeType="interactiveSeq">
                <p:stCondLst>
                  <p:cond evt="onClick" delay="0">
                    <p:tgtEl>
                      <p:spTgt spid="39"/>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5"/>
                                        </p:tgtEl>
                                        <p:attrNameLst>
                                          <p:attrName>style.visibility</p:attrName>
                                        </p:attrNameLst>
                                      </p:cBhvr>
                                      <p:to>
                                        <p:strVal val="visible"/>
                                      </p:to>
                                    </p:set>
                                    <p:anim calcmode="lin" valueType="num">
                                      <p:cBhvr additive="base">
                                        <p:cTn id="30" dur="500" fill="hold"/>
                                        <p:tgtEl>
                                          <p:spTgt spid="55"/>
                                        </p:tgtEl>
                                        <p:attrNameLst>
                                          <p:attrName>ppt_x</p:attrName>
                                        </p:attrNameLst>
                                      </p:cBhvr>
                                      <p:tavLst>
                                        <p:tav tm="0">
                                          <p:val>
                                            <p:strVal val="#ppt_x"/>
                                          </p:val>
                                        </p:tav>
                                        <p:tav tm="100000">
                                          <p:val>
                                            <p:strVal val="#ppt_x"/>
                                          </p:val>
                                        </p:tav>
                                      </p:tavLst>
                                    </p:anim>
                                    <p:anim calcmode="lin" valueType="num">
                                      <p:cBhvr additive="base">
                                        <p:cTn id="31"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55"/>
                                        </p:tgtEl>
                                        <p:attrNameLst>
                                          <p:attrName>ppt_x</p:attrName>
                                        </p:attrNameLst>
                                      </p:cBhvr>
                                      <p:tavLst>
                                        <p:tav tm="0">
                                          <p:val>
                                            <p:strVal val="ppt_x"/>
                                          </p:val>
                                        </p:tav>
                                        <p:tav tm="100000">
                                          <p:val>
                                            <p:strVal val="ppt_x"/>
                                          </p:val>
                                        </p:tav>
                                      </p:tavLst>
                                    </p:anim>
                                    <p:anim calcmode="lin" valueType="num">
                                      <p:cBhvr additive="base">
                                        <p:cTn id="36" dur="500"/>
                                        <p:tgtEl>
                                          <p:spTgt spid="55"/>
                                        </p:tgtEl>
                                        <p:attrNameLst>
                                          <p:attrName>ppt_y</p:attrName>
                                        </p:attrNameLst>
                                      </p:cBhvr>
                                      <p:tavLst>
                                        <p:tav tm="0">
                                          <p:val>
                                            <p:strVal val="ppt_y"/>
                                          </p:val>
                                        </p:tav>
                                        <p:tav tm="100000">
                                          <p:val>
                                            <p:strVal val="1+ppt_h/2"/>
                                          </p:val>
                                        </p:tav>
                                      </p:tavLst>
                                    </p:anim>
                                    <p:set>
                                      <p:cBhvr>
                                        <p:cTn id="37"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38" restart="whenNotActive" fill="hold" evtFilter="cancelBubble" nodeType="interactiveSeq">
                <p:stCondLst>
                  <p:cond evt="onClick" delay="0">
                    <p:tgtEl>
                      <p:spTgt spid="47"/>
                    </p:tgtEl>
                  </p:cond>
                </p:stCondLst>
                <p:endSync evt="end" delay="0">
                  <p:rtn val="all"/>
                </p:endSync>
                <p:childTnLst>
                  <p:par>
                    <p:cTn id="39" fill="hold">
                      <p:stCondLst>
                        <p:cond delay="0"/>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ppt_x"/>
                                          </p:val>
                                        </p:tav>
                                        <p:tav tm="100000">
                                          <p:val>
                                            <p:strVal val="#ppt_x"/>
                                          </p:val>
                                        </p:tav>
                                      </p:tavLst>
                                    </p:anim>
                                    <p:anim calcmode="lin" valueType="num">
                                      <p:cBhvr additive="base">
                                        <p:cTn id="4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45"/>
                                        </p:tgtEl>
                                        <p:attrNameLst>
                                          <p:attrName>ppt_x</p:attrName>
                                        </p:attrNameLst>
                                      </p:cBhvr>
                                      <p:tavLst>
                                        <p:tav tm="0">
                                          <p:val>
                                            <p:strVal val="ppt_x"/>
                                          </p:val>
                                        </p:tav>
                                        <p:tav tm="100000">
                                          <p:val>
                                            <p:strVal val="ppt_x"/>
                                          </p:val>
                                        </p:tav>
                                      </p:tavLst>
                                    </p:anim>
                                    <p:anim calcmode="lin" valueType="num">
                                      <p:cBhvr additive="base">
                                        <p:cTn id="49" dur="500"/>
                                        <p:tgtEl>
                                          <p:spTgt spid="45"/>
                                        </p:tgtEl>
                                        <p:attrNameLst>
                                          <p:attrName>ppt_y</p:attrName>
                                        </p:attrNameLst>
                                      </p:cBhvr>
                                      <p:tavLst>
                                        <p:tav tm="0">
                                          <p:val>
                                            <p:strVal val="ppt_y"/>
                                          </p:val>
                                        </p:tav>
                                        <p:tav tm="100000">
                                          <p:val>
                                            <p:strVal val="1+ppt_h/2"/>
                                          </p:val>
                                        </p:tav>
                                      </p:tavLst>
                                    </p:anim>
                                    <p:set>
                                      <p:cBhvr>
                                        <p:cTn id="50"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1" restart="whenNotActive" fill="hold" evtFilter="cancelBubble" nodeType="interactiveSeq">
                <p:stCondLst>
                  <p:cond evt="onClick" delay="0">
                    <p:tgtEl>
                      <p:spTgt spid="48"/>
                    </p:tgtEl>
                  </p:cond>
                </p:stCondLst>
                <p:endSync evt="end" delay="0">
                  <p:rtn val="all"/>
                </p:endSync>
                <p:childTnLst>
                  <p:par>
                    <p:cTn id="52" fill="hold">
                      <p:stCondLst>
                        <p:cond delay="0"/>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44"/>
                                        </p:tgtEl>
                                        <p:attrNameLst>
                                          <p:attrName>style.visibility</p:attrName>
                                        </p:attrNameLst>
                                      </p:cBhvr>
                                      <p:to>
                                        <p:strVal val="visible"/>
                                      </p:to>
                                    </p:set>
                                    <p:anim calcmode="lin" valueType="num">
                                      <p:cBhvr additive="base">
                                        <p:cTn id="56" dur="500" fill="hold"/>
                                        <p:tgtEl>
                                          <p:spTgt spid="44"/>
                                        </p:tgtEl>
                                        <p:attrNameLst>
                                          <p:attrName>ppt_x</p:attrName>
                                        </p:attrNameLst>
                                      </p:cBhvr>
                                      <p:tavLst>
                                        <p:tav tm="0">
                                          <p:val>
                                            <p:strVal val="#ppt_x"/>
                                          </p:val>
                                        </p:tav>
                                        <p:tav tm="100000">
                                          <p:val>
                                            <p:strVal val="#ppt_x"/>
                                          </p:val>
                                        </p:tav>
                                      </p:tavLst>
                                    </p:anim>
                                    <p:anim calcmode="lin" valueType="num">
                                      <p:cBhvr additive="base">
                                        <p:cTn id="57"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grpId="1" nodeType="clickEffect">
                                  <p:stCondLst>
                                    <p:cond delay="0"/>
                                  </p:stCondLst>
                                  <p:childTnLst>
                                    <p:anim calcmode="lin" valueType="num">
                                      <p:cBhvr additive="base">
                                        <p:cTn id="61" dur="500"/>
                                        <p:tgtEl>
                                          <p:spTgt spid="44"/>
                                        </p:tgtEl>
                                        <p:attrNameLst>
                                          <p:attrName>ppt_x</p:attrName>
                                        </p:attrNameLst>
                                      </p:cBhvr>
                                      <p:tavLst>
                                        <p:tav tm="0">
                                          <p:val>
                                            <p:strVal val="ppt_x"/>
                                          </p:val>
                                        </p:tav>
                                        <p:tav tm="100000">
                                          <p:val>
                                            <p:strVal val="ppt_x"/>
                                          </p:val>
                                        </p:tav>
                                      </p:tavLst>
                                    </p:anim>
                                    <p:anim calcmode="lin" valueType="num">
                                      <p:cBhvr additive="base">
                                        <p:cTn id="62" dur="500"/>
                                        <p:tgtEl>
                                          <p:spTgt spid="44"/>
                                        </p:tgtEl>
                                        <p:attrNameLst>
                                          <p:attrName>ppt_y</p:attrName>
                                        </p:attrNameLst>
                                      </p:cBhvr>
                                      <p:tavLst>
                                        <p:tav tm="0">
                                          <p:val>
                                            <p:strVal val="ppt_y"/>
                                          </p:val>
                                        </p:tav>
                                        <p:tav tm="100000">
                                          <p:val>
                                            <p:strVal val="1+ppt_h/2"/>
                                          </p:val>
                                        </p:tav>
                                      </p:tavLst>
                                    </p:anim>
                                    <p:set>
                                      <p:cBhvr>
                                        <p:cTn id="63"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64" restart="whenNotActive" fill="hold" evtFilter="cancelBubble" nodeType="interactiveSeq">
                <p:stCondLst>
                  <p:cond evt="onClick" delay="0">
                    <p:tgtEl>
                      <p:spTgt spid="51"/>
                    </p:tgtEl>
                  </p:cond>
                </p:stCondLst>
                <p:endSync evt="end" delay="0">
                  <p:rtn val="all"/>
                </p:endSync>
                <p:childTnLst>
                  <p:par>
                    <p:cTn id="65" fill="hold">
                      <p:stCondLst>
                        <p:cond delay="0"/>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49"/>
                                        </p:tgtEl>
                                        <p:attrNameLst>
                                          <p:attrName>style.visibility</p:attrName>
                                        </p:attrNameLst>
                                      </p:cBhvr>
                                      <p:to>
                                        <p:strVal val="visible"/>
                                      </p:to>
                                    </p:set>
                                    <p:anim calcmode="lin" valueType="num">
                                      <p:cBhvr additive="base">
                                        <p:cTn id="69" dur="500" fill="hold"/>
                                        <p:tgtEl>
                                          <p:spTgt spid="49"/>
                                        </p:tgtEl>
                                        <p:attrNameLst>
                                          <p:attrName>ppt_x</p:attrName>
                                        </p:attrNameLst>
                                      </p:cBhvr>
                                      <p:tavLst>
                                        <p:tav tm="0">
                                          <p:val>
                                            <p:strVal val="#ppt_x"/>
                                          </p:val>
                                        </p:tav>
                                        <p:tav tm="100000">
                                          <p:val>
                                            <p:strVal val="#ppt_x"/>
                                          </p:val>
                                        </p:tav>
                                      </p:tavLst>
                                    </p:anim>
                                    <p:anim calcmode="lin" valueType="num">
                                      <p:cBhvr additive="base">
                                        <p:cTn id="70"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xit" presetSubtype="4" fill="hold" grpId="1" nodeType="clickEffect">
                                  <p:stCondLst>
                                    <p:cond delay="0"/>
                                  </p:stCondLst>
                                  <p:childTnLst>
                                    <p:anim calcmode="lin" valueType="num">
                                      <p:cBhvr additive="base">
                                        <p:cTn id="74" dur="500"/>
                                        <p:tgtEl>
                                          <p:spTgt spid="49"/>
                                        </p:tgtEl>
                                        <p:attrNameLst>
                                          <p:attrName>ppt_x</p:attrName>
                                        </p:attrNameLst>
                                      </p:cBhvr>
                                      <p:tavLst>
                                        <p:tav tm="0">
                                          <p:val>
                                            <p:strVal val="ppt_x"/>
                                          </p:val>
                                        </p:tav>
                                        <p:tav tm="100000">
                                          <p:val>
                                            <p:strVal val="ppt_x"/>
                                          </p:val>
                                        </p:tav>
                                      </p:tavLst>
                                    </p:anim>
                                    <p:anim calcmode="lin" valueType="num">
                                      <p:cBhvr additive="base">
                                        <p:cTn id="75" dur="500"/>
                                        <p:tgtEl>
                                          <p:spTgt spid="49"/>
                                        </p:tgtEl>
                                        <p:attrNameLst>
                                          <p:attrName>ppt_y</p:attrName>
                                        </p:attrNameLst>
                                      </p:cBhvr>
                                      <p:tavLst>
                                        <p:tav tm="0">
                                          <p:val>
                                            <p:strVal val="ppt_y"/>
                                          </p:val>
                                        </p:tav>
                                        <p:tav tm="100000">
                                          <p:val>
                                            <p:strVal val="1+ppt_h/2"/>
                                          </p:val>
                                        </p:tav>
                                      </p:tavLst>
                                    </p:anim>
                                    <p:set>
                                      <p:cBhvr>
                                        <p:cTn id="76" dur="1" fill="hold">
                                          <p:stCondLst>
                                            <p:cond delay="499"/>
                                          </p:stCondLst>
                                        </p:cTn>
                                        <p:tgtEl>
                                          <p:spTgt spid="4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3" presetClass="mediacall" presetSubtype="0" fill="hold" nodeType="clickEffect">
                                  <p:stCondLst>
                                    <p:cond delay="0"/>
                                  </p:stCondLst>
                                  <p:childTnLst>
                                    <p:cmd type="call" cmd="stop">
                                      <p:cBhvr>
                                        <p:cTn id="80" dur="1" fill="hold"/>
                                        <p:tgtEl>
                                          <p:spTgt spid="52"/>
                                        </p:tgtEl>
                                      </p:cBhvr>
                                    </p:cmd>
                                  </p:childTnLst>
                                </p:cTn>
                              </p:par>
                            </p:childTnLst>
                          </p:cTn>
                        </p:par>
                      </p:childTnLst>
                    </p:cTn>
                  </p:par>
                </p:childTnLst>
              </p:cTn>
              <p:nextCondLst>
                <p:cond evt="onClick" delay="0">
                  <p:tgtEl>
                    <p:spTgt spid="51"/>
                  </p:tgtEl>
                </p:cond>
              </p:nextCondLst>
            </p:seq>
            <p:audio>
              <p:cMediaNode>
                <p:cTn id="81" fill="hold" display="0">
                  <p:stCondLst>
                    <p:cond delay="indefinite"/>
                  </p:stCondLst>
                  <p:endCondLst>
                    <p:cond evt="onNext" delay="0">
                      <p:tgtEl>
                        <p:sldTgt/>
                      </p:tgtEl>
                    </p:cond>
                    <p:cond evt="onPrev" delay="0">
                      <p:tgtEl>
                        <p:sldTgt/>
                      </p:tgtEl>
                    </p:cond>
                    <p:cond evt="onStopAudio" delay="0">
                      <p:tgtEl>
                        <p:sldTgt/>
                      </p:tgtEl>
                    </p:cond>
                  </p:endCondLst>
                </p:cTn>
                <p:tgtEl>
                  <p:spTgt spid="52"/>
                </p:tgtEl>
              </p:cMediaNode>
            </p:audio>
            <p:seq concurrent="1" nextAc="seek">
              <p:cTn id="82" restart="whenNotActive" fill="hold" evtFilter="cancelBubble" nodeType="interactiveSeq">
                <p:stCondLst>
                  <p:cond evt="onClick" delay="0">
                    <p:tgtEl>
                      <p:spTgt spid="40"/>
                    </p:tgtEl>
                  </p:cond>
                </p:stCondLst>
                <p:endSync evt="end" delay="0">
                  <p:rtn val="all"/>
                </p:endSync>
                <p:childTnLst>
                  <p:par>
                    <p:cTn id="83" fill="hold">
                      <p:stCondLst>
                        <p:cond delay="0"/>
                      </p:stCondLst>
                      <p:childTnLst>
                        <p:par>
                          <p:cTn id="84" fill="hold">
                            <p:stCondLst>
                              <p:cond delay="0"/>
                            </p:stCondLst>
                            <p:childTnLst>
                              <p:par>
                                <p:cTn id="85" presetID="1" presetClass="mediacall" presetSubtype="0" fill="hold" nodeType="clickEffect">
                                  <p:stCondLst>
                                    <p:cond delay="0"/>
                                  </p:stCondLst>
                                  <p:childTnLst>
                                    <p:cmd type="call" cmd="playFrom(0.0)">
                                      <p:cBhvr>
                                        <p:cTn id="86" dur="31332" fill="hold"/>
                                        <p:tgtEl>
                                          <p:spTgt spid="52"/>
                                        </p:tgtEl>
                                      </p:cBhvr>
                                    </p:cmd>
                                  </p:childTnLst>
                                </p:cTn>
                              </p:par>
                            </p:childTnLst>
                          </p:cTn>
                        </p:par>
                      </p:childTnLst>
                    </p:cTn>
                  </p:par>
                </p:childTnLst>
              </p:cTn>
              <p:nextCondLst>
                <p:cond evt="onClick" delay="0">
                  <p:tgtEl>
                    <p:spTgt spid="40"/>
                  </p:tgtEl>
                </p:cond>
              </p:nextCondLst>
            </p:seq>
            <p:seq concurrent="1" nextAc="seek">
              <p:cTn id="87" restart="whenNotActive" fill="hold" evtFilter="cancelBubble" nodeType="interactiveSeq">
                <p:stCondLst>
                  <p:cond evt="onClick" delay="0">
                    <p:tgtEl>
                      <p:spTgt spid="41"/>
                    </p:tgtEl>
                  </p:cond>
                </p:stCondLst>
                <p:endSync evt="end" delay="0">
                  <p:rtn val="all"/>
                </p:endSync>
                <p:childTnLst>
                  <p:par>
                    <p:cTn id="88" fill="hold">
                      <p:stCondLst>
                        <p:cond delay="0"/>
                      </p:stCondLst>
                      <p:childTnLst>
                        <p:par>
                          <p:cTn id="89" fill="hold">
                            <p:stCondLst>
                              <p:cond delay="0"/>
                            </p:stCondLst>
                            <p:childTnLst>
                              <p:par>
                                <p:cTn id="90" presetID="2" presetClass="mediacall" presetSubtype="0" fill="hold" nodeType="clickEffect">
                                  <p:stCondLst>
                                    <p:cond delay="0"/>
                                  </p:stCondLst>
                                  <p:childTnLst>
                                    <p:cmd type="call" cmd="togglePause">
                                      <p:cBhvr>
                                        <p:cTn id="91" dur="1" fill="hold"/>
                                        <p:tgtEl>
                                          <p:spTgt spid="52"/>
                                        </p:tgtEl>
                                      </p:cBhvr>
                                    </p:cmd>
                                  </p:childTnLst>
                                </p:cTn>
                              </p:par>
                            </p:childTnLst>
                          </p:cTn>
                        </p:par>
                      </p:childTnLst>
                    </p:cTn>
                  </p:par>
                </p:childTnLst>
              </p:cTn>
              <p:nextCondLst>
                <p:cond evt="onClick" delay="0">
                  <p:tgtEl>
                    <p:spTgt spid="41"/>
                  </p:tgtEl>
                </p:cond>
              </p:nextCondLst>
            </p:seq>
          </p:childTnLst>
        </p:cTn>
      </p:par>
    </p:tnLst>
    <p:bldLst>
      <p:bldP spid="20" grpId="0" animBg="1"/>
      <p:bldP spid="20" grpId="1" animBg="1"/>
      <p:bldP spid="44" grpId="0" animBg="1"/>
      <p:bldP spid="44" grpId="1" animBg="1"/>
      <p:bldP spid="55" grpId="0" animBg="1"/>
      <p:bldP spid="55" grpId="1" animBg="1"/>
      <p:bldP spid="49" grpId="0" animBg="1"/>
      <p:bldP spid="49" grpId="1" animBg="1"/>
      <p:bldP spid="45" grpId="0" animBg="1"/>
      <p:bldP spid="45" grpId="1" animBg="1"/>
      <p:bldP spid="46" grpId="0" animBg="1"/>
      <p:bldP spid="46"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3"/>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4"/>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5"/>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1"/>
            </p:custDataLst>
          </p:nvPr>
        </p:nvSpPr>
        <p:spPr bwMode="auto">
          <a:xfrm>
            <a:off x="690563" y="1173163"/>
            <a:ext cx="5202237" cy="461962"/>
          </a:xfrm>
          <a:prstGeom prst="rect">
            <a:avLst/>
          </a:prstGeom>
          <a:noFill/>
        </p:spPr>
        <p:txBody>
          <a:bodyPr>
            <a:spAutoFit/>
          </a:bodyPr>
          <a:lstStyle/>
          <a:p>
            <a:pPr algn="ctr" fontAlgn="auto">
              <a:spcBef>
                <a:spcPts val="0"/>
              </a:spcBef>
              <a:spcAft>
                <a:spcPts val="0"/>
              </a:spcAft>
              <a:defRPr/>
            </a:pP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a:t>
            </a:r>
            <a:r>
              <a:rPr lang="en-US" altLang="zh-CN" sz="2400" b="1" kern="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Reading 6</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717850" y="2995566"/>
            <a:ext cx="4713288" cy="1200329"/>
          </a:xfrm>
          <a:prstGeom prst="rect">
            <a:avLst/>
          </a:prstGeom>
          <a:solidFill>
            <a:srgbClr val="FFFF99"/>
          </a:solidFill>
        </p:spPr>
        <p:txBody>
          <a:bodyPr wrap="square">
            <a:spAutoFit/>
          </a:bodyPr>
          <a:lstStyle/>
          <a:p>
            <a:r>
              <a:rPr lang="en-US" altLang="zh-CN" smtClean="0"/>
              <a:t>         </a:t>
            </a:r>
            <a:r>
              <a:rPr lang="zh-CN" altLang="zh-CN" smtClean="0"/>
              <a:t>由于书架上空间不够，我的房间常常到处堆满了书。这些书中大部分我只翻阅过一两次，以为等有时间了就会拿来阅读。</a:t>
            </a:r>
          </a:p>
          <a:p>
            <a:endParaRPr lang="zh-CN" altLang="zh-CN" dirty="0"/>
          </a:p>
        </p:txBody>
      </p:sp>
      <p:pic>
        <p:nvPicPr>
          <p:cNvPr id="24" name="图片 23"/>
          <p:cNvPicPr>
            <a:picLocks noChangeAspect="1"/>
          </p:cNvPicPr>
          <p:nvPr/>
        </p:nvPicPr>
        <p:blipFill>
          <a:blip r:embed="rId8" cstate="print"/>
          <a:srcRect/>
          <a:stretch>
            <a:fillRect/>
          </a:stretch>
        </p:blipFill>
        <p:spPr bwMode="auto">
          <a:xfrm>
            <a:off x="10809288" y="1588"/>
            <a:ext cx="927100" cy="925512"/>
          </a:xfrm>
          <a:prstGeom prst="rect">
            <a:avLst/>
          </a:prstGeom>
          <a:noFill/>
          <a:ln w="9525">
            <a:noFill/>
            <a:miter lim="800000"/>
            <a:headEnd/>
            <a:tailEnd/>
          </a:ln>
        </p:spPr>
      </p:pic>
      <p:graphicFrame>
        <p:nvGraphicFramePr>
          <p:cNvPr id="26" name="Group 62"/>
          <p:cNvGraphicFramePr>
            <a:graphicFrameLocks noGrp="1"/>
          </p:cNvGraphicFramePr>
          <p:nvPr/>
        </p:nvGraphicFramePr>
        <p:xfrm>
          <a:off x="1776413" y="4652963"/>
          <a:ext cx="720537" cy="334984"/>
        </p:xfrm>
        <a:graphic>
          <a:graphicData uri="http://schemas.openxmlformats.org/drawingml/2006/table">
            <a:tbl>
              <a:tblPr/>
              <a:tblGrid>
                <a:gridCol w="720537"/>
              </a:tblGrid>
              <a:tr h="33492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 </a:t>
                      </a:r>
                    </a:p>
                  </a:txBody>
                  <a:tcPr marL="91498" marR="91498" marT="45572" marB="45572" horzOverflow="overflow">
                    <a:lnL>
                      <a:noFill/>
                    </a:lnL>
                    <a:lnR>
                      <a:noFill/>
                    </a:lnR>
                    <a:lnT>
                      <a:noFill/>
                    </a:lnT>
                    <a:lnB>
                      <a:noFill/>
                    </a:lnB>
                    <a:lnTlToBr>
                      <a:noFill/>
                    </a:lnTlToBr>
                    <a:lnBlToTr>
                      <a:noFill/>
                    </a:lnBlToTr>
                    <a:noFill/>
                  </a:tcPr>
                </a:tc>
              </a:tr>
            </a:tbl>
          </a:graphicData>
        </a:graphic>
      </p:graphicFrame>
      <p:pic>
        <p:nvPicPr>
          <p:cNvPr id="40" name="Picture 2" descr="C:\Users\xiaanwen\Desktop\播放.png"/>
          <p:cNvPicPr>
            <a:picLocks noChangeAspect="1" noChangeArrowheads="1"/>
          </p:cNvPicPr>
          <p:nvPr/>
        </p:nvPicPr>
        <p:blipFill>
          <a:blip r:embed="rId9" cstate="print"/>
          <a:srcRect t="8850" b="8286"/>
          <a:stretch>
            <a:fillRect/>
          </a:stretch>
        </p:blipFill>
        <p:spPr bwMode="auto">
          <a:xfrm>
            <a:off x="7239000" y="144463"/>
            <a:ext cx="1071563" cy="712787"/>
          </a:xfrm>
          <a:prstGeom prst="rect">
            <a:avLst/>
          </a:prstGeom>
          <a:noFill/>
          <a:ln w="9525">
            <a:noFill/>
            <a:miter lim="800000"/>
            <a:headEnd/>
            <a:tailEnd/>
          </a:ln>
        </p:spPr>
      </p:pic>
      <p:pic>
        <p:nvPicPr>
          <p:cNvPr id="41" name="Picture 3" descr="C:\Users\xiaanwen\Desktop\暂停.png"/>
          <p:cNvPicPr>
            <a:picLocks noChangeAspect="1" noChangeArrowheads="1"/>
          </p:cNvPicPr>
          <p:nvPr/>
        </p:nvPicPr>
        <p:blipFill>
          <a:blip r:embed="rId10" cstate="print"/>
          <a:srcRect t="8334" b="8331"/>
          <a:stretch>
            <a:fillRect/>
          </a:stretch>
        </p:blipFill>
        <p:spPr bwMode="auto">
          <a:xfrm>
            <a:off x="8524875" y="144463"/>
            <a:ext cx="927100" cy="719137"/>
          </a:xfrm>
          <a:prstGeom prst="rect">
            <a:avLst/>
          </a:prstGeom>
          <a:noFill/>
          <a:ln w="9525">
            <a:noFill/>
            <a:miter lim="800000"/>
            <a:headEnd/>
            <a:tailEnd/>
          </a:ln>
        </p:spPr>
      </p:pic>
      <p:pic>
        <p:nvPicPr>
          <p:cNvPr id="42" name="Picture 4" descr="C:\Users\xiaanwen\Desktop\停止.png"/>
          <p:cNvPicPr>
            <a:picLocks noChangeAspect="1" noChangeArrowheads="1"/>
          </p:cNvPicPr>
          <p:nvPr/>
        </p:nvPicPr>
        <p:blipFill>
          <a:blip r:embed="rId11" cstate="print"/>
          <a:srcRect t="6667"/>
          <a:stretch>
            <a:fillRect/>
          </a:stretch>
        </p:blipFill>
        <p:spPr bwMode="auto">
          <a:xfrm>
            <a:off x="9594850" y="100013"/>
            <a:ext cx="857250" cy="828675"/>
          </a:xfrm>
          <a:prstGeom prst="rect">
            <a:avLst/>
          </a:prstGeom>
          <a:noFill/>
          <a:ln w="9525">
            <a:noFill/>
            <a:miter lim="800000"/>
            <a:headEnd/>
            <a:tailEnd/>
          </a:ln>
        </p:spPr>
      </p:pic>
      <p:sp>
        <p:nvSpPr>
          <p:cNvPr id="44" name="矩形 43"/>
          <p:cNvSpPr/>
          <p:nvPr/>
        </p:nvSpPr>
        <p:spPr>
          <a:xfrm>
            <a:off x="6394727" y="3384216"/>
            <a:ext cx="3595306" cy="369332"/>
          </a:xfrm>
          <a:prstGeom prst="rect">
            <a:avLst/>
          </a:prstGeom>
          <a:solidFill>
            <a:srgbClr val="D7F9D3"/>
          </a:solidFill>
          <a:ln>
            <a:solidFill>
              <a:srgbClr val="FF0000"/>
            </a:solidFill>
          </a:ln>
        </p:spPr>
        <p:txBody>
          <a:bodyPr wrap="square">
            <a:spAutoFit/>
          </a:bodyPr>
          <a:lstStyle/>
          <a:p>
            <a:r>
              <a:rPr lang="zh-CN" altLang="zh-CN" sz="1700" kern="100">
                <a:solidFill>
                  <a:srgbClr val="0070C0"/>
                </a:solidFill>
                <a:latin typeface="Times New Roman" panose="02020603050405020304" pitchFamily="18" charset="0"/>
                <a:ea typeface="+mn-ea"/>
              </a:rPr>
              <a:t>★ </a:t>
            </a:r>
            <a:r>
              <a:rPr lang="en-US" altLang="zh-CN" sz="1700" b="1" kern="100" smtClean="0">
                <a:solidFill>
                  <a:srgbClr val="0070C0"/>
                </a:solidFill>
                <a:latin typeface="Times New Roman" panose="02020603050405020304" pitchFamily="18" charset="0"/>
              </a:rPr>
              <a:t>stack </a:t>
            </a:r>
            <a:r>
              <a:rPr lang="en-US" altLang="zh-CN" err="1" smtClean="0">
                <a:cs typeface="Times New Roman" panose="02020603050405020304" pitchFamily="18" charset="0"/>
              </a:rPr>
              <a:t>/stæk/ </a:t>
            </a:r>
            <a:r>
              <a:rPr lang="en-US" altLang="zh-CN" smtClean="0">
                <a:cs typeface="Times New Roman" panose="02020603050405020304" pitchFamily="18" charset="0"/>
              </a:rPr>
              <a:t>      v</a:t>
            </a:r>
            <a:r>
              <a:rPr lang="en-US" altLang="zh-CN" err="1" smtClean="0">
                <a:cs typeface="Times New Roman" panose="02020603050405020304" pitchFamily="18" charset="0"/>
              </a:rPr>
              <a:t>. </a:t>
            </a:r>
            <a:r>
              <a:rPr lang="zh-CN" altLang="en-US" err="1" smtClean="0">
                <a:cs typeface="Times New Roman" panose="02020603050405020304" pitchFamily="18" charset="0"/>
              </a:rPr>
              <a:t>堆成堆，一堆</a:t>
            </a:r>
            <a:endParaRPr lang="zh-CN" altLang="en-US" dirty="0" smtClean="0">
              <a:cs typeface="Times New Roman" panose="02020603050405020304" pitchFamily="18" charset="0"/>
            </a:endParaRPr>
          </a:p>
        </p:txBody>
      </p:sp>
      <p:sp>
        <p:nvSpPr>
          <p:cNvPr id="55" name="矩形 54"/>
          <p:cNvSpPr/>
          <p:nvPr/>
        </p:nvSpPr>
        <p:spPr>
          <a:xfrm>
            <a:off x="5826284" y="2367352"/>
            <a:ext cx="5651047" cy="2890022"/>
          </a:xfrm>
          <a:prstGeom prst="rect">
            <a:avLst/>
          </a:prstGeom>
          <a:solidFill>
            <a:srgbClr val="D7F9D3"/>
          </a:solidFill>
          <a:ln>
            <a:solidFill>
              <a:srgbClr val="FF0000"/>
            </a:solidFill>
          </a:ln>
        </p:spPr>
        <p:txBody>
          <a:bodyPr wrap="square">
            <a:spAutoFit/>
          </a:bodyPr>
          <a:lstStyle/>
          <a:p>
            <a:r>
              <a:rPr lang="zh-CN" altLang="zh-CN" sz="1700" b="1" kern="100">
                <a:solidFill>
                  <a:srgbClr val="0070C0"/>
                </a:solidFill>
                <a:latin typeface="Times New Roman" panose="02020603050405020304" pitchFamily="18" charset="0"/>
              </a:rPr>
              <a:t>★ </a:t>
            </a:r>
            <a:r>
              <a:rPr lang="x-none" altLang="zh-CN" sz="1700" b="1" kern="100" smtClean="0">
                <a:solidFill>
                  <a:srgbClr val="0070C0"/>
                </a:solidFill>
                <a:latin typeface="Times New Roman" panose="02020603050405020304" pitchFamily="18" charset="0"/>
              </a:rPr>
              <a:t>thumb</a:t>
            </a:r>
            <a:r>
              <a:rPr lang="x-none" altLang="zh-CN" sz="1600" smtClean="0"/>
              <a:t> </a:t>
            </a:r>
            <a:r>
              <a:rPr lang="en-US" altLang="zh-CN" sz="1600" smtClean="0"/>
              <a:t>  </a:t>
            </a:r>
            <a:r>
              <a:rPr lang="x-none" altLang="zh-CN" smtClean="0">
                <a:cs typeface="Times New Roman" panose="02020603050405020304" pitchFamily="18" charset="0"/>
              </a:rPr>
              <a:t>/</a:t>
            </a:r>
            <a:r>
              <a:rPr lang="x-none" altLang="zh-CN" err="1" smtClean="0">
                <a:cs typeface="Times New Roman" panose="02020603050405020304" pitchFamily="18" charset="0"/>
              </a:rPr>
              <a:t>θʌm/ </a:t>
            </a:r>
            <a:endParaRPr lang="en-US" altLang="zh-CN" smtClean="0">
              <a:cs typeface="Times New Roman" panose="02020603050405020304" pitchFamily="18" charset="0"/>
            </a:endParaRPr>
          </a:p>
          <a:p>
            <a:pPr>
              <a:lnSpc>
                <a:spcPct val="130000"/>
              </a:lnSpc>
            </a:pPr>
            <a:r>
              <a:rPr lang="en-US" altLang="zh-CN" smtClean="0">
                <a:cs typeface="Times New Roman" panose="02020603050405020304" pitchFamily="18" charset="0"/>
              </a:rPr>
              <a:t> </a:t>
            </a:r>
            <a:r>
              <a:rPr lang="x-none" altLang="zh-CN" smtClean="0">
                <a:cs typeface="Times New Roman" panose="02020603050405020304" pitchFamily="18" charset="0"/>
              </a:rPr>
              <a:t>v</a:t>
            </a:r>
            <a:r>
              <a:rPr lang="x-none" altLang="zh-CN" err="1" smtClean="0">
                <a:cs typeface="Times New Roman" panose="02020603050405020304" pitchFamily="18" charset="0"/>
              </a:rPr>
              <a:t>. </a:t>
            </a:r>
            <a:r>
              <a:rPr lang="en-US" altLang="zh-CN" smtClean="0">
                <a:cs typeface="Times New Roman" panose="02020603050405020304" pitchFamily="18" charset="0"/>
              </a:rPr>
              <a:t>  </a:t>
            </a:r>
            <a:r>
              <a:rPr lang="x-none" altLang="zh-CN" smtClean="0">
                <a:cs typeface="Times New Roman" panose="02020603050405020304" pitchFamily="18" charset="0"/>
              </a:rPr>
              <a:t>to </a:t>
            </a:r>
            <a:r>
              <a:rPr lang="x-none" altLang="zh-CN" err="1" smtClean="0">
                <a:cs typeface="Times New Roman" panose="02020603050405020304" pitchFamily="18" charset="0"/>
              </a:rPr>
              <a:t>touch or move sth. with your thumb  用拇指摸</a:t>
            </a:r>
            <a:endParaRPr lang="zh-CN" altLang="zh-CN" err="1" smtClean="0">
              <a:cs typeface="Times New Roman" panose="02020603050405020304" pitchFamily="18" charset="0"/>
            </a:endParaRPr>
          </a:p>
          <a:p>
            <a:pPr>
              <a:lnSpc>
                <a:spcPct val="130000"/>
              </a:lnSpc>
            </a:pPr>
            <a:r>
              <a:rPr lang="x-none" altLang="zh-CN" err="1" smtClean="0">
                <a:cs typeface="Times New Roman" panose="02020603050405020304" pitchFamily="18" charset="0"/>
              </a:rPr>
              <a:t>e.g. She thumbed through the book on the shelf.  </a:t>
            </a:r>
            <a:endParaRPr lang="en-US" altLang="zh-CN" smtClean="0">
              <a:cs typeface="Times New Roman" panose="02020603050405020304" pitchFamily="18" charset="0"/>
            </a:endParaRPr>
          </a:p>
          <a:p>
            <a:pPr>
              <a:lnSpc>
                <a:spcPct val="130000"/>
              </a:lnSpc>
            </a:pPr>
            <a:r>
              <a:rPr lang="en-US" altLang="zh-CN" smtClean="0">
                <a:cs typeface="Times New Roman" panose="02020603050405020304" pitchFamily="18" charset="0"/>
              </a:rPr>
              <a:t>        </a:t>
            </a:r>
            <a:r>
              <a:rPr lang="x-none" altLang="zh-CN" smtClean="0">
                <a:cs typeface="Times New Roman" panose="02020603050405020304" pitchFamily="18" charset="0"/>
              </a:rPr>
              <a:t>她翻阅了书架上那本书</a:t>
            </a:r>
            <a:r>
              <a:rPr lang="x-none" altLang="zh-CN" err="1" smtClean="0">
                <a:cs typeface="Times New Roman" panose="02020603050405020304" pitchFamily="18" charset="0"/>
              </a:rPr>
              <a:t>。</a:t>
            </a:r>
            <a:endParaRPr lang="zh-CN" altLang="zh-CN" err="1" smtClean="0">
              <a:cs typeface="Times New Roman" panose="02020603050405020304" pitchFamily="18" charset="0"/>
            </a:endParaRPr>
          </a:p>
          <a:p>
            <a:pPr>
              <a:lnSpc>
                <a:spcPct val="130000"/>
              </a:lnSpc>
            </a:pPr>
            <a:r>
              <a:rPr lang="x-none" altLang="zh-CN" err="1" smtClean="0">
                <a:cs typeface="Times New Roman" panose="02020603050405020304" pitchFamily="18" charset="0"/>
              </a:rPr>
              <a:t>thumb through </a:t>
            </a:r>
            <a:r>
              <a:rPr lang="en-US" altLang="zh-CN" smtClean="0">
                <a:cs typeface="Times New Roman" panose="02020603050405020304" pitchFamily="18" charset="0"/>
              </a:rPr>
              <a:t> </a:t>
            </a:r>
            <a:r>
              <a:rPr lang="zh-CN" altLang="zh-CN" smtClean="0">
                <a:cs typeface="Times New Roman" panose="02020603050405020304" pitchFamily="18" charset="0"/>
              </a:rPr>
              <a:t>浏览</a:t>
            </a:r>
            <a:r>
              <a:rPr lang="zh-CN" altLang="zh-CN" err="1" smtClean="0">
                <a:cs typeface="Times New Roman" panose="02020603050405020304" pitchFamily="18" charset="0"/>
              </a:rPr>
              <a:t>，快速翻阅</a:t>
            </a:r>
          </a:p>
          <a:p>
            <a:pPr>
              <a:lnSpc>
                <a:spcPct val="130000"/>
              </a:lnSpc>
            </a:pPr>
            <a:r>
              <a:rPr lang="x-none" altLang="zh-CN" err="1" smtClean="0">
                <a:cs typeface="Times New Roman" panose="02020603050405020304" pitchFamily="18" charset="0"/>
              </a:rPr>
              <a:t>e.g. </a:t>
            </a:r>
            <a:r>
              <a:rPr lang="en-US" altLang="zh-CN" smtClean="0">
                <a:cs typeface="Times New Roman" panose="02020603050405020304" pitchFamily="18" charset="0"/>
              </a:rPr>
              <a:t> </a:t>
            </a:r>
            <a:r>
              <a:rPr lang="x-none" altLang="zh-CN" smtClean="0">
                <a:cs typeface="Times New Roman" panose="02020603050405020304" pitchFamily="18" charset="0"/>
              </a:rPr>
              <a:t>He </a:t>
            </a:r>
            <a:r>
              <a:rPr lang="x-none" altLang="zh-CN" err="1" smtClean="0">
                <a:cs typeface="Times New Roman" panose="02020603050405020304" pitchFamily="18" charset="0"/>
              </a:rPr>
              <a:t>had the drawer open and was thumbing through the files.  </a:t>
            </a:r>
            <a:endParaRPr lang="zh-CN" altLang="zh-CN" err="1" smtClean="0">
              <a:cs typeface="Times New Roman" panose="02020603050405020304" pitchFamily="18" charset="0"/>
            </a:endParaRPr>
          </a:p>
          <a:p>
            <a:pPr>
              <a:lnSpc>
                <a:spcPct val="130000"/>
              </a:lnSpc>
            </a:pPr>
            <a:r>
              <a:rPr lang="en-US" altLang="zh-CN" smtClean="0">
                <a:cs typeface="Times New Roman" panose="02020603050405020304" pitchFamily="18" charset="0"/>
              </a:rPr>
              <a:t>        </a:t>
            </a:r>
            <a:r>
              <a:rPr lang="zh-CN" altLang="zh-CN" smtClean="0">
                <a:cs typeface="Times New Roman" panose="02020603050405020304" pitchFamily="18" charset="0"/>
              </a:rPr>
              <a:t>他</a:t>
            </a:r>
            <a:r>
              <a:rPr lang="zh-CN" altLang="zh-CN" err="1" smtClean="0">
                <a:cs typeface="Times New Roman" panose="02020603050405020304" pitchFamily="18" charset="0"/>
              </a:rPr>
              <a:t>打开抽屉，翻看着档案。</a:t>
            </a:r>
            <a:endParaRPr lang="en-US" altLang="zh-CN" dirty="0" err="1" smtClean="0">
              <a:cs typeface="Times New Roman" panose="02020603050405020304" pitchFamily="18" charset="0"/>
            </a:endParaRPr>
          </a:p>
        </p:txBody>
      </p:sp>
      <p:graphicFrame>
        <p:nvGraphicFramePr>
          <p:cNvPr id="59" name="Group 80"/>
          <p:cNvGraphicFramePr>
            <a:graphicFrameLocks noGrp="1"/>
          </p:cNvGraphicFramePr>
          <p:nvPr/>
        </p:nvGraphicFramePr>
        <p:xfrm>
          <a:off x="643709" y="5749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3" name="TextBox 42"/>
          <p:cNvSpPr txBox="1"/>
          <p:nvPr/>
        </p:nvSpPr>
        <p:spPr>
          <a:xfrm>
            <a:off x="788023" y="2406863"/>
            <a:ext cx="4407820" cy="2572051"/>
          </a:xfrm>
          <a:prstGeom prst="rect">
            <a:avLst/>
          </a:prstGeom>
          <a:noFill/>
        </p:spPr>
        <p:txBody>
          <a:bodyPr wrap="square" rtlCol="0">
            <a:spAutoFit/>
          </a:bodyPr>
          <a:lstStyle/>
          <a:p>
            <a:pPr algn="just">
              <a:lnSpc>
                <a:spcPct val="130000"/>
              </a:lnSpc>
            </a:pP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smtClean="0">
                <a:solidFill>
                  <a:srgbClr val="FF0000"/>
                </a:solidFill>
                <a:latin typeface="Comic Sans MS" panose="030F0702030302020204" pitchFamily="66" charset="0"/>
              </a:rPr>
              <a:t>6</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On a usual day, there were books </a:t>
            </a:r>
            <a:r>
              <a:rPr lang="en-US" altLang="zh-CN" sz="1700" b="1" kern="100" smtClean="0">
                <a:solidFill>
                  <a:srgbClr val="0070C0"/>
                </a:solidFill>
                <a:latin typeface="Times New Roman" panose="02020603050405020304" pitchFamily="18" charset="0"/>
              </a:rPr>
              <a:t>stacked</a:t>
            </a:r>
            <a:r>
              <a:rPr lang="en-US" altLang="zh-CN" sz="2000" b="1" baseline="30000" smtClean="0">
                <a:solidFill>
                  <a:schemeClr val="accent5"/>
                </a:solidFill>
                <a:latin typeface="Times New Roman" panose="02020603050405020304" pitchFamily="18" charset="0"/>
                <a:cs typeface="Times New Roman" panose="02020603050405020304" pitchFamily="18" charset="0"/>
              </a:rPr>
              <a:t>23</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everywhere in my apartment because there wasn’t enough room on my bookshelves. Most I had </a:t>
            </a:r>
            <a:r>
              <a:rPr lang="en-US" altLang="zh-CN" sz="1700" b="1" kern="100" smtClean="0">
                <a:solidFill>
                  <a:srgbClr val="0070C0"/>
                </a:solidFill>
                <a:latin typeface="Times New Roman" panose="02020603050405020304" pitchFamily="18" charset="0"/>
              </a:rPr>
              <a:t>thumbed</a:t>
            </a:r>
            <a:r>
              <a:rPr lang="en-US" altLang="zh-CN" sz="2000" b="1" baseline="30000" smtClean="0">
                <a:solidFill>
                  <a:schemeClr val="accent5"/>
                </a:solidFill>
                <a:latin typeface="Times New Roman" panose="02020603050405020304" pitchFamily="18" charset="0"/>
                <a:cs typeface="Times New Roman" panose="02020603050405020304" pitchFamily="18" charset="0"/>
              </a:rPr>
              <a:t>24</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through once or twice, thinking that I would read them when I had time. </a:t>
            </a:r>
            <a:endParaRPr lang="zh-CN" altLang="en-US"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3" name="矩形 32"/>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graphicFrame>
        <p:nvGraphicFramePr>
          <p:cNvPr id="34" name="Group 80"/>
          <p:cNvGraphicFramePr>
            <a:graphicFrameLocks noGrp="1"/>
          </p:cNvGraphicFramePr>
          <p:nvPr/>
        </p:nvGraphicFramePr>
        <p:xfrm>
          <a:off x="4151150" y="3774740"/>
          <a:ext cx="972472" cy="334986"/>
        </p:xfrm>
        <a:graphic>
          <a:graphicData uri="http://schemas.openxmlformats.org/drawingml/2006/table">
            <a:tbl>
              <a:tblPr/>
              <a:tblGrid>
                <a:gridCol w="972472"/>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39" name="Group 80"/>
          <p:cNvGraphicFramePr>
            <a:graphicFrameLocks noGrp="1"/>
          </p:cNvGraphicFramePr>
          <p:nvPr/>
        </p:nvGraphicFramePr>
        <p:xfrm>
          <a:off x="870321" y="2997659"/>
          <a:ext cx="796110" cy="334986"/>
        </p:xfrm>
        <a:graphic>
          <a:graphicData uri="http://schemas.openxmlformats.org/drawingml/2006/table">
            <a:tbl>
              <a:tblPr/>
              <a:tblGrid>
                <a:gridCol w="796110"/>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pic>
        <p:nvPicPr>
          <p:cNvPr id="47" name="A-6.wav">
            <a:hlinkClick r:id="" action="ppaction://media"/>
          </p:cNvPr>
          <p:cNvPicPr>
            <a:picLocks noRot="1" noChangeAspect="1"/>
          </p:cNvPicPr>
          <p:nvPr>
            <a:audioFile r:link="rId2"/>
            <p:extLst>
              <p:ext uri="{DAA4B4D4-6D71-4841-9C94-3DE7FCFB9230}">
                <p14:media xmlns:p14="http://schemas.microsoft.com/office/powerpoint/2010/main" xmlns="" r:link="rId12"/>
              </p:ext>
            </p:extLst>
          </p:nvPr>
        </p:nvPicPr>
        <p:blipFill>
          <a:blip r:embed="rId13" cstate="print"/>
          <a:stretch>
            <a:fillRect/>
          </a:stretch>
        </p:blipFill>
        <p:spPr>
          <a:xfrm>
            <a:off x="12192000" y="1088877"/>
            <a:ext cx="304800" cy="304800"/>
          </a:xfrm>
          <a:prstGeom prst="rect">
            <a:avLst/>
          </a:prstGeom>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additive="base">
                                        <p:cTn id="17" dur="500" fill="hold"/>
                                        <p:tgtEl>
                                          <p:spTgt spid="55"/>
                                        </p:tgtEl>
                                        <p:attrNameLst>
                                          <p:attrName>ppt_x</p:attrName>
                                        </p:attrNameLst>
                                      </p:cBhvr>
                                      <p:tavLst>
                                        <p:tav tm="0">
                                          <p:val>
                                            <p:strVal val="#ppt_x"/>
                                          </p:val>
                                        </p:tav>
                                        <p:tav tm="100000">
                                          <p:val>
                                            <p:strVal val="#ppt_x"/>
                                          </p:val>
                                        </p:tav>
                                      </p:tavLst>
                                    </p:anim>
                                    <p:anim calcmode="lin" valueType="num">
                                      <p:cBhvr additive="base">
                                        <p:cTn id="1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55"/>
                                        </p:tgtEl>
                                        <p:attrNameLst>
                                          <p:attrName>ppt_x</p:attrName>
                                        </p:attrNameLst>
                                      </p:cBhvr>
                                      <p:tavLst>
                                        <p:tav tm="0">
                                          <p:val>
                                            <p:strVal val="ppt_x"/>
                                          </p:val>
                                        </p:tav>
                                        <p:tav tm="100000">
                                          <p:val>
                                            <p:strVal val="ppt_x"/>
                                          </p:val>
                                        </p:tav>
                                      </p:tavLst>
                                    </p:anim>
                                    <p:anim calcmode="lin" valueType="num">
                                      <p:cBhvr additive="base">
                                        <p:cTn id="23" dur="500"/>
                                        <p:tgtEl>
                                          <p:spTgt spid="55"/>
                                        </p:tgtEl>
                                        <p:attrNameLst>
                                          <p:attrName>ppt_y</p:attrName>
                                        </p:attrNameLst>
                                      </p:cBhvr>
                                      <p:tavLst>
                                        <p:tav tm="0">
                                          <p:val>
                                            <p:strVal val="ppt_y"/>
                                          </p:val>
                                        </p:tav>
                                        <p:tav tm="100000">
                                          <p:val>
                                            <p:strVal val="1+ppt_h/2"/>
                                          </p:val>
                                        </p:tav>
                                      </p:tavLst>
                                    </p:anim>
                                    <p:set>
                                      <p:cBhvr>
                                        <p:cTn id="24"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5" restart="whenNotActive" fill="hold" evtFilter="cancelBubble" nodeType="interactiveSeq">
                <p:stCondLst>
                  <p:cond evt="onClick" delay="0">
                    <p:tgtEl>
                      <p:spTgt spid="39"/>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additive="base">
                                        <p:cTn id="30" dur="500" fill="hold"/>
                                        <p:tgtEl>
                                          <p:spTgt spid="44"/>
                                        </p:tgtEl>
                                        <p:attrNameLst>
                                          <p:attrName>ppt_x</p:attrName>
                                        </p:attrNameLst>
                                      </p:cBhvr>
                                      <p:tavLst>
                                        <p:tav tm="0">
                                          <p:val>
                                            <p:strVal val="#ppt_x"/>
                                          </p:val>
                                        </p:tav>
                                        <p:tav tm="100000">
                                          <p:val>
                                            <p:strVal val="#ppt_x"/>
                                          </p:val>
                                        </p:tav>
                                      </p:tavLst>
                                    </p:anim>
                                    <p:anim calcmode="lin" valueType="num">
                                      <p:cBhvr additive="base">
                                        <p:cTn id="31"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44"/>
                                        </p:tgtEl>
                                        <p:attrNameLst>
                                          <p:attrName>ppt_x</p:attrName>
                                        </p:attrNameLst>
                                      </p:cBhvr>
                                      <p:tavLst>
                                        <p:tav tm="0">
                                          <p:val>
                                            <p:strVal val="ppt_x"/>
                                          </p:val>
                                        </p:tav>
                                        <p:tav tm="100000">
                                          <p:val>
                                            <p:strVal val="ppt_x"/>
                                          </p:val>
                                        </p:tav>
                                      </p:tavLst>
                                    </p:anim>
                                    <p:anim calcmode="lin" valueType="num">
                                      <p:cBhvr additive="base">
                                        <p:cTn id="36" dur="500"/>
                                        <p:tgtEl>
                                          <p:spTgt spid="44"/>
                                        </p:tgtEl>
                                        <p:attrNameLst>
                                          <p:attrName>ppt_y</p:attrName>
                                        </p:attrNameLst>
                                      </p:cBhvr>
                                      <p:tavLst>
                                        <p:tav tm="0">
                                          <p:val>
                                            <p:strVal val="ppt_y"/>
                                          </p:val>
                                        </p:tav>
                                        <p:tav tm="100000">
                                          <p:val>
                                            <p:strVal val="1+ppt_h/2"/>
                                          </p:val>
                                        </p:tav>
                                      </p:tavLst>
                                    </p:anim>
                                    <p:set>
                                      <p:cBhvr>
                                        <p:cTn id="3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39"/>
                  </p:tgtEl>
                </p:cond>
              </p:nextCondLst>
            </p:seq>
            <p:audio>
              <p:cMediaNode>
                <p:cTn id="38" fill="hold" display="0">
                  <p:stCondLst>
                    <p:cond delay="indefinite"/>
                  </p:stCondLst>
                  <p:endCondLst>
                    <p:cond evt="onNext" delay="0">
                      <p:tgtEl>
                        <p:sldTgt/>
                      </p:tgtEl>
                    </p:cond>
                    <p:cond evt="onPrev" delay="0">
                      <p:tgtEl>
                        <p:sldTgt/>
                      </p:tgtEl>
                    </p:cond>
                    <p:cond evt="onStopAudio" delay="0">
                      <p:tgtEl>
                        <p:sldTgt/>
                      </p:tgtEl>
                    </p:cond>
                  </p:endCondLst>
                </p:cTn>
                <p:tgtEl>
                  <p:spTgt spid="47"/>
                </p:tgtEl>
              </p:cMediaNode>
            </p:audio>
            <p:seq concurrent="1" nextAc="seek">
              <p:cTn id="39" restart="whenNotActive" fill="hold" evtFilter="cancelBubble" nodeType="interactiveSeq">
                <p:stCondLst>
                  <p:cond evt="onClick" delay="0">
                    <p:tgtEl>
                      <p:spTgt spid="40"/>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7705" fill="hold"/>
                                        <p:tgtEl>
                                          <p:spTgt spid="47"/>
                                        </p:tgtEl>
                                      </p:cBhvr>
                                    </p:cmd>
                                  </p:childTnLst>
                                </p:cTn>
                              </p:par>
                            </p:childTnLst>
                          </p:cTn>
                        </p:par>
                      </p:childTnLst>
                    </p:cTn>
                  </p:par>
                </p:childTnLst>
              </p:cTn>
              <p:nextCondLst>
                <p:cond evt="onClick" delay="0">
                  <p:tgtEl>
                    <p:spTgt spid="40"/>
                  </p:tgtEl>
                </p:cond>
              </p:nextCondLst>
            </p:seq>
            <p:seq concurrent="1" nextAc="seek">
              <p:cTn id="44" restart="whenNotActive" fill="hold" evtFilter="cancelBubble" nodeType="interactiveSeq">
                <p:stCondLst>
                  <p:cond evt="onClick" delay="0">
                    <p:tgtEl>
                      <p:spTgt spid="41"/>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47"/>
                                        </p:tgtEl>
                                      </p:cBhvr>
                                    </p:cmd>
                                  </p:childTnLst>
                                </p:cTn>
                              </p:par>
                            </p:childTnLst>
                          </p:cTn>
                        </p:par>
                      </p:childTnLst>
                    </p:cTn>
                  </p:par>
                </p:childTnLst>
              </p:cTn>
              <p:nextCondLst>
                <p:cond evt="onClick" delay="0">
                  <p:tgtEl>
                    <p:spTgt spid="41"/>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3" presetClass="mediacall" presetSubtype="0" fill="hold" nodeType="clickEffect">
                                  <p:stCondLst>
                                    <p:cond delay="0"/>
                                  </p:stCondLst>
                                  <p:childTnLst>
                                    <p:cmd type="call" cmd="stop">
                                      <p:cBhvr>
                                        <p:cTn id="53" dur="1" fill="hold"/>
                                        <p:tgtEl>
                                          <p:spTgt spid="47"/>
                                        </p:tgtEl>
                                      </p:cBhvr>
                                    </p:cmd>
                                  </p:childTnLst>
                                </p:cTn>
                              </p:par>
                            </p:childTnLst>
                          </p:cTn>
                        </p:par>
                      </p:childTnLst>
                    </p:cTn>
                  </p:par>
                </p:childTnLst>
              </p:cTn>
              <p:nextCondLst>
                <p:cond evt="onClick" delay="0">
                  <p:tgtEl>
                    <p:spTgt spid="42"/>
                  </p:tgtEl>
                </p:cond>
              </p:nextCondLst>
            </p:seq>
          </p:childTnLst>
        </p:cTn>
      </p:par>
    </p:tnLst>
    <p:bldLst>
      <p:bldP spid="20" grpId="0" animBg="1"/>
      <p:bldP spid="20" grpId="1" animBg="1"/>
      <p:bldP spid="44" grpId="0" animBg="1"/>
      <p:bldP spid="44" grpId="1" animBg="1"/>
      <p:bldP spid="55" grpId="0" animBg="1"/>
      <p:bldP spid="55"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3"/>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4"/>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5"/>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1"/>
            </p:custDataLst>
          </p:nvPr>
        </p:nvSpPr>
        <p:spPr bwMode="auto">
          <a:xfrm>
            <a:off x="690563" y="1173163"/>
            <a:ext cx="5202237" cy="461962"/>
          </a:xfrm>
          <a:prstGeom prst="rect">
            <a:avLst/>
          </a:prstGeom>
          <a:noFill/>
        </p:spPr>
        <p:txBody>
          <a:bodyPr>
            <a:spAutoFit/>
          </a:bodyPr>
          <a:lstStyle/>
          <a:p>
            <a:pPr algn="ctr" fontAlgn="auto">
              <a:spcBef>
                <a:spcPts val="0"/>
              </a:spcBef>
              <a:spcAft>
                <a:spcPts val="0"/>
              </a:spcAft>
              <a:defRPr/>
            </a:pP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a:t>
            </a:r>
            <a:r>
              <a:rPr lang="en-US" altLang="zh-CN" sz="2400" b="1" kern="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Reading 7</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444384" y="2781921"/>
            <a:ext cx="4713288" cy="1200329"/>
          </a:xfrm>
          <a:prstGeom prst="rect">
            <a:avLst/>
          </a:prstGeom>
          <a:solidFill>
            <a:srgbClr val="FFFF99"/>
          </a:solidFill>
        </p:spPr>
        <p:txBody>
          <a:bodyPr wrap="square">
            <a:spAutoFit/>
          </a:bodyPr>
          <a:lstStyle/>
          <a:p>
            <a:pPr algn="just"/>
            <a:r>
              <a:rPr lang="en-US" altLang="zh-CN" smtClean="0"/>
              <a:t>         </a:t>
            </a:r>
            <a:r>
              <a:rPr lang="zh-CN" altLang="zh-CN" smtClean="0"/>
              <a:t>衣柜里塞满了我最喜欢的衣服，大部分只穿了几次。房间里堆满了许多我心血来潮买的东西，最后却被搁置。还有不少我计划在空闲时间拿来学习的英语会话练习册。</a:t>
            </a:r>
            <a:endParaRPr lang="zh-CN" altLang="zh-CN" dirty="0"/>
          </a:p>
        </p:txBody>
      </p:sp>
      <p:pic>
        <p:nvPicPr>
          <p:cNvPr id="24" name="图片 23"/>
          <p:cNvPicPr>
            <a:picLocks noChangeAspect="1"/>
          </p:cNvPicPr>
          <p:nvPr/>
        </p:nvPicPr>
        <p:blipFill>
          <a:blip r:embed="rId8" cstate="print"/>
          <a:srcRect/>
          <a:stretch>
            <a:fillRect/>
          </a:stretch>
        </p:blipFill>
        <p:spPr bwMode="auto">
          <a:xfrm>
            <a:off x="10809288" y="1588"/>
            <a:ext cx="927100" cy="925512"/>
          </a:xfrm>
          <a:prstGeom prst="rect">
            <a:avLst/>
          </a:prstGeom>
          <a:noFill/>
          <a:ln w="9525">
            <a:noFill/>
            <a:miter lim="800000"/>
            <a:headEnd/>
            <a:tailEnd/>
          </a:ln>
        </p:spPr>
      </p:pic>
      <p:graphicFrame>
        <p:nvGraphicFramePr>
          <p:cNvPr id="26" name="Group 62"/>
          <p:cNvGraphicFramePr>
            <a:graphicFrameLocks noGrp="1"/>
          </p:cNvGraphicFramePr>
          <p:nvPr/>
        </p:nvGraphicFramePr>
        <p:xfrm>
          <a:off x="1776413" y="4652963"/>
          <a:ext cx="720537" cy="334984"/>
        </p:xfrm>
        <a:graphic>
          <a:graphicData uri="http://schemas.openxmlformats.org/drawingml/2006/table">
            <a:tbl>
              <a:tblPr/>
              <a:tblGrid>
                <a:gridCol w="720537"/>
              </a:tblGrid>
              <a:tr h="33492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 </a:t>
                      </a:r>
                    </a:p>
                  </a:txBody>
                  <a:tcPr marL="91498" marR="91498" marT="45572" marB="45572" horzOverflow="overflow">
                    <a:lnL>
                      <a:noFill/>
                    </a:lnL>
                    <a:lnR>
                      <a:noFill/>
                    </a:lnR>
                    <a:lnT>
                      <a:noFill/>
                    </a:lnT>
                    <a:lnB>
                      <a:noFill/>
                    </a:lnB>
                    <a:lnTlToBr>
                      <a:noFill/>
                    </a:lnTlToBr>
                    <a:lnBlToTr>
                      <a:noFill/>
                    </a:lnBlToTr>
                    <a:noFill/>
                  </a:tcPr>
                </a:tc>
              </a:tr>
            </a:tbl>
          </a:graphicData>
        </a:graphic>
      </p:graphicFrame>
      <p:pic>
        <p:nvPicPr>
          <p:cNvPr id="40" name="Picture 2" descr="C:\Users\xiaanwen\Desktop\播放.png"/>
          <p:cNvPicPr>
            <a:picLocks noChangeAspect="1" noChangeArrowheads="1"/>
          </p:cNvPicPr>
          <p:nvPr/>
        </p:nvPicPr>
        <p:blipFill>
          <a:blip r:embed="rId9" cstate="print"/>
          <a:srcRect t="8850" b="8286"/>
          <a:stretch>
            <a:fillRect/>
          </a:stretch>
        </p:blipFill>
        <p:spPr bwMode="auto">
          <a:xfrm>
            <a:off x="7239000" y="135917"/>
            <a:ext cx="1071563" cy="712787"/>
          </a:xfrm>
          <a:prstGeom prst="rect">
            <a:avLst/>
          </a:prstGeom>
          <a:noFill/>
          <a:ln w="9525">
            <a:noFill/>
            <a:miter lim="800000"/>
            <a:headEnd/>
            <a:tailEnd/>
          </a:ln>
        </p:spPr>
      </p:pic>
      <p:pic>
        <p:nvPicPr>
          <p:cNvPr id="41" name="Picture 3" descr="C:\Users\xiaanwen\Desktop\暂停.png"/>
          <p:cNvPicPr>
            <a:picLocks noChangeAspect="1" noChangeArrowheads="1"/>
          </p:cNvPicPr>
          <p:nvPr/>
        </p:nvPicPr>
        <p:blipFill>
          <a:blip r:embed="rId10" cstate="print"/>
          <a:srcRect t="8334" b="8331"/>
          <a:stretch>
            <a:fillRect/>
          </a:stretch>
        </p:blipFill>
        <p:spPr bwMode="auto">
          <a:xfrm>
            <a:off x="8524875" y="144463"/>
            <a:ext cx="927100" cy="719137"/>
          </a:xfrm>
          <a:prstGeom prst="rect">
            <a:avLst/>
          </a:prstGeom>
          <a:noFill/>
          <a:ln w="9525">
            <a:noFill/>
            <a:miter lim="800000"/>
            <a:headEnd/>
            <a:tailEnd/>
          </a:ln>
        </p:spPr>
      </p:pic>
      <p:pic>
        <p:nvPicPr>
          <p:cNvPr id="42" name="Picture 4" descr="C:\Users\xiaanwen\Desktop\停止.png"/>
          <p:cNvPicPr>
            <a:picLocks noChangeAspect="1" noChangeArrowheads="1"/>
          </p:cNvPicPr>
          <p:nvPr/>
        </p:nvPicPr>
        <p:blipFill>
          <a:blip r:embed="rId11" cstate="print"/>
          <a:srcRect t="6667"/>
          <a:stretch>
            <a:fillRect/>
          </a:stretch>
        </p:blipFill>
        <p:spPr bwMode="auto">
          <a:xfrm>
            <a:off x="9594850" y="100013"/>
            <a:ext cx="857250" cy="828675"/>
          </a:xfrm>
          <a:prstGeom prst="rect">
            <a:avLst/>
          </a:prstGeom>
          <a:noFill/>
          <a:ln w="9525">
            <a:noFill/>
            <a:miter lim="800000"/>
            <a:headEnd/>
            <a:tailEnd/>
          </a:ln>
        </p:spPr>
      </p:pic>
      <p:sp>
        <p:nvSpPr>
          <p:cNvPr id="55" name="矩形 54"/>
          <p:cNvSpPr/>
          <p:nvPr/>
        </p:nvSpPr>
        <p:spPr>
          <a:xfrm>
            <a:off x="6235388" y="2433034"/>
            <a:ext cx="3958651" cy="452432"/>
          </a:xfrm>
          <a:prstGeom prst="rect">
            <a:avLst/>
          </a:prstGeom>
          <a:solidFill>
            <a:srgbClr val="D7F9D3"/>
          </a:solidFill>
          <a:ln>
            <a:solidFill>
              <a:srgbClr val="FF0000"/>
            </a:solidFill>
          </a:ln>
        </p:spPr>
        <p:txBody>
          <a:bodyPr wrap="square">
            <a:spAutoFit/>
          </a:bodyPr>
          <a:lstStyle/>
          <a:p>
            <a:pPr>
              <a:lnSpc>
                <a:spcPct val="130000"/>
              </a:lnSpc>
            </a:pPr>
            <a:r>
              <a:rPr lang="zh-CN" altLang="zh-CN" sz="1700" b="1" kern="100">
                <a:solidFill>
                  <a:srgbClr val="0070C0"/>
                </a:solidFill>
                <a:latin typeface="Times New Roman" panose="02020603050405020304" pitchFamily="18" charset="0"/>
              </a:rPr>
              <a:t>★ </a:t>
            </a:r>
            <a:r>
              <a:rPr lang="en-US" altLang="zh-CN" b="1" kern="100" smtClean="0">
                <a:solidFill>
                  <a:srgbClr val="0070C0"/>
                </a:solidFill>
                <a:latin typeface="Times New Roman" panose="02020603050405020304" pitchFamily="18" charset="0"/>
              </a:rPr>
              <a:t>closet </a:t>
            </a:r>
            <a:r>
              <a:rPr lang="en-US" altLang="zh-CN" smtClean="0"/>
              <a:t>/'klɒzɪt/    n. </a:t>
            </a:r>
            <a:r>
              <a:rPr lang="zh-CN" altLang="en-US" smtClean="0"/>
              <a:t>储藏室，衣柜</a:t>
            </a:r>
            <a:endParaRPr lang="en-US" altLang="zh-CN" dirty="0" err="1" smtClean="0"/>
          </a:p>
        </p:txBody>
      </p:sp>
      <p:graphicFrame>
        <p:nvGraphicFramePr>
          <p:cNvPr id="59" name="Group 80"/>
          <p:cNvGraphicFramePr>
            <a:graphicFrameLocks noGrp="1"/>
          </p:cNvGraphicFramePr>
          <p:nvPr/>
        </p:nvGraphicFramePr>
        <p:xfrm>
          <a:off x="643709" y="5749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3" name="TextBox 42"/>
          <p:cNvSpPr txBox="1"/>
          <p:nvPr/>
        </p:nvSpPr>
        <p:spPr>
          <a:xfrm>
            <a:off x="796569" y="2321405"/>
            <a:ext cx="4561644" cy="3371885"/>
          </a:xfrm>
          <a:prstGeom prst="rect">
            <a:avLst/>
          </a:prstGeom>
          <a:noFill/>
        </p:spPr>
        <p:txBody>
          <a:bodyPr wrap="square" rtlCol="0">
            <a:spAutoFit/>
          </a:bodyPr>
          <a:lstStyle/>
          <a:p>
            <a:pPr algn="just">
              <a:lnSpc>
                <a:spcPct val="130000"/>
              </a:lnSpc>
            </a:pP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smtClean="0">
                <a:solidFill>
                  <a:srgbClr val="FF0000"/>
                </a:solidFill>
                <a:latin typeface="Comic Sans MS" panose="030F0702030302020204" pitchFamily="66" charset="0"/>
              </a:rPr>
              <a:t>7</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The </a:t>
            </a:r>
            <a:r>
              <a:rPr lang="en-US" altLang="zh-CN" sz="1700" b="1" kern="100" smtClean="0">
                <a:solidFill>
                  <a:srgbClr val="0070C0"/>
                </a:solidFill>
                <a:latin typeface="Times New Roman" panose="02020603050405020304" pitchFamily="18" charset="0"/>
              </a:rPr>
              <a:t>closet</a:t>
            </a:r>
            <a:r>
              <a:rPr lang="en-US" altLang="zh-CN" sz="2000" b="1" baseline="30000" smtClean="0">
                <a:solidFill>
                  <a:schemeClr val="accent5"/>
                </a:solidFill>
                <a:latin typeface="Times New Roman" panose="02020603050405020304" pitchFamily="18" charset="0"/>
                <a:cs typeface="Times New Roman" panose="02020603050405020304" pitchFamily="18" charset="0"/>
              </a:rPr>
              <a:t>25</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was </a:t>
            </a:r>
            <a:r>
              <a:rPr lang="en-US" altLang="zh-CN" sz="1700" b="1" kern="100" smtClean="0">
                <a:solidFill>
                  <a:srgbClr val="0070C0"/>
                </a:solidFill>
                <a:latin typeface="Times New Roman" panose="02020603050405020304" pitchFamily="18" charset="0"/>
              </a:rPr>
              <a:t>crammed</a:t>
            </a:r>
            <a:r>
              <a:rPr lang="en-US" altLang="zh-CN" sz="2000" b="1" baseline="30000" smtClean="0">
                <a:solidFill>
                  <a:schemeClr val="accent5"/>
                </a:solidFill>
                <a:latin typeface="Times New Roman" panose="02020603050405020304" pitchFamily="18" charset="0"/>
                <a:cs typeface="Times New Roman" panose="02020603050405020304" pitchFamily="18" charset="0"/>
              </a:rPr>
              <a:t>26</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with what used to be my favorite clothes, most of which I’d only worn a few times. The room was filled with all the things I’d taken up as hobbies and then gotten tired of. There were some conversational English workbooks I’d planned to study once I had more free time. </a:t>
            </a:r>
            <a:endParaRPr lang="zh-CN" altLang="en-US"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3" name="矩形 32"/>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sp>
        <p:nvSpPr>
          <p:cNvPr id="46" name="矩形 45"/>
          <p:cNvSpPr/>
          <p:nvPr/>
        </p:nvSpPr>
        <p:spPr>
          <a:xfrm>
            <a:off x="6203142" y="2458827"/>
            <a:ext cx="5048986" cy="2613023"/>
          </a:xfrm>
          <a:prstGeom prst="rect">
            <a:avLst/>
          </a:prstGeom>
          <a:solidFill>
            <a:srgbClr val="D7F9D3"/>
          </a:solidFill>
          <a:ln>
            <a:solidFill>
              <a:srgbClr val="FF0000"/>
            </a:solidFill>
          </a:ln>
        </p:spPr>
        <p:txBody>
          <a:bodyPr wrap="square">
            <a:spAutoFit/>
          </a:bodyPr>
          <a:lstStyle/>
          <a:p>
            <a:pPr>
              <a:lnSpc>
                <a:spcPct val="130000"/>
              </a:lnSpc>
            </a:pPr>
            <a:r>
              <a:rPr lang="zh-CN" altLang="zh-CN" kern="100" dirty="0">
                <a:solidFill>
                  <a:srgbClr val="0070C0"/>
                </a:solidFill>
                <a:latin typeface="Times New Roman" panose="02020603050405020304" pitchFamily="18" charset="0"/>
                <a:ea typeface="+mn-ea"/>
              </a:rPr>
              <a:t>★</a:t>
            </a:r>
            <a:r>
              <a:rPr lang="zh-CN" altLang="zh-CN" b="1" kern="100" dirty="0">
                <a:solidFill>
                  <a:srgbClr val="0070C0"/>
                </a:solidFill>
                <a:latin typeface="Times New Roman" panose="02020603050405020304" pitchFamily="18" charset="0"/>
              </a:rPr>
              <a:t> </a:t>
            </a:r>
            <a:r>
              <a:rPr lang="en-US" altLang="zh-CN" b="1" kern="100" dirty="0" smtClean="0">
                <a:solidFill>
                  <a:srgbClr val="0070C0"/>
                </a:solidFill>
                <a:latin typeface="Times New Roman" panose="02020603050405020304" pitchFamily="18" charset="0"/>
              </a:rPr>
              <a:t>cram  </a:t>
            </a:r>
            <a:r>
              <a:rPr lang="en-US" altLang="zh-CN" dirty="0" smtClean="0"/>
              <a:t>/</a:t>
            </a:r>
            <a:r>
              <a:rPr lang="en-US" altLang="zh-CN" dirty="0" err="1" smtClean="0"/>
              <a:t>kræm</a:t>
            </a:r>
            <a:r>
              <a:rPr lang="en-US" altLang="zh-CN" dirty="0" smtClean="0"/>
              <a:t>/ </a:t>
            </a:r>
          </a:p>
          <a:p>
            <a:pPr marL="400050" indent="-400050">
              <a:lnSpc>
                <a:spcPct val="130000"/>
              </a:lnSpc>
              <a:buAutoNum type="romanLcPeriod" startAt="5"/>
            </a:pPr>
            <a:r>
              <a:rPr lang="en-US" altLang="zh-CN" dirty="0" smtClean="0"/>
              <a:t>to push or force sb. / </a:t>
            </a:r>
            <a:r>
              <a:rPr lang="en-US" altLang="zh-CN" dirty="0" err="1" smtClean="0"/>
              <a:t>sth</a:t>
            </a:r>
            <a:r>
              <a:rPr lang="en-US" altLang="zh-CN" dirty="0" smtClean="0"/>
              <a:t>. into a small space</a:t>
            </a:r>
          </a:p>
          <a:p>
            <a:pPr marL="400050" indent="-400050">
              <a:lnSpc>
                <a:spcPct val="130000"/>
              </a:lnSpc>
            </a:pPr>
            <a:r>
              <a:rPr lang="en-US" altLang="zh-CN" dirty="0" smtClean="0"/>
              <a:t>       </a:t>
            </a:r>
            <a:r>
              <a:rPr lang="zh-CN" altLang="zh-CN" dirty="0" smtClean="0"/>
              <a:t>把</a:t>
            </a:r>
            <a:r>
              <a:rPr lang="zh-CN" altLang="zh-CN" dirty="0" smtClean="0">
                <a:latin typeface="+mn-ea"/>
              </a:rPr>
              <a:t>……</a:t>
            </a:r>
            <a:r>
              <a:rPr lang="zh-CN" altLang="zh-CN" dirty="0" smtClean="0"/>
              <a:t>塞进；塞满</a:t>
            </a:r>
          </a:p>
          <a:p>
            <a:pPr>
              <a:lnSpc>
                <a:spcPct val="130000"/>
              </a:lnSpc>
            </a:pPr>
            <a:r>
              <a:rPr lang="en-US" altLang="zh-CN" dirty="0" smtClean="0"/>
              <a:t>be crammed with  </a:t>
            </a:r>
            <a:r>
              <a:rPr lang="zh-CN" altLang="zh-CN" dirty="0" smtClean="0"/>
              <a:t>塞满；堆满</a:t>
            </a:r>
          </a:p>
          <a:p>
            <a:pPr>
              <a:lnSpc>
                <a:spcPct val="130000"/>
              </a:lnSpc>
            </a:pPr>
            <a:r>
              <a:rPr lang="en-US" altLang="zh-CN" b="1" i="1" dirty="0" smtClean="0"/>
              <a:t>e.g.</a:t>
            </a:r>
            <a:r>
              <a:rPr lang="en-US" altLang="zh-CN" dirty="0" smtClean="0"/>
              <a:t> The house is crammed with priceless furniture and works of art.</a:t>
            </a:r>
            <a:endParaRPr lang="zh-CN" altLang="zh-CN" dirty="0" smtClean="0"/>
          </a:p>
          <a:p>
            <a:pPr>
              <a:lnSpc>
                <a:spcPct val="130000"/>
              </a:lnSpc>
            </a:pPr>
            <a:r>
              <a:rPr lang="en-US" altLang="zh-CN" dirty="0" smtClean="0"/>
              <a:t>        </a:t>
            </a:r>
            <a:r>
              <a:rPr lang="zh-CN" altLang="zh-CN" dirty="0" smtClean="0"/>
              <a:t>房子里摆满了昂贵的家具和艺术品。</a:t>
            </a:r>
            <a:endParaRPr lang="zh-CN" altLang="zh-CN" dirty="0"/>
          </a:p>
        </p:txBody>
      </p:sp>
      <p:graphicFrame>
        <p:nvGraphicFramePr>
          <p:cNvPr id="34" name="Group 80"/>
          <p:cNvGraphicFramePr>
            <a:graphicFrameLocks noGrp="1"/>
          </p:cNvGraphicFramePr>
          <p:nvPr/>
        </p:nvGraphicFramePr>
        <p:xfrm>
          <a:off x="3123226" y="2469159"/>
          <a:ext cx="970209" cy="294219"/>
        </p:xfrm>
        <a:graphic>
          <a:graphicData uri="http://schemas.openxmlformats.org/drawingml/2006/table">
            <a:tbl>
              <a:tblPr/>
              <a:tblGrid>
                <a:gridCol w="970209"/>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lang="zh-CN" altLang="en-US" sz="2000" b="1" kern="1200" baseline="30000" dirty="0" smtClean="0">
                          <a:solidFill>
                            <a:schemeClr val="accent5"/>
                          </a:solidFill>
                          <a:latin typeface="Times New Roman" panose="02020603050405020304" pitchFamily="18" charset="0"/>
                          <a:ea typeface="+mn-ea"/>
                          <a:cs typeface="Times New Roman" panose="02020603050405020304" pitchFamily="18" charset="0"/>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39" name="Group 80"/>
          <p:cNvGraphicFramePr>
            <a:graphicFrameLocks noGrp="1"/>
          </p:cNvGraphicFramePr>
          <p:nvPr/>
        </p:nvGraphicFramePr>
        <p:xfrm>
          <a:off x="1822841" y="2442098"/>
          <a:ext cx="654014" cy="294219"/>
        </p:xfrm>
        <a:graphic>
          <a:graphicData uri="http://schemas.openxmlformats.org/drawingml/2006/table">
            <a:tbl>
              <a:tblPr/>
              <a:tblGrid>
                <a:gridCol w="654014"/>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lang="zh-CN" altLang="en-US" sz="2000" b="1" kern="1200" baseline="30000" dirty="0" smtClean="0">
                          <a:solidFill>
                            <a:schemeClr val="accent5"/>
                          </a:solidFill>
                          <a:latin typeface="Times New Roman" panose="02020603050405020304" pitchFamily="18" charset="0"/>
                          <a:ea typeface="+mn-ea"/>
                          <a:cs typeface="Times New Roman" panose="02020603050405020304" pitchFamily="18" charset="0"/>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pic>
        <p:nvPicPr>
          <p:cNvPr id="47" name="A-7.wav">
            <a:hlinkClick r:id="" action="ppaction://media"/>
          </p:cNvPr>
          <p:cNvPicPr>
            <a:picLocks noRot="1" noChangeAspect="1"/>
          </p:cNvPicPr>
          <p:nvPr>
            <a:audioFile r:link="rId2"/>
            <p:extLst>
              <p:ext uri="{DAA4B4D4-6D71-4841-9C94-3DE7FCFB9230}">
                <p14:media xmlns:p14="http://schemas.microsoft.com/office/powerpoint/2010/main" xmlns="" r:link="rId12"/>
              </p:ext>
            </p:extLst>
          </p:nvPr>
        </p:nvPicPr>
        <p:blipFill>
          <a:blip r:embed="rId13" cstate="print"/>
          <a:stretch>
            <a:fillRect/>
          </a:stretch>
        </p:blipFill>
        <p:spPr>
          <a:xfrm>
            <a:off x="12192000" y="1533258"/>
            <a:ext cx="304800" cy="304800"/>
          </a:xfrm>
          <a:prstGeom prst="rect">
            <a:avLst/>
          </a:prstGeom>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39"/>
                    </p:tgtEl>
                  </p:cond>
                </p:stCondLst>
                <p:endSync evt="end" delay="0">
                  <p:rtn val="all"/>
                </p:endSync>
                <p:childTnLst>
                  <p:par>
                    <p:cTn id="13" fill="hold">
                      <p:stCondLst>
                        <p:cond delay="0"/>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additive="base">
                                        <p:cTn id="17" dur="500" fill="hold"/>
                                        <p:tgtEl>
                                          <p:spTgt spid="55"/>
                                        </p:tgtEl>
                                        <p:attrNameLst>
                                          <p:attrName>ppt_x</p:attrName>
                                        </p:attrNameLst>
                                      </p:cBhvr>
                                      <p:tavLst>
                                        <p:tav tm="0">
                                          <p:val>
                                            <p:strVal val="#ppt_x"/>
                                          </p:val>
                                        </p:tav>
                                        <p:tav tm="100000">
                                          <p:val>
                                            <p:strVal val="#ppt_x"/>
                                          </p:val>
                                        </p:tav>
                                      </p:tavLst>
                                    </p:anim>
                                    <p:anim calcmode="lin" valueType="num">
                                      <p:cBhvr additive="base">
                                        <p:cTn id="1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55"/>
                                        </p:tgtEl>
                                        <p:attrNameLst>
                                          <p:attrName>ppt_x</p:attrName>
                                        </p:attrNameLst>
                                      </p:cBhvr>
                                      <p:tavLst>
                                        <p:tav tm="0">
                                          <p:val>
                                            <p:strVal val="ppt_x"/>
                                          </p:val>
                                        </p:tav>
                                        <p:tav tm="100000">
                                          <p:val>
                                            <p:strVal val="ppt_x"/>
                                          </p:val>
                                        </p:tav>
                                      </p:tavLst>
                                    </p:anim>
                                    <p:anim calcmode="lin" valueType="num">
                                      <p:cBhvr additive="base">
                                        <p:cTn id="23" dur="500"/>
                                        <p:tgtEl>
                                          <p:spTgt spid="55"/>
                                        </p:tgtEl>
                                        <p:attrNameLst>
                                          <p:attrName>ppt_y</p:attrName>
                                        </p:attrNameLst>
                                      </p:cBhvr>
                                      <p:tavLst>
                                        <p:tav tm="0">
                                          <p:val>
                                            <p:strVal val="ppt_y"/>
                                          </p:val>
                                        </p:tav>
                                        <p:tav tm="100000">
                                          <p:val>
                                            <p:strVal val="1+ppt_h/2"/>
                                          </p:val>
                                        </p:tav>
                                      </p:tavLst>
                                    </p:anim>
                                    <p:set>
                                      <p:cBhvr>
                                        <p:cTn id="24"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5" restart="whenNotActive" fill="hold" evtFilter="cancelBubble" nodeType="interactiveSeq">
                <p:stCondLst>
                  <p:cond evt="onClick" delay="0">
                    <p:tgtEl>
                      <p:spTgt spid="34"/>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6"/>
                                        </p:tgtEl>
                                        <p:attrNameLst>
                                          <p:attrName>style.visibility</p:attrName>
                                        </p:attrNameLst>
                                      </p:cBhvr>
                                      <p:to>
                                        <p:strVal val="visible"/>
                                      </p:to>
                                    </p:set>
                                    <p:anim calcmode="lin" valueType="num">
                                      <p:cBhvr additive="base">
                                        <p:cTn id="30" dur="500" fill="hold"/>
                                        <p:tgtEl>
                                          <p:spTgt spid="46"/>
                                        </p:tgtEl>
                                        <p:attrNameLst>
                                          <p:attrName>ppt_x</p:attrName>
                                        </p:attrNameLst>
                                      </p:cBhvr>
                                      <p:tavLst>
                                        <p:tav tm="0">
                                          <p:val>
                                            <p:strVal val="#ppt_x"/>
                                          </p:val>
                                        </p:tav>
                                        <p:tav tm="100000">
                                          <p:val>
                                            <p:strVal val="#ppt_x"/>
                                          </p:val>
                                        </p:tav>
                                      </p:tavLst>
                                    </p:anim>
                                    <p:anim calcmode="lin" valueType="num">
                                      <p:cBhvr additive="base">
                                        <p:cTn id="31"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46"/>
                                        </p:tgtEl>
                                        <p:attrNameLst>
                                          <p:attrName>ppt_x</p:attrName>
                                        </p:attrNameLst>
                                      </p:cBhvr>
                                      <p:tavLst>
                                        <p:tav tm="0">
                                          <p:val>
                                            <p:strVal val="ppt_x"/>
                                          </p:val>
                                        </p:tav>
                                        <p:tav tm="100000">
                                          <p:val>
                                            <p:strVal val="ppt_x"/>
                                          </p:val>
                                        </p:tav>
                                      </p:tavLst>
                                    </p:anim>
                                    <p:anim calcmode="lin" valueType="num">
                                      <p:cBhvr additive="base">
                                        <p:cTn id="36" dur="500"/>
                                        <p:tgtEl>
                                          <p:spTgt spid="46"/>
                                        </p:tgtEl>
                                        <p:attrNameLst>
                                          <p:attrName>ppt_y</p:attrName>
                                        </p:attrNameLst>
                                      </p:cBhvr>
                                      <p:tavLst>
                                        <p:tav tm="0">
                                          <p:val>
                                            <p:strVal val="ppt_y"/>
                                          </p:val>
                                        </p:tav>
                                        <p:tav tm="100000">
                                          <p:val>
                                            <p:strVal val="1+ppt_h/2"/>
                                          </p:val>
                                        </p:tav>
                                      </p:tavLst>
                                    </p:anim>
                                    <p:set>
                                      <p:cBhvr>
                                        <p:cTn id="37"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34"/>
                  </p:tgtEl>
                </p:cond>
              </p:nextCondLst>
            </p:seq>
            <p:audio>
              <p:cMediaNode>
                <p:cTn id="38" fill="hold" display="0">
                  <p:stCondLst>
                    <p:cond delay="indefinite"/>
                  </p:stCondLst>
                  <p:endCondLst>
                    <p:cond evt="onNext" delay="0">
                      <p:tgtEl>
                        <p:sldTgt/>
                      </p:tgtEl>
                    </p:cond>
                    <p:cond evt="onPrev" delay="0">
                      <p:tgtEl>
                        <p:sldTgt/>
                      </p:tgtEl>
                    </p:cond>
                    <p:cond evt="onStopAudio" delay="0">
                      <p:tgtEl>
                        <p:sldTgt/>
                      </p:tgtEl>
                    </p:cond>
                  </p:endCondLst>
                </p:cTn>
                <p:tgtEl>
                  <p:spTgt spid="47"/>
                </p:tgtEl>
              </p:cMediaNode>
            </p:audio>
            <p:seq concurrent="1" nextAc="seek">
              <p:cTn id="39" restart="whenNotActive" fill="hold" evtFilter="cancelBubble" nodeType="interactiveSeq">
                <p:stCondLst>
                  <p:cond evt="onClick" delay="0">
                    <p:tgtEl>
                      <p:spTgt spid="40"/>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24604" fill="hold"/>
                                        <p:tgtEl>
                                          <p:spTgt spid="47"/>
                                        </p:tgtEl>
                                      </p:cBhvr>
                                    </p:cmd>
                                  </p:childTnLst>
                                </p:cTn>
                              </p:par>
                            </p:childTnLst>
                          </p:cTn>
                        </p:par>
                      </p:childTnLst>
                    </p:cTn>
                  </p:par>
                </p:childTnLst>
              </p:cTn>
              <p:nextCondLst>
                <p:cond evt="onClick" delay="0">
                  <p:tgtEl>
                    <p:spTgt spid="40"/>
                  </p:tgtEl>
                </p:cond>
              </p:nextCondLst>
            </p:seq>
            <p:seq concurrent="1" nextAc="seek">
              <p:cTn id="44" restart="whenNotActive" fill="hold" evtFilter="cancelBubble" nodeType="interactiveSeq">
                <p:stCondLst>
                  <p:cond evt="onClick" delay="0">
                    <p:tgtEl>
                      <p:spTgt spid="41"/>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47"/>
                                        </p:tgtEl>
                                      </p:cBhvr>
                                    </p:cmd>
                                  </p:childTnLst>
                                </p:cTn>
                              </p:par>
                            </p:childTnLst>
                          </p:cTn>
                        </p:par>
                      </p:childTnLst>
                    </p:cTn>
                  </p:par>
                </p:childTnLst>
              </p:cTn>
              <p:nextCondLst>
                <p:cond evt="onClick" delay="0">
                  <p:tgtEl>
                    <p:spTgt spid="41"/>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3" presetClass="mediacall" presetSubtype="0" fill="hold" nodeType="clickEffect">
                                  <p:stCondLst>
                                    <p:cond delay="0"/>
                                  </p:stCondLst>
                                  <p:childTnLst>
                                    <p:cmd type="call" cmd="stop">
                                      <p:cBhvr>
                                        <p:cTn id="53" dur="1" fill="hold"/>
                                        <p:tgtEl>
                                          <p:spTgt spid="47"/>
                                        </p:tgtEl>
                                      </p:cBhvr>
                                    </p:cmd>
                                  </p:childTnLst>
                                </p:cTn>
                              </p:par>
                            </p:childTnLst>
                          </p:cTn>
                        </p:par>
                      </p:childTnLst>
                    </p:cTn>
                  </p:par>
                </p:childTnLst>
              </p:cTn>
              <p:nextCondLst>
                <p:cond evt="onClick" delay="0">
                  <p:tgtEl>
                    <p:spTgt spid="42"/>
                  </p:tgtEl>
                </p:cond>
              </p:nextCondLst>
            </p:seq>
          </p:childTnLst>
        </p:cTn>
      </p:par>
    </p:tnLst>
    <p:bldLst>
      <p:bldP spid="20" grpId="0" animBg="1"/>
      <p:bldP spid="20" grpId="1" animBg="1"/>
      <p:bldP spid="55" grpId="0" animBg="1"/>
      <p:bldP spid="55" grpId="1" animBg="1"/>
      <p:bldP spid="46" grpId="0" animBg="1"/>
      <p:bldP spid="4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21285" y="1457960"/>
            <a:ext cx="12070715" cy="3108543"/>
          </a:xfrm>
          <a:prstGeom prst="rect">
            <a:avLst/>
          </a:prstGeom>
          <a:noFill/>
          <a:ln w="9525">
            <a:noFill/>
          </a:ln>
        </p:spPr>
        <p:txBody>
          <a:bodyPr wrap="square">
            <a:spAutoFit/>
          </a:bodyPr>
          <a:lstStyle/>
          <a:p>
            <a:pPr marL="266700" indent="-266700"/>
            <a:r>
              <a:rPr lang="en-US" sz="32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2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Ideological and Political Aims</a:t>
            </a:r>
            <a:r>
              <a:rPr lang="zh-CN" sz="32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（思政目标）</a:t>
            </a:r>
          </a:p>
          <a:p>
            <a:pPr marL="266700" indent="-266700"/>
            <a:endParaRPr lang="en-US" sz="32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marL="266700" indent="-266700" fontAlgn="auto">
              <a:lnSpc>
                <a:spcPct val="150000"/>
              </a:lnSpc>
            </a:pPr>
            <a:r>
              <a:rPr lang="en-US" sz="32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1.Students should know what is new lifestyles</a:t>
            </a:r>
          </a:p>
          <a:p>
            <a:pPr marL="266700" indent="-266700" fontAlgn="auto">
              <a:lnSpc>
                <a:spcPct val="150000"/>
              </a:lnSpc>
            </a:pPr>
            <a:r>
              <a:rPr lang="en-US"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2.Students should know how to set up a correct view of new </a:t>
            </a:r>
            <a:r>
              <a:rPr lang="en-US" sz="28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lifestyles</a:t>
            </a:r>
          </a:p>
          <a:p>
            <a:pPr marL="266700" indent="-266700" fontAlgn="auto">
              <a:lnSpc>
                <a:spcPct val="150000"/>
              </a:lnSpc>
            </a:pPr>
            <a:r>
              <a:rPr lang="en-US" sz="28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3.Students should fill with happiness, peace and contribution in their  </a:t>
            </a:r>
            <a:r>
              <a:rPr lang="en-US" sz="28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mind</a:t>
            </a:r>
            <a:r>
              <a:rPr lang="en-US" sz="28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2800" dirty="0">
              <a:latin typeface="Times New Roman" panose="02020603050405020304" pitchFamily="18" charset="0"/>
              <a:cs typeface="Times New Roman" panose="02020603050405020304" pitchFamily="18" charset="0"/>
            </a:endParaRPr>
          </a:p>
        </p:txBody>
      </p:sp>
      <p:sp>
        <p:nvSpPr>
          <p:cNvPr id="2" name="文本框 1"/>
          <p:cNvSpPr txBox="1"/>
          <p:nvPr/>
        </p:nvSpPr>
        <p:spPr>
          <a:xfrm>
            <a:off x="121920" y="234950"/>
            <a:ext cx="7681595" cy="645160"/>
          </a:xfrm>
          <a:prstGeom prst="rect">
            <a:avLst/>
          </a:prstGeom>
          <a:noFill/>
        </p:spPr>
        <p:txBody>
          <a:bodyPr wrap="square" rtlCol="0">
            <a:spAutoFit/>
          </a:bodyPr>
          <a:lstStyle/>
          <a:p>
            <a:r>
              <a:rPr lang="en-US" altLang="zh-CN" sz="3600">
                <a:solidFill>
                  <a:srgbClr val="FFC000"/>
                </a:solidFill>
                <a:latin typeface="Arial Black" panose="020B0A04020102020204" charset="0"/>
                <a:cs typeface="Arial Black" panose="020B0A04020102020204" charset="0"/>
              </a:rPr>
              <a:t>Unit Objectives:</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3"/>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4"/>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5"/>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1"/>
            </p:custDataLst>
          </p:nvPr>
        </p:nvSpPr>
        <p:spPr bwMode="auto">
          <a:xfrm>
            <a:off x="690563" y="1173163"/>
            <a:ext cx="5202237" cy="461962"/>
          </a:xfrm>
          <a:prstGeom prst="rect">
            <a:avLst/>
          </a:prstGeom>
          <a:noFill/>
        </p:spPr>
        <p:txBody>
          <a:bodyPr>
            <a:spAutoFit/>
          </a:bodyPr>
          <a:lstStyle/>
          <a:p>
            <a:pPr algn="ctr" fontAlgn="auto">
              <a:spcBef>
                <a:spcPts val="0"/>
              </a:spcBef>
              <a:spcAft>
                <a:spcPts val="0"/>
              </a:spcAft>
              <a:defRPr/>
            </a:pP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a:t>
            </a:r>
            <a:r>
              <a:rPr lang="en-US" altLang="zh-CN" sz="2400" b="1" kern="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Reading 8-10</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811853" y="2628097"/>
            <a:ext cx="4713288" cy="2031325"/>
          </a:xfrm>
          <a:prstGeom prst="rect">
            <a:avLst/>
          </a:prstGeom>
          <a:solidFill>
            <a:srgbClr val="FFFF99"/>
          </a:solidFill>
        </p:spPr>
        <p:txBody>
          <a:bodyPr wrap="square">
            <a:spAutoFit/>
          </a:bodyPr>
          <a:lstStyle/>
          <a:p>
            <a:r>
              <a:rPr lang="en-US" altLang="zh-CN" smtClean="0"/>
              <a:t>         </a:t>
            </a:r>
            <a:r>
              <a:rPr lang="zh-CN" altLang="zh-CN" smtClean="0"/>
              <a:t>但是，当身边的东西变少了，我却开始变得更加快乐。慢慢地，我开始明白什么是幸福。</a:t>
            </a:r>
          </a:p>
          <a:p>
            <a:r>
              <a:rPr lang="en-US" altLang="zh-CN" smtClean="0"/>
              <a:t>         </a:t>
            </a:r>
            <a:r>
              <a:rPr lang="zh-CN" altLang="zh-CN" smtClean="0"/>
              <a:t>在这之后，我认为，舍弃一些东西不仅仅是一种整理，更是学会幸福的一项练习。</a:t>
            </a:r>
          </a:p>
          <a:p>
            <a:r>
              <a:rPr lang="en-US" altLang="zh-CN" smtClean="0"/>
              <a:t>         </a:t>
            </a:r>
            <a:r>
              <a:rPr lang="zh-CN" altLang="zh-CN" smtClean="0"/>
              <a:t>也许这一切听起来很夸张，但在我看来，事实如此。</a:t>
            </a:r>
            <a:endParaRPr lang="zh-CN" altLang="zh-CN" dirty="0"/>
          </a:p>
        </p:txBody>
      </p:sp>
      <p:pic>
        <p:nvPicPr>
          <p:cNvPr id="24" name="图片 23"/>
          <p:cNvPicPr>
            <a:picLocks noChangeAspect="1"/>
          </p:cNvPicPr>
          <p:nvPr/>
        </p:nvPicPr>
        <p:blipFill>
          <a:blip r:embed="rId8" cstate="print"/>
          <a:srcRect/>
          <a:stretch>
            <a:fillRect/>
          </a:stretch>
        </p:blipFill>
        <p:spPr bwMode="auto">
          <a:xfrm>
            <a:off x="10809288" y="1588"/>
            <a:ext cx="927100" cy="925512"/>
          </a:xfrm>
          <a:prstGeom prst="rect">
            <a:avLst/>
          </a:prstGeom>
          <a:noFill/>
          <a:ln w="9525">
            <a:noFill/>
            <a:miter lim="800000"/>
            <a:headEnd/>
            <a:tailEnd/>
          </a:ln>
        </p:spPr>
      </p:pic>
      <p:graphicFrame>
        <p:nvGraphicFramePr>
          <p:cNvPr id="26" name="Group 62"/>
          <p:cNvGraphicFramePr>
            <a:graphicFrameLocks noGrp="1"/>
          </p:cNvGraphicFramePr>
          <p:nvPr/>
        </p:nvGraphicFramePr>
        <p:xfrm>
          <a:off x="1776413" y="4652963"/>
          <a:ext cx="720537" cy="334984"/>
        </p:xfrm>
        <a:graphic>
          <a:graphicData uri="http://schemas.openxmlformats.org/drawingml/2006/table">
            <a:tbl>
              <a:tblPr/>
              <a:tblGrid>
                <a:gridCol w="720537"/>
              </a:tblGrid>
              <a:tr h="33492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 </a:t>
                      </a:r>
                    </a:p>
                  </a:txBody>
                  <a:tcPr marL="91498" marR="91498" marT="45572" marB="45572" horzOverflow="overflow">
                    <a:lnL>
                      <a:noFill/>
                    </a:lnL>
                    <a:lnR>
                      <a:noFill/>
                    </a:lnR>
                    <a:lnT>
                      <a:noFill/>
                    </a:lnT>
                    <a:lnB>
                      <a:noFill/>
                    </a:lnB>
                    <a:lnTlToBr>
                      <a:noFill/>
                    </a:lnTlToBr>
                    <a:lnBlToTr>
                      <a:noFill/>
                    </a:lnBlToTr>
                    <a:noFill/>
                  </a:tcPr>
                </a:tc>
              </a:tr>
            </a:tbl>
          </a:graphicData>
        </a:graphic>
      </p:graphicFrame>
      <p:pic>
        <p:nvPicPr>
          <p:cNvPr id="40" name="Picture 2" descr="C:\Users\xiaanwen\Desktop\播放.png"/>
          <p:cNvPicPr>
            <a:picLocks noChangeAspect="1" noChangeArrowheads="1"/>
          </p:cNvPicPr>
          <p:nvPr/>
        </p:nvPicPr>
        <p:blipFill>
          <a:blip r:embed="rId9" cstate="print"/>
          <a:srcRect t="8850" b="8286"/>
          <a:stretch>
            <a:fillRect/>
          </a:stretch>
        </p:blipFill>
        <p:spPr bwMode="auto">
          <a:xfrm>
            <a:off x="7239000" y="144463"/>
            <a:ext cx="1071563" cy="712787"/>
          </a:xfrm>
          <a:prstGeom prst="rect">
            <a:avLst/>
          </a:prstGeom>
          <a:noFill/>
          <a:ln w="9525">
            <a:noFill/>
            <a:miter lim="800000"/>
            <a:headEnd/>
            <a:tailEnd/>
          </a:ln>
        </p:spPr>
      </p:pic>
      <p:pic>
        <p:nvPicPr>
          <p:cNvPr id="41" name="Picture 3" descr="C:\Users\xiaanwen\Desktop\暂停.png"/>
          <p:cNvPicPr>
            <a:picLocks noChangeAspect="1" noChangeArrowheads="1"/>
          </p:cNvPicPr>
          <p:nvPr/>
        </p:nvPicPr>
        <p:blipFill>
          <a:blip r:embed="rId10" cstate="print"/>
          <a:srcRect t="8334" b="8331"/>
          <a:stretch>
            <a:fillRect/>
          </a:stretch>
        </p:blipFill>
        <p:spPr bwMode="auto">
          <a:xfrm>
            <a:off x="8524875" y="144463"/>
            <a:ext cx="927100" cy="719137"/>
          </a:xfrm>
          <a:prstGeom prst="rect">
            <a:avLst/>
          </a:prstGeom>
          <a:noFill/>
          <a:ln w="9525">
            <a:noFill/>
            <a:miter lim="800000"/>
            <a:headEnd/>
            <a:tailEnd/>
          </a:ln>
        </p:spPr>
      </p:pic>
      <p:pic>
        <p:nvPicPr>
          <p:cNvPr id="42" name="Picture 4" descr="C:\Users\xiaanwen\Desktop\停止.png"/>
          <p:cNvPicPr>
            <a:picLocks noChangeAspect="1" noChangeArrowheads="1"/>
          </p:cNvPicPr>
          <p:nvPr/>
        </p:nvPicPr>
        <p:blipFill>
          <a:blip r:embed="rId11" cstate="print"/>
          <a:srcRect t="6667"/>
          <a:stretch>
            <a:fillRect/>
          </a:stretch>
        </p:blipFill>
        <p:spPr bwMode="auto">
          <a:xfrm>
            <a:off x="9594850" y="100013"/>
            <a:ext cx="857250" cy="828675"/>
          </a:xfrm>
          <a:prstGeom prst="rect">
            <a:avLst/>
          </a:prstGeom>
          <a:noFill/>
          <a:ln w="9525">
            <a:noFill/>
            <a:miter lim="800000"/>
            <a:headEnd/>
            <a:tailEnd/>
          </a:ln>
        </p:spPr>
      </p:pic>
      <p:graphicFrame>
        <p:nvGraphicFramePr>
          <p:cNvPr id="59" name="Group 80"/>
          <p:cNvGraphicFramePr>
            <a:graphicFrameLocks noGrp="1"/>
          </p:cNvGraphicFramePr>
          <p:nvPr/>
        </p:nvGraphicFramePr>
        <p:xfrm>
          <a:off x="643709" y="5749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3" name="TextBox 42"/>
          <p:cNvSpPr txBox="1"/>
          <p:nvPr/>
        </p:nvSpPr>
        <p:spPr>
          <a:xfrm>
            <a:off x="788023" y="2022303"/>
            <a:ext cx="5339311" cy="3729162"/>
          </a:xfrm>
          <a:prstGeom prst="rect">
            <a:avLst/>
          </a:prstGeom>
          <a:noFill/>
        </p:spPr>
        <p:txBody>
          <a:bodyPr wrap="square" rtlCol="0">
            <a:spAutoFit/>
          </a:bodyPr>
          <a:lstStyle/>
          <a:p>
            <a:pPr algn="just">
              <a:lnSpc>
                <a:spcPct val="130000"/>
              </a:lnSpc>
            </a:pP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smtClean="0">
                <a:solidFill>
                  <a:srgbClr val="FF0000"/>
                </a:solidFill>
                <a:latin typeface="Comic Sans MS" panose="030F0702030302020204" pitchFamily="66" charset="0"/>
              </a:rPr>
              <a:t>8</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But by having fewer things around, I’ve started feeling happier each day. I’m slowly beginning to understand what happiness is. </a:t>
            </a:r>
          </a:p>
          <a:p>
            <a:pPr algn="just">
              <a:lnSpc>
                <a:spcPct val="130000"/>
              </a:lnSpc>
            </a:pPr>
            <a:r>
              <a:rPr lang="en-US" altLang="zh-CN" sz="2400" b="1" smtClean="0">
                <a:solidFill>
                  <a:srgbClr val="FF0000"/>
                </a:solidFill>
                <a:latin typeface="Comic Sans MS" panose="030F0702030302020204" pitchFamily="66" charset="0"/>
              </a:rPr>
              <a:t>9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After what I’ve been through, I think saying goodbye to your things is more than an exercise in tidying up. I think it’s an exercise in learning about true happiness. </a:t>
            </a:r>
          </a:p>
          <a:p>
            <a:pPr algn="just"/>
            <a:r>
              <a:rPr lang="en-US" altLang="zh-CN" sz="2400" b="1" smtClean="0">
                <a:solidFill>
                  <a:srgbClr val="FF0000"/>
                </a:solidFill>
                <a:latin typeface="Comic Sans MS" panose="030F0702030302020204" pitchFamily="66" charset="0"/>
              </a:rPr>
              <a:t>10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Maybe that sounds </a:t>
            </a:r>
            <a:r>
              <a:rPr lang="en-US" altLang="zh-CN" sz="1700" b="1" kern="100" smtClean="0">
                <a:solidFill>
                  <a:srgbClr val="0070C0"/>
                </a:solidFill>
                <a:latin typeface="Times New Roman" panose="02020603050405020304" pitchFamily="18" charset="0"/>
              </a:rPr>
              <a:t>grandiose</a:t>
            </a:r>
            <a:r>
              <a:rPr lang="en-US" altLang="zh-CN" sz="2000" b="1" baseline="30000" smtClean="0">
                <a:solidFill>
                  <a:schemeClr val="accent5"/>
                </a:solidFill>
                <a:latin typeface="Times New Roman" panose="02020603050405020304" pitchFamily="18" charset="0"/>
                <a:cs typeface="Times New Roman" panose="02020603050405020304" pitchFamily="18" charset="0"/>
              </a:rPr>
              <a:t>27</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But I seriously think it’s true. </a:t>
            </a:r>
            <a:endParaRPr lang="zh-CN" altLang="en-US"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3" name="矩形 32"/>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pic>
        <p:nvPicPr>
          <p:cNvPr id="34" name="A-8.9.10.wav">
            <a:hlinkClick r:id="" action="ppaction://media"/>
          </p:cNvPr>
          <p:cNvPicPr>
            <a:picLocks noRot="1" noChangeAspect="1"/>
          </p:cNvPicPr>
          <p:nvPr>
            <a:audioFile r:link="rId2"/>
            <p:extLst>
              <p:ext uri="{DAA4B4D4-6D71-4841-9C94-3DE7FCFB9230}">
                <p14:media xmlns:p14="http://schemas.microsoft.com/office/powerpoint/2010/main" xmlns="" r:link="rId12"/>
              </p:ext>
            </p:extLst>
          </p:nvPr>
        </p:nvPicPr>
        <p:blipFill>
          <a:blip r:embed="rId13" cstate="print"/>
          <a:stretch>
            <a:fillRect/>
          </a:stretch>
        </p:blipFill>
        <p:spPr>
          <a:xfrm>
            <a:off x="12192000" y="1165789"/>
            <a:ext cx="304800" cy="304800"/>
          </a:xfrm>
          <a:prstGeom prst="rect">
            <a:avLst/>
          </a:prstGeom>
        </p:spPr>
      </p:pic>
      <p:sp>
        <p:nvSpPr>
          <p:cNvPr id="39" name="矩形 38"/>
          <p:cNvSpPr/>
          <p:nvPr/>
        </p:nvSpPr>
        <p:spPr>
          <a:xfrm>
            <a:off x="6435976" y="4996333"/>
            <a:ext cx="5289847" cy="452432"/>
          </a:xfrm>
          <a:prstGeom prst="rect">
            <a:avLst/>
          </a:prstGeom>
          <a:solidFill>
            <a:srgbClr val="D7F9D3"/>
          </a:solidFill>
          <a:ln>
            <a:solidFill>
              <a:srgbClr val="FF0000"/>
            </a:solidFill>
          </a:ln>
        </p:spPr>
        <p:txBody>
          <a:bodyPr wrap="square">
            <a:spAutoFit/>
          </a:bodyPr>
          <a:lstStyle/>
          <a:p>
            <a:pPr>
              <a:lnSpc>
                <a:spcPct val="130000"/>
              </a:lnSpc>
            </a:pPr>
            <a:r>
              <a:rPr lang="zh-CN" altLang="zh-CN" kern="100" dirty="0">
                <a:solidFill>
                  <a:srgbClr val="0070C0"/>
                </a:solidFill>
                <a:latin typeface="Times New Roman" panose="02020603050405020304" pitchFamily="18" charset="0"/>
                <a:ea typeface="+mn-ea"/>
              </a:rPr>
              <a:t>★</a:t>
            </a:r>
            <a:r>
              <a:rPr lang="zh-CN" altLang="zh-CN" b="1" kern="100" dirty="0">
                <a:solidFill>
                  <a:srgbClr val="0070C0"/>
                </a:solidFill>
                <a:latin typeface="Times New Roman" panose="02020603050405020304" pitchFamily="18" charset="0"/>
              </a:rPr>
              <a:t> </a:t>
            </a:r>
            <a:r>
              <a:rPr lang="en-US" altLang="zh-CN" b="1" kern="100" dirty="0" smtClean="0">
                <a:solidFill>
                  <a:srgbClr val="0070C0"/>
                </a:solidFill>
                <a:latin typeface="Times New Roman" panose="02020603050405020304" pitchFamily="18" charset="0"/>
              </a:rPr>
              <a:t>grandiose </a:t>
            </a:r>
            <a:r>
              <a:rPr lang="en-US" altLang="zh-CN" dirty="0" smtClean="0"/>
              <a:t>/'grændiəʊs/  adj. </a:t>
            </a:r>
            <a:r>
              <a:rPr lang="zh-CN" altLang="en-US" dirty="0" smtClean="0"/>
              <a:t>华而不实的，浮夸的 </a:t>
            </a:r>
            <a:endParaRPr lang="en-US" altLang="zh-CN" dirty="0" smtClean="0"/>
          </a:p>
        </p:txBody>
      </p:sp>
      <p:graphicFrame>
        <p:nvGraphicFramePr>
          <p:cNvPr id="47" name="Group 80"/>
          <p:cNvGraphicFramePr>
            <a:graphicFrameLocks noGrp="1"/>
          </p:cNvGraphicFramePr>
          <p:nvPr/>
        </p:nvGraphicFramePr>
        <p:xfrm>
          <a:off x="4006627" y="5031558"/>
          <a:ext cx="1009753" cy="334986"/>
        </p:xfrm>
        <a:graphic>
          <a:graphicData uri="http://schemas.openxmlformats.org/drawingml/2006/table">
            <a:tbl>
              <a:tblPr/>
              <a:tblGrid>
                <a:gridCol w="1009753"/>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34"/>
                </p:tgtEl>
              </p:cMediaNode>
            </p:audio>
            <p:seq concurrent="1" nextAc="seek">
              <p:cTn id="13" restart="whenNotActive" fill="hold" evtFilter="cancelBubble" nodeType="interactiveSeq">
                <p:stCondLst>
                  <p:cond evt="onClick" delay="0">
                    <p:tgtEl>
                      <p:spTgt spid="40"/>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5338" fill="hold"/>
                                        <p:tgtEl>
                                          <p:spTgt spid="34"/>
                                        </p:tgtEl>
                                      </p:cBhvr>
                                    </p:cmd>
                                  </p:childTnLst>
                                </p:cTn>
                              </p:par>
                            </p:childTnLst>
                          </p:cTn>
                        </p:par>
                      </p:childTnLst>
                    </p:cTn>
                  </p:par>
                </p:childTnLst>
              </p:cTn>
              <p:nextCondLst>
                <p:cond evt="onClick" delay="0">
                  <p:tgtEl>
                    <p:spTgt spid="40"/>
                  </p:tgtEl>
                </p:cond>
              </p:nextCondLst>
            </p:seq>
            <p:seq concurrent="1" nextAc="seek">
              <p:cTn id="18" restart="whenNotActive" fill="hold" evtFilter="cancelBubble" nodeType="interactiveSeq">
                <p:stCondLst>
                  <p:cond evt="onClick" delay="0">
                    <p:tgtEl>
                      <p:spTgt spid="4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4"/>
                                        </p:tgtEl>
                                      </p:cBhvr>
                                    </p:cmd>
                                  </p:childTnLst>
                                </p:cTn>
                              </p:par>
                            </p:childTnLst>
                          </p:cTn>
                        </p:par>
                      </p:childTnLst>
                    </p:cTn>
                  </p:par>
                </p:childTnLst>
              </p:cTn>
              <p:nextCondLst>
                <p:cond evt="onClick" delay="0">
                  <p:tgtEl>
                    <p:spTgt spid="41"/>
                  </p:tgtEl>
                </p:cond>
              </p:nextCondLst>
            </p:seq>
            <p:seq concurrent="1" nextAc="seek">
              <p:cTn id="23" restart="whenNotActive" fill="hold" evtFilter="cancelBubble" nodeType="interactiveSeq">
                <p:stCondLst>
                  <p:cond evt="onClick" delay="0">
                    <p:tgtEl>
                      <p:spTgt spid="42"/>
                    </p:tgtEl>
                  </p:cond>
                </p:stCondLst>
                <p:endSync evt="end" delay="0">
                  <p:rtn val="all"/>
                </p:endSync>
                <p:childTnLst>
                  <p:par>
                    <p:cTn id="24" fill="hold">
                      <p:stCondLst>
                        <p:cond delay="0"/>
                      </p:stCondLst>
                      <p:childTnLst>
                        <p:par>
                          <p:cTn id="25" fill="hold">
                            <p:stCondLst>
                              <p:cond delay="0"/>
                            </p:stCondLst>
                            <p:childTnLst>
                              <p:par>
                                <p:cTn id="26" presetID="3" presetClass="mediacall" presetSubtype="0" fill="hold" nodeType="clickEffect">
                                  <p:stCondLst>
                                    <p:cond delay="0"/>
                                  </p:stCondLst>
                                  <p:childTnLst>
                                    <p:cmd type="call" cmd="stop">
                                      <p:cBhvr>
                                        <p:cTn id="27" dur="1" fill="hold"/>
                                        <p:tgtEl>
                                          <p:spTgt spid="34"/>
                                        </p:tgtEl>
                                      </p:cBhvr>
                                    </p:cmd>
                                  </p:childTnLst>
                                </p:cTn>
                              </p:par>
                            </p:childTnLst>
                          </p:cTn>
                        </p:par>
                      </p:childTnLst>
                    </p:cTn>
                  </p:par>
                </p:childTnLst>
              </p:cTn>
              <p:nextCondLst>
                <p:cond evt="onClick" delay="0">
                  <p:tgtEl>
                    <p:spTgt spid="42"/>
                  </p:tgtEl>
                </p:cond>
              </p:nextCondLst>
            </p:seq>
            <p:seq concurrent="1" nextAc="seek">
              <p:cTn id="28" restart="whenNotActive" fill="hold" evtFilter="cancelBubble" nodeType="interactiveSeq">
                <p:stCondLst>
                  <p:cond evt="onClick" delay="0">
                    <p:tgtEl>
                      <p:spTgt spid="47"/>
                    </p:tgtEl>
                  </p:cond>
                </p:stCondLst>
                <p:endSync evt="end" delay="0">
                  <p:rtn val="all"/>
                </p:endSync>
                <p:childTnLst>
                  <p:par>
                    <p:cTn id="29" fill="hold">
                      <p:stCondLst>
                        <p:cond delay="0"/>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additive="base">
                                        <p:cTn id="33" dur="500" fill="hold"/>
                                        <p:tgtEl>
                                          <p:spTgt spid="39"/>
                                        </p:tgtEl>
                                        <p:attrNameLst>
                                          <p:attrName>ppt_x</p:attrName>
                                        </p:attrNameLst>
                                      </p:cBhvr>
                                      <p:tavLst>
                                        <p:tav tm="0">
                                          <p:val>
                                            <p:strVal val="#ppt_x"/>
                                          </p:val>
                                        </p:tav>
                                        <p:tav tm="100000">
                                          <p:val>
                                            <p:strVal val="#ppt_x"/>
                                          </p:val>
                                        </p:tav>
                                      </p:tavLst>
                                    </p:anim>
                                    <p:anim calcmode="lin" valueType="num">
                                      <p:cBhvr additive="base">
                                        <p:cTn id="3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grpId="1" nodeType="clickEffect">
                                  <p:stCondLst>
                                    <p:cond delay="0"/>
                                  </p:stCondLst>
                                  <p:childTnLst>
                                    <p:anim calcmode="lin" valueType="num">
                                      <p:cBhvr additive="base">
                                        <p:cTn id="38" dur="500"/>
                                        <p:tgtEl>
                                          <p:spTgt spid="39"/>
                                        </p:tgtEl>
                                        <p:attrNameLst>
                                          <p:attrName>ppt_x</p:attrName>
                                        </p:attrNameLst>
                                      </p:cBhvr>
                                      <p:tavLst>
                                        <p:tav tm="0">
                                          <p:val>
                                            <p:strVal val="ppt_x"/>
                                          </p:val>
                                        </p:tav>
                                        <p:tav tm="100000">
                                          <p:val>
                                            <p:strVal val="ppt_x"/>
                                          </p:val>
                                        </p:tav>
                                      </p:tavLst>
                                    </p:anim>
                                    <p:anim calcmode="lin" valueType="num">
                                      <p:cBhvr additive="base">
                                        <p:cTn id="39" dur="500"/>
                                        <p:tgtEl>
                                          <p:spTgt spid="39"/>
                                        </p:tgtEl>
                                        <p:attrNameLst>
                                          <p:attrName>ppt_y</p:attrName>
                                        </p:attrNameLst>
                                      </p:cBhvr>
                                      <p:tavLst>
                                        <p:tav tm="0">
                                          <p:val>
                                            <p:strVal val="ppt_y"/>
                                          </p:val>
                                        </p:tav>
                                        <p:tav tm="100000">
                                          <p:val>
                                            <p:strVal val="1+ppt_h/2"/>
                                          </p:val>
                                        </p:tav>
                                      </p:tavLst>
                                    </p:anim>
                                    <p:set>
                                      <p:cBhvr>
                                        <p:cTn id="40"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bldLst>
      <p:bldP spid="20" grpId="0" animBg="1"/>
      <p:bldP spid="20" grpId="1" animBg="1"/>
      <p:bldP spid="39" grpId="0" animBg="1"/>
      <p:bldP spid="39"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p:nvPr/>
        </p:nvGrpSpPr>
        <p:grpSpPr>
          <a:xfrm flipH="1">
            <a:off x="-4871" y="532248"/>
            <a:ext cx="6109250" cy="363336"/>
            <a:chOff x="283681" y="2459690"/>
            <a:chExt cx="6109250" cy="363336"/>
          </a:xfrm>
        </p:grpSpPr>
        <p:cxnSp>
          <p:nvCxnSpPr>
            <p:cNvPr id="12" name="MH_Other_1"/>
            <p:cNvCxnSpPr>
              <a:cxnSpLocks noChangeShapeType="1"/>
            </p:cNvCxnSpPr>
            <p:nvPr>
              <p:custDataLst>
                <p:tags r:id="rId4"/>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14" name="MH_Other_2"/>
            <p:cNvCxnSpPr>
              <a:cxnSpLocks noChangeShapeType="1"/>
            </p:cNvCxnSpPr>
            <p:nvPr>
              <p:custDataLst>
                <p:tags r:id="rId5"/>
              </p:custDataLst>
            </p:nvPr>
          </p:nvCxnSpPr>
          <p:spPr bwMode="auto">
            <a:xfrm>
              <a:off x="6140931" y="2459690"/>
              <a:ext cx="252000" cy="0"/>
            </a:xfrm>
            <a:prstGeom prst="line">
              <a:avLst/>
            </a:prstGeom>
            <a:noFill/>
            <a:ln w="25400" algn="ctr">
              <a:solidFill>
                <a:srgbClr val="E95D0E"/>
              </a:solidFill>
              <a:miter lim="800000"/>
            </a:ln>
          </p:spPr>
        </p:cxnSp>
        <p:cxnSp>
          <p:nvCxnSpPr>
            <p:cNvPr id="16" name="MH_Other_3"/>
            <p:cNvCxnSpPr>
              <a:cxnSpLocks noChangeShapeType="1"/>
            </p:cNvCxnSpPr>
            <p:nvPr>
              <p:custDataLst>
                <p:tags r:id="rId6"/>
              </p:custDataLst>
            </p:nvPr>
          </p:nvCxnSpPr>
          <p:spPr bwMode="auto">
            <a:xfrm>
              <a:off x="283681" y="2823026"/>
              <a:ext cx="5292000" cy="0"/>
            </a:xfrm>
            <a:prstGeom prst="line">
              <a:avLst/>
            </a:prstGeom>
            <a:noFill/>
            <a:ln w="25400" algn="ctr">
              <a:solidFill>
                <a:srgbClr val="E95D0E"/>
              </a:solidFill>
              <a:miter lim="800000"/>
            </a:ln>
          </p:spPr>
        </p:cxnSp>
      </p:grpSp>
      <p:sp>
        <p:nvSpPr>
          <p:cNvPr id="17" name="MH_Other_4"/>
          <p:cNvSpPr txBox="1"/>
          <p:nvPr>
            <p:custDataLst>
              <p:tags r:id="rId1"/>
            </p:custDataLst>
          </p:nvPr>
        </p:nvSpPr>
        <p:spPr bwMode="auto">
          <a:xfrm>
            <a:off x="677927" y="431991"/>
            <a:ext cx="5202892" cy="461665"/>
          </a:xfrm>
          <a:prstGeom prst="rect">
            <a:avLst/>
          </a:prstGeom>
          <a:noFill/>
        </p:spPr>
        <p:txBody>
          <a:bodyPr wrap="square">
            <a:spAutoFit/>
          </a:bodyPr>
          <a:lstStyle/>
          <a:p>
            <a:pPr algn="ctr">
              <a:defRPr/>
            </a:pP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Reading</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8" name="矩形 17"/>
          <p:cNvSpPr/>
          <p:nvPr/>
        </p:nvSpPr>
        <p:spPr>
          <a:xfrm>
            <a:off x="677927" y="1102755"/>
            <a:ext cx="9586755" cy="523220"/>
          </a:xfrm>
          <a:prstGeom prst="rect">
            <a:avLst/>
          </a:prstGeom>
        </p:spPr>
        <p:txBody>
          <a:bodyPr wrap="square">
            <a:spAutoFit/>
          </a:bodyPr>
          <a:lstStyle/>
          <a:p>
            <a:r>
              <a:rPr lang="en-US" altLang="zh-CN" sz="2800" b="1" dirty="0">
                <a:solidFill>
                  <a:schemeClr val="accent6">
                    <a:lumMod val="60000"/>
                    <a:lumOff val="40000"/>
                  </a:schemeClr>
                </a:solidFill>
                <a:latin typeface="Comic Sans MS" panose="030F0702030302020204" pitchFamily="66" charset="0"/>
              </a:rPr>
              <a:t>Minimalism : Can Living with Less Make You Happier?</a:t>
            </a:r>
            <a:endParaRPr lang="zh-CN" altLang="en-US" sz="2800" b="1" dirty="0">
              <a:solidFill>
                <a:schemeClr val="accent6">
                  <a:lumMod val="60000"/>
                  <a:lumOff val="40000"/>
                </a:schemeClr>
              </a:solidFill>
              <a:latin typeface="Comic Sans MS" panose="030F0702030302020204" pitchFamily="66" charset="0"/>
            </a:endParaRPr>
          </a:p>
        </p:txBody>
      </p:sp>
      <p:sp>
        <p:nvSpPr>
          <p:cNvPr id="19" name="MH_Other_3"/>
          <p:cNvSpPr>
            <a:spLocks noChangeArrowheads="1"/>
          </p:cNvSpPr>
          <p:nvPr>
            <p:custDataLst>
              <p:tags r:id="rId2"/>
            </p:custDataLst>
          </p:nvPr>
        </p:nvSpPr>
        <p:spPr bwMode="auto">
          <a:xfrm>
            <a:off x="8868419" y="2711686"/>
            <a:ext cx="2537345" cy="807689"/>
          </a:xfrm>
          <a:prstGeom prst="ellipse">
            <a:avLst/>
          </a:prstGeom>
          <a:solidFill>
            <a:schemeClr val="accent6">
              <a:lumMod val="60000"/>
              <a:lumOff val="40000"/>
            </a:schemeClr>
          </a:solidFill>
          <a:ln w="9525">
            <a:noFill/>
            <a:round/>
          </a:ln>
        </p:spPr>
        <p:txBody>
          <a:bodyPr lIns="0" tIns="0" rIns="0" bIns="0" anchor="ctr"/>
          <a:lstStyle/>
          <a:p>
            <a:pPr algn="ctr"/>
            <a:r>
              <a:rPr lang="en-US" altLang="zh-CN" sz="2800" b="1" dirty="0">
                <a:solidFill>
                  <a:srgbClr val="FFFFFF"/>
                </a:solidFill>
                <a:ea typeface="微软雅黑" panose="020B0503020204020204" pitchFamily="34" charset="-122"/>
              </a:rPr>
              <a:t>New Words</a:t>
            </a:r>
            <a:endParaRPr lang="zh-CN" altLang="en-US" sz="2800" b="1" dirty="0">
              <a:solidFill>
                <a:srgbClr val="FFFFFF"/>
              </a:solidFill>
              <a:ea typeface="微软雅黑" panose="020B0503020204020204" pitchFamily="34" charset="-122"/>
            </a:endParaRPr>
          </a:p>
        </p:txBody>
      </p:sp>
      <p:pic>
        <p:nvPicPr>
          <p:cNvPr id="4" name="图片 3"/>
          <p:cNvPicPr>
            <a:picLocks noChangeAspect="1"/>
          </p:cNvPicPr>
          <p:nvPr/>
        </p:nvPicPr>
        <p:blipFill>
          <a:blip r:embed="rId8" cstate="print">
            <a:clrChange>
              <a:clrFrom>
                <a:srgbClr val="FFFFFF"/>
              </a:clrFrom>
              <a:clrTo>
                <a:srgbClr val="FFFFFF">
                  <a:alpha val="0"/>
                </a:srgbClr>
              </a:clrTo>
            </a:clrChange>
          </a:blip>
          <a:stretch>
            <a:fillRect/>
          </a:stretch>
        </p:blipFill>
        <p:spPr>
          <a:xfrm>
            <a:off x="1569110" y="1744123"/>
            <a:ext cx="6788082" cy="4510709"/>
          </a:xfrm>
          <a:prstGeom prst="rect">
            <a:avLst/>
          </a:prstGeom>
        </p:spPr>
      </p:pic>
      <p:pic>
        <p:nvPicPr>
          <p:cNvPr id="10" name="Picture 2" descr="C:\Users\Administrator\Desktop\播放.png"/>
          <p:cNvPicPr>
            <a:picLocks noChangeAspect="1" noChangeArrowheads="1"/>
          </p:cNvPicPr>
          <p:nvPr/>
        </p:nvPicPr>
        <p:blipFill>
          <a:blip r:embed="rId9" cstate="print"/>
          <a:srcRect/>
          <a:stretch>
            <a:fillRect/>
          </a:stretch>
        </p:blipFill>
        <p:spPr bwMode="auto">
          <a:xfrm>
            <a:off x="6571318" y="322263"/>
            <a:ext cx="1079500" cy="725487"/>
          </a:xfrm>
          <a:prstGeom prst="rect">
            <a:avLst/>
          </a:prstGeom>
          <a:noFill/>
        </p:spPr>
      </p:pic>
      <p:pic>
        <p:nvPicPr>
          <p:cNvPr id="11" name="A-1 NEW WORDS.wav">
            <a:hlinkClick r:id="" action="ppaction://media"/>
          </p:cNvPr>
          <p:cNvPicPr>
            <a:picLocks noRot="1" noChangeAspect="1"/>
          </p:cNvPicPr>
          <p:nvPr>
            <a:audioFile r:link="rId3"/>
            <p:extLst>
              <p:ext uri="{DAA4B4D4-6D71-4841-9C94-3DE7FCFB9230}">
                <p14:media xmlns:p14="http://schemas.microsoft.com/office/powerpoint/2010/main" xmlns="" r:link="rId10"/>
              </p:ext>
            </p:extLst>
          </p:nvPr>
        </p:nvPicPr>
        <p:blipFill>
          <a:blip r:embed="rId11" cstate="print"/>
          <a:stretch>
            <a:fillRect/>
          </a:stretch>
        </p:blipFill>
        <p:spPr>
          <a:xfrm>
            <a:off x="12192000" y="1123060"/>
            <a:ext cx="304800" cy="3048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0" dur="1000" fill="hold"/>
                                        <p:tgtEl>
                                          <p:spTgt spid="1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9"/>
                                        </p:tgtEl>
                                      </p:cBhvr>
                                    </p:animEffect>
                                  </p:childTnLst>
                                </p:cTn>
                              </p:par>
                            </p:childTnLst>
                          </p:cTn>
                        </p:par>
                        <p:par>
                          <p:cTn id="15" fill="hold">
                            <p:stCondLst>
                              <p:cond delay="1000"/>
                            </p:stCondLst>
                            <p:childTnLst>
                              <p:par>
                                <p:cTn id="16" presetID="9"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78181" fill="hold"/>
                                        <p:tgtEl>
                                          <p:spTgt spid="11"/>
                                        </p:tgtEl>
                                      </p:cBhvr>
                                    </p:cmd>
                                  </p:childTnLst>
                                </p:cTn>
                              </p:par>
                            </p:childTnLst>
                          </p:cTn>
                        </p:par>
                      </p:childTnLst>
                    </p:cTn>
                  </p:par>
                </p:childTnLst>
              </p:cTn>
              <p:nextCondLst>
                <p:cond evt="onClick" delay="0">
                  <p:tgtEl>
                    <p:spTgt spid="10"/>
                  </p:tgtEl>
                </p:cond>
              </p:nextCondLst>
            </p:seq>
          </p:childTnLst>
        </p:cTn>
      </p:par>
    </p:tnLst>
    <p:bldLst>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clrChange>
              <a:clrFrom>
                <a:srgbClr val="FFFFFF"/>
              </a:clrFrom>
              <a:clrTo>
                <a:srgbClr val="FFFFFF">
                  <a:alpha val="0"/>
                </a:srgbClr>
              </a:clrTo>
            </a:clrChange>
          </a:blip>
          <a:stretch>
            <a:fillRect/>
          </a:stretch>
        </p:blipFill>
        <p:spPr>
          <a:xfrm>
            <a:off x="980902" y="467831"/>
            <a:ext cx="8040159" cy="5539563"/>
          </a:xfrm>
          <a:prstGeom prst="rect">
            <a:avLst/>
          </a:prstGeom>
        </p:spPr>
      </p:pic>
      <p:pic>
        <p:nvPicPr>
          <p:cNvPr id="6" name="图片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8590221" y="3237612"/>
            <a:ext cx="3601779" cy="3001483"/>
          </a:xfrm>
          <a:prstGeom prst="rect">
            <a:avLst/>
          </a:prstGeom>
        </p:spPr>
      </p:pic>
      <p:pic>
        <p:nvPicPr>
          <p:cNvPr id="5" name="Picture 2" descr="C:\Users\Administrator\Desktop\播放.png"/>
          <p:cNvPicPr>
            <a:picLocks noChangeAspect="1" noChangeArrowheads="1"/>
          </p:cNvPicPr>
          <p:nvPr/>
        </p:nvPicPr>
        <p:blipFill>
          <a:blip r:embed="rId5" cstate="print"/>
          <a:srcRect/>
          <a:stretch>
            <a:fillRect/>
          </a:stretch>
        </p:blipFill>
        <p:spPr bwMode="auto">
          <a:xfrm>
            <a:off x="9827265" y="433358"/>
            <a:ext cx="1079500" cy="725487"/>
          </a:xfrm>
          <a:prstGeom prst="rect">
            <a:avLst/>
          </a:prstGeom>
          <a:noFill/>
        </p:spPr>
      </p:pic>
      <p:pic>
        <p:nvPicPr>
          <p:cNvPr id="7" name="A-2 NEW WORDS.wav">
            <a:hlinkClick r:id="" action="ppaction://media"/>
          </p:cNvPr>
          <p:cNvPicPr>
            <a:picLocks noRot="1" noChangeAspect="1"/>
          </p:cNvPicPr>
          <p:nvPr>
            <a:audioFile r:link="rId1"/>
            <p:extLst>
              <p:ext uri="{DAA4B4D4-6D71-4841-9C94-3DE7FCFB9230}">
                <p14:media xmlns:p14="http://schemas.microsoft.com/office/powerpoint/2010/main" xmlns="" r:link="rId6"/>
              </p:ext>
            </p:extLst>
          </p:nvPr>
        </p:nvPicPr>
        <p:blipFill>
          <a:blip r:embed="rId7" cstate="print"/>
          <a:stretch>
            <a:fillRect/>
          </a:stretch>
        </p:blipFill>
        <p:spPr>
          <a:xfrm>
            <a:off x="12192000" y="134525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79894" fill="hold"/>
                                        <p:tgtEl>
                                          <p:spTgt spid="7"/>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367293" y="421496"/>
            <a:ext cx="5620911" cy="489420"/>
          </a:xfrm>
          <a:prstGeom prst="rect">
            <a:avLst/>
          </a:prstGeom>
          <a:noFill/>
          <a:ln w="9525">
            <a:noFill/>
            <a:miter lim="800000"/>
            <a:headEnd/>
            <a:tailEnd/>
          </a:ln>
          <a:effectLst/>
        </p:spPr>
      </p:pic>
      <p:pic>
        <p:nvPicPr>
          <p:cNvPr id="2" name="图片 1"/>
          <p:cNvPicPr>
            <a:picLocks noChangeAspect="1"/>
          </p:cNvPicPr>
          <p:nvPr/>
        </p:nvPicPr>
        <p:blipFill>
          <a:blip r:embed="rId4" cstate="print">
            <a:clrChange>
              <a:clrFrom>
                <a:srgbClr val="FFFFFF"/>
              </a:clrFrom>
              <a:clrTo>
                <a:srgbClr val="FFFFFF">
                  <a:alpha val="0"/>
                </a:srgbClr>
              </a:clrTo>
            </a:clrChange>
          </a:blip>
          <a:stretch>
            <a:fillRect/>
          </a:stretch>
        </p:blipFill>
        <p:spPr>
          <a:xfrm>
            <a:off x="4404890" y="1186018"/>
            <a:ext cx="6886889" cy="51112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xmlns="">
                  <a14:imgLayer r:embed="rId6">
                    <a14:imgEffect>
                      <a14:backgroundRemoval t="8241" b="100000" l="3818" r="40364"/>
                    </a14:imgEffect>
                  </a14:imgLayer>
                </a14:imgProps>
              </a:ext>
              <a:ext uri="{28A0092B-C50C-407E-A947-70E740481C1C}">
                <a14:useLocalDpi xmlns:a14="http://schemas.microsoft.com/office/drawing/2010/main" xmlns="" val="0"/>
              </a:ext>
            </a:extLst>
          </a:blip>
          <a:srcRect r="55054"/>
          <a:stretch>
            <a:fillRect/>
          </a:stretch>
        </p:blipFill>
        <p:spPr>
          <a:xfrm>
            <a:off x="122745" y="836294"/>
            <a:ext cx="4342929" cy="5542750"/>
          </a:xfrm>
          <a:prstGeom prst="rect">
            <a:avLst/>
          </a:prstGeom>
        </p:spPr>
      </p:pic>
      <p:pic>
        <p:nvPicPr>
          <p:cNvPr id="1026" name="Picture 2" descr="C:\Users\Administrator\Desktop\播放.png"/>
          <p:cNvPicPr>
            <a:picLocks noChangeAspect="1" noChangeArrowheads="1"/>
          </p:cNvPicPr>
          <p:nvPr/>
        </p:nvPicPr>
        <p:blipFill>
          <a:blip r:embed="rId7" cstate="print"/>
          <a:srcRect/>
          <a:stretch>
            <a:fillRect/>
          </a:stretch>
        </p:blipFill>
        <p:spPr bwMode="auto">
          <a:xfrm>
            <a:off x="6571318" y="322263"/>
            <a:ext cx="1079500" cy="725487"/>
          </a:xfrm>
          <a:prstGeom prst="rect">
            <a:avLst/>
          </a:prstGeom>
          <a:noFill/>
        </p:spPr>
      </p:pic>
      <p:pic>
        <p:nvPicPr>
          <p:cNvPr id="6" name="A-3 PHRASES AND EXPRESSIONS.wav">
            <a:hlinkClick r:id="" action="ppaction://media"/>
          </p:cNvPr>
          <p:cNvPicPr>
            <a:picLocks noRot="1" noChangeAspect="1"/>
          </p:cNvPicPr>
          <p:nvPr>
            <a:audioFile r:link="rId1"/>
            <p:extLst>
              <p:ext uri="{DAA4B4D4-6D71-4841-9C94-3DE7FCFB9230}">
                <p14:media xmlns:p14="http://schemas.microsoft.com/office/powerpoint/2010/main" xmlns="" r:link="rId8"/>
              </p:ext>
            </p:extLst>
          </p:nvPr>
        </p:nvPicPr>
        <p:blipFill>
          <a:blip r:embed="rId9" cstate="print"/>
          <a:stretch>
            <a:fillRect/>
          </a:stretch>
        </p:blipFill>
        <p:spPr>
          <a:xfrm>
            <a:off x="12192000" y="14478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seq concurrent="1" nextAc="seek">
              <p:cTn id="9" restart="whenNotActive" fill="hold" evtFilter="cancelBubble" nodeType="interactiveSeq">
                <p:stCondLst>
                  <p:cond evt="onClick" delay="0">
                    <p:tgtEl>
                      <p:spTgt spid="1026"/>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8745" fill="hold"/>
                                        <p:tgtEl>
                                          <p:spTgt spid="6"/>
                                        </p:tgtEl>
                                      </p:cBhvr>
                                    </p:cmd>
                                  </p:childTnLst>
                                </p:cTn>
                              </p:par>
                            </p:childTnLst>
                          </p:cTn>
                        </p:par>
                      </p:childTnLst>
                    </p:cTn>
                  </p:par>
                </p:childTnLst>
              </p:cTn>
              <p:nextCondLst>
                <p:cond evt="onClick" delay="0">
                  <p:tgtEl>
                    <p:spTgt spid="102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07485" y="1371072"/>
            <a:ext cx="10377031" cy="2092881"/>
          </a:xfrm>
          <a:prstGeom prst="rect">
            <a:avLst/>
          </a:prstGeom>
        </p:spPr>
        <p:txBody>
          <a:bodyPr wrap="square">
            <a:spAutoFit/>
          </a:bodyPr>
          <a:lstStyle/>
          <a:p>
            <a:pPr>
              <a:lnSpc>
                <a:spcPct val="130000"/>
              </a:lnSpc>
            </a:pPr>
            <a:r>
              <a:rPr lang="en-US" altLang="zh-CN" sz="2000" b="1" i="1" dirty="0">
                <a:solidFill>
                  <a:srgbClr val="FF6600"/>
                </a:solidFill>
              </a:rPr>
              <a:t>1 </a:t>
            </a:r>
            <a:r>
              <a:rPr lang="zh-CN" altLang="en-US" sz="2000" b="1" i="1" dirty="0"/>
              <a:t>　</a:t>
            </a:r>
            <a:r>
              <a:rPr lang="en-US" altLang="zh-CN" sz="2000" b="1" i="1" dirty="0"/>
              <a:t>Living with only the bare essentials has not only provided superficial benefits such as the pleasure of a tidy room or the simple ease of cleaning, but it has also led to a more fundamental shift. (Para. 3)</a:t>
            </a:r>
          </a:p>
          <a:p>
            <a:pPr indent="457200">
              <a:lnSpc>
                <a:spcPct val="130000"/>
              </a:lnSpc>
            </a:pPr>
            <a:r>
              <a:rPr lang="en-US" altLang="zh-CN" sz="2000" b="1" dirty="0"/>
              <a:t>Living with only the bare essentials </a:t>
            </a:r>
            <a:r>
              <a:rPr lang="zh-CN" altLang="en-US" sz="2000" b="1" dirty="0"/>
              <a:t>是动名词短语作主语，谓语动词用单数形式。</a:t>
            </a:r>
            <a:r>
              <a:rPr lang="en-US" altLang="zh-CN" sz="2000" b="1" dirty="0"/>
              <a:t>not only... but also… </a:t>
            </a:r>
            <a:r>
              <a:rPr lang="zh-CN" altLang="en-US" sz="2000" b="1" dirty="0"/>
              <a:t>是固定用法，意思是“不仅</a:t>
            </a:r>
            <a:r>
              <a:rPr lang="en-US" altLang="zh-CN" sz="2000" b="1" dirty="0"/>
              <a:t>……</a:t>
            </a:r>
            <a:r>
              <a:rPr lang="zh-CN" altLang="en-US" sz="2000" b="1" dirty="0"/>
              <a:t>而且</a:t>
            </a:r>
            <a:r>
              <a:rPr lang="en-US" altLang="zh-CN" sz="2000" b="1" dirty="0"/>
              <a:t>……”</a:t>
            </a:r>
            <a:r>
              <a:rPr lang="zh-CN" altLang="en-US" sz="2000" b="1" dirty="0"/>
              <a:t>。</a:t>
            </a:r>
          </a:p>
        </p:txBody>
      </p:sp>
      <p:pic>
        <p:nvPicPr>
          <p:cNvPr id="9218" name="Picture 2"/>
          <p:cNvPicPr>
            <a:picLocks noChangeAspect="1" noChangeArrowheads="1"/>
          </p:cNvPicPr>
          <p:nvPr/>
        </p:nvPicPr>
        <p:blipFill>
          <a:blip r:embed="rId2" cstate="print"/>
          <a:srcRect/>
          <a:stretch>
            <a:fillRect/>
          </a:stretch>
        </p:blipFill>
        <p:spPr bwMode="auto">
          <a:xfrm>
            <a:off x="425373" y="258519"/>
            <a:ext cx="1816022" cy="474094"/>
          </a:xfrm>
          <a:prstGeom prst="rect">
            <a:avLst/>
          </a:prstGeom>
          <a:noFill/>
          <a:ln w="9525">
            <a:noFill/>
            <a:miter lim="800000"/>
            <a:headEnd/>
            <a:tailEnd/>
          </a:ln>
          <a:effectLst/>
        </p:spPr>
      </p:pic>
      <p:sp>
        <p:nvSpPr>
          <p:cNvPr id="5" name="矩形 4"/>
          <p:cNvSpPr/>
          <p:nvPr/>
        </p:nvSpPr>
        <p:spPr>
          <a:xfrm>
            <a:off x="971280" y="3643721"/>
            <a:ext cx="10249440" cy="2092881"/>
          </a:xfrm>
          <a:prstGeom prst="rect">
            <a:avLst/>
          </a:prstGeom>
        </p:spPr>
        <p:txBody>
          <a:bodyPr wrap="square">
            <a:spAutoFit/>
          </a:bodyPr>
          <a:lstStyle/>
          <a:p>
            <a:pPr>
              <a:lnSpc>
                <a:spcPct val="130000"/>
              </a:lnSpc>
            </a:pPr>
            <a:r>
              <a:rPr lang="en-US" altLang="zh-CN" sz="2000" b="1" i="1" dirty="0">
                <a:solidFill>
                  <a:srgbClr val="FF6600"/>
                </a:solidFill>
              </a:rPr>
              <a:t>2</a:t>
            </a:r>
            <a:r>
              <a:rPr lang="en-US" altLang="zh-CN" sz="2000" b="1" i="1" dirty="0"/>
              <a:t>     At the same time, though, I was always comparing myself with other people who had more or better things, which often made me miserable. (Para. 5)</a:t>
            </a:r>
          </a:p>
          <a:p>
            <a:pPr indent="457200">
              <a:lnSpc>
                <a:spcPct val="130000"/>
              </a:lnSpc>
            </a:pPr>
            <a:r>
              <a:rPr lang="en-US" altLang="zh-CN" sz="2000" b="1" dirty="0"/>
              <a:t>though </a:t>
            </a:r>
            <a:r>
              <a:rPr lang="zh-CN" altLang="en-US" sz="2000" b="1" dirty="0"/>
              <a:t>是连词，意思是“虽然，尽管”，表示转折的关系。</a:t>
            </a:r>
            <a:r>
              <a:rPr lang="en-US" altLang="zh-CN" sz="2000" b="1" dirty="0"/>
              <a:t>who had more or better things </a:t>
            </a:r>
            <a:r>
              <a:rPr lang="zh-CN" altLang="en-US" sz="2000" b="1" dirty="0"/>
              <a:t>是定语从句，修饰限定先行词</a:t>
            </a:r>
            <a:r>
              <a:rPr lang="en-US" altLang="zh-CN" sz="2000" b="1" dirty="0"/>
              <a:t>other people</a:t>
            </a:r>
            <a:r>
              <a:rPr lang="zh-CN" altLang="en-US" sz="2000" b="1" dirty="0"/>
              <a:t>。</a:t>
            </a:r>
            <a:r>
              <a:rPr lang="en-US" altLang="zh-CN" sz="2000" b="1" dirty="0"/>
              <a:t>which </a:t>
            </a:r>
            <a:r>
              <a:rPr lang="zh-CN" altLang="en-US" sz="2000" b="1" dirty="0"/>
              <a:t>引导的是非限定性定语从句，修饰前面的一整句话。</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57693" y="701219"/>
            <a:ext cx="9796130" cy="2092881"/>
          </a:xfrm>
          <a:prstGeom prst="rect">
            <a:avLst/>
          </a:prstGeom>
        </p:spPr>
        <p:txBody>
          <a:bodyPr wrap="square">
            <a:spAutoFit/>
          </a:bodyPr>
          <a:lstStyle/>
          <a:p>
            <a:pPr>
              <a:lnSpc>
                <a:spcPct val="130000"/>
              </a:lnSpc>
            </a:pPr>
            <a:r>
              <a:rPr lang="en-US" altLang="zh-CN" sz="2000" b="1" i="1" dirty="0">
                <a:solidFill>
                  <a:srgbClr val="FF6600"/>
                </a:solidFill>
              </a:rPr>
              <a:t>3</a:t>
            </a:r>
            <a:r>
              <a:rPr lang="en-US" altLang="zh-CN" b="1" dirty="0">
                <a:solidFill>
                  <a:srgbClr val="FFFFFF"/>
                </a:solidFill>
                <a:latin typeface="TimesNewRomanPS-BoldMT"/>
              </a:rPr>
              <a:t> </a:t>
            </a:r>
            <a:r>
              <a:rPr lang="zh-CN" altLang="en-US" dirty="0">
                <a:solidFill>
                  <a:srgbClr val="000000"/>
                </a:solidFill>
                <a:latin typeface="宋体" panose="02010600030101010101" pitchFamily="2" charset="-122"/>
              </a:rPr>
              <a:t>　</a:t>
            </a:r>
            <a:r>
              <a:rPr lang="en-US" altLang="zh-CN" sz="2000" b="1" i="1" dirty="0"/>
              <a:t>On a usual day, there were books stacked everywhere in my apartment because there wasn’t enough room on my bookshelves. (Para. 6)</a:t>
            </a:r>
          </a:p>
          <a:p>
            <a:pPr indent="457200">
              <a:lnSpc>
                <a:spcPct val="130000"/>
              </a:lnSpc>
            </a:pPr>
            <a:r>
              <a:rPr lang="en-US" altLang="zh-CN" sz="2000" b="1" dirty="0"/>
              <a:t>on a usual day </a:t>
            </a:r>
            <a:r>
              <a:rPr lang="zh-CN" altLang="en-US" sz="2000" b="1" dirty="0"/>
              <a:t>意思是“在一个平常的日子里”。“</a:t>
            </a:r>
            <a:r>
              <a:rPr lang="en-US" altLang="zh-CN" sz="2000" b="1" dirty="0"/>
              <a:t>there were books…”</a:t>
            </a:r>
            <a:r>
              <a:rPr lang="zh-CN" altLang="en-US" sz="2000" b="1" dirty="0"/>
              <a:t>是</a:t>
            </a:r>
            <a:r>
              <a:rPr lang="en-US" altLang="zh-CN" sz="2000" b="1" dirty="0"/>
              <a:t>there be </a:t>
            </a:r>
            <a:r>
              <a:rPr lang="zh-CN" altLang="en-US" sz="2000" b="1" dirty="0"/>
              <a:t>句型，表示某处存在有某物。</a:t>
            </a:r>
            <a:r>
              <a:rPr lang="en-US" altLang="zh-CN" sz="2000" b="1" dirty="0"/>
              <a:t>because there wasn’t enough room on my bookshelves </a:t>
            </a:r>
            <a:r>
              <a:rPr lang="zh-CN" altLang="en-US" sz="2000" b="1" dirty="0"/>
              <a:t>是由</a:t>
            </a:r>
            <a:r>
              <a:rPr lang="en-US" altLang="zh-CN" sz="2000" b="1" dirty="0"/>
              <a:t>because </a:t>
            </a:r>
            <a:r>
              <a:rPr lang="zh-CN" altLang="en-US" sz="2000" b="1" dirty="0"/>
              <a:t>引导的原因状语从句。</a:t>
            </a:r>
          </a:p>
        </p:txBody>
      </p:sp>
      <p:sp>
        <p:nvSpPr>
          <p:cNvPr id="5" name="矩形 4"/>
          <p:cNvSpPr/>
          <p:nvPr/>
        </p:nvSpPr>
        <p:spPr>
          <a:xfrm>
            <a:off x="2633331" y="3069097"/>
            <a:ext cx="8892363" cy="2893100"/>
          </a:xfrm>
          <a:prstGeom prst="rect">
            <a:avLst/>
          </a:prstGeom>
        </p:spPr>
        <p:txBody>
          <a:bodyPr wrap="square">
            <a:spAutoFit/>
          </a:bodyPr>
          <a:lstStyle/>
          <a:p>
            <a:pPr>
              <a:lnSpc>
                <a:spcPct val="130000"/>
              </a:lnSpc>
            </a:pPr>
            <a:r>
              <a:rPr lang="en-US" altLang="zh-CN" sz="2000" b="1" i="1" dirty="0">
                <a:solidFill>
                  <a:srgbClr val="FF6600"/>
                </a:solidFill>
              </a:rPr>
              <a:t>4</a:t>
            </a:r>
            <a:r>
              <a:rPr lang="en-US" altLang="zh-CN" b="1" dirty="0">
                <a:solidFill>
                  <a:srgbClr val="FFFFFF"/>
                </a:solidFill>
                <a:latin typeface="TimesNewRomanPS-BoldMT"/>
              </a:rPr>
              <a:t> </a:t>
            </a:r>
            <a:r>
              <a:rPr lang="zh-CN" altLang="en-US" dirty="0">
                <a:solidFill>
                  <a:srgbClr val="000000"/>
                </a:solidFill>
                <a:latin typeface="宋体" panose="02010600030101010101" pitchFamily="2" charset="-122"/>
              </a:rPr>
              <a:t>　</a:t>
            </a:r>
            <a:r>
              <a:rPr lang="en-US" altLang="zh-CN" sz="2000" b="1" i="1" dirty="0"/>
              <a:t>After what I’ve been through, I think saying goodbye to your things is more than an exercise in tidying up. (Para. 9)</a:t>
            </a:r>
          </a:p>
          <a:p>
            <a:pPr indent="457200">
              <a:lnSpc>
                <a:spcPct val="130000"/>
              </a:lnSpc>
            </a:pPr>
            <a:r>
              <a:rPr lang="en-US" altLang="zh-CN" sz="2000" b="1" dirty="0"/>
              <a:t>what I’ve been through </a:t>
            </a:r>
            <a:r>
              <a:rPr lang="zh-CN" altLang="en-US" sz="2000" b="1" dirty="0"/>
              <a:t>是</a:t>
            </a:r>
            <a:r>
              <a:rPr lang="en-US" altLang="zh-CN" sz="2000" b="1" dirty="0"/>
              <a:t>what </a:t>
            </a:r>
            <a:r>
              <a:rPr lang="zh-CN" altLang="en-US" sz="2000" b="1" dirty="0"/>
              <a:t>引导的名词性从句，作介词</a:t>
            </a:r>
            <a:r>
              <a:rPr lang="en-US" altLang="zh-CN" sz="2000" b="1" dirty="0"/>
              <a:t>after </a:t>
            </a:r>
            <a:r>
              <a:rPr lang="zh-CN" altLang="en-US" sz="2000" b="1" dirty="0"/>
              <a:t>的宾语。</a:t>
            </a:r>
            <a:r>
              <a:rPr lang="en-US" altLang="zh-CN" sz="2000" b="1" dirty="0"/>
              <a:t>be through </a:t>
            </a:r>
            <a:r>
              <a:rPr lang="zh-CN" altLang="en-US" sz="2000" b="1" dirty="0"/>
              <a:t>意思是“完成，做完”。</a:t>
            </a:r>
            <a:r>
              <a:rPr lang="en-US" altLang="zh-CN" sz="2000" b="1" dirty="0"/>
              <a:t>saying goodbye to your things is more than an exercise in tidying up </a:t>
            </a:r>
            <a:r>
              <a:rPr lang="zh-CN" altLang="en-US" sz="2000" b="1" dirty="0"/>
              <a:t>作</a:t>
            </a:r>
            <a:r>
              <a:rPr lang="en-US" altLang="zh-CN" sz="2000" b="1" dirty="0"/>
              <a:t>think </a:t>
            </a:r>
            <a:r>
              <a:rPr lang="zh-CN" altLang="en-US" sz="2000" b="1" dirty="0"/>
              <a:t>的宾语，省略了关系词</a:t>
            </a:r>
            <a:r>
              <a:rPr lang="en-US" altLang="zh-CN" sz="2000" b="1" dirty="0"/>
              <a:t>that</a:t>
            </a:r>
            <a:r>
              <a:rPr lang="zh-CN" altLang="en-US" sz="2000" b="1" dirty="0"/>
              <a:t>，</a:t>
            </a:r>
            <a:r>
              <a:rPr lang="en-US" altLang="zh-CN" sz="2000" b="1" dirty="0"/>
              <a:t>saying goodbye to your things </a:t>
            </a:r>
            <a:r>
              <a:rPr lang="zh-CN" altLang="en-US" sz="2000" b="1" dirty="0"/>
              <a:t>是动名词短语作主语，谓语动词用单数形式。</a:t>
            </a:r>
            <a:r>
              <a:rPr lang="en-US" altLang="zh-CN" sz="2000" b="1" dirty="0"/>
              <a:t>More than </a:t>
            </a:r>
            <a:r>
              <a:rPr lang="zh-CN" altLang="en-US" sz="2000" b="1" dirty="0"/>
              <a:t>在此句中的意思是“不仅仅是，不只是”。</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532239" y="442625"/>
            <a:ext cx="2645859" cy="489083"/>
          </a:xfrm>
          <a:prstGeom prst="rect">
            <a:avLst/>
          </a:prstGeom>
          <a:noFill/>
          <a:ln w="9525">
            <a:noFill/>
            <a:miter lim="800000"/>
            <a:headEnd/>
            <a:tailEnd/>
          </a:ln>
          <a:effectLst/>
        </p:spPr>
      </p:pic>
      <p:sp>
        <p:nvSpPr>
          <p:cNvPr id="3" name="矩形 2"/>
          <p:cNvSpPr/>
          <p:nvPr/>
        </p:nvSpPr>
        <p:spPr>
          <a:xfrm>
            <a:off x="1499506" y="1647762"/>
            <a:ext cx="6506205" cy="369332"/>
          </a:xfrm>
          <a:prstGeom prst="rect">
            <a:avLst/>
          </a:prstGeom>
        </p:spPr>
        <p:txBody>
          <a:bodyPr wrap="none">
            <a:spAutoFit/>
          </a:bodyPr>
          <a:lstStyle/>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Read Text A and then complete the following passage.</a:t>
            </a:r>
            <a:endParaRPr lang="zh-CN" altLang="en-US" dirty="0">
              <a:solidFill>
                <a:schemeClr val="tx1">
                  <a:lumMod val="65000"/>
                  <a:lumOff val="35000"/>
                </a:schemeClr>
              </a:solidFill>
            </a:endParaRPr>
          </a:p>
        </p:txBody>
      </p:sp>
      <p:grpSp>
        <p:nvGrpSpPr>
          <p:cNvPr id="4" name="组合 7"/>
          <p:cNvGrpSpPr/>
          <p:nvPr/>
        </p:nvGrpSpPr>
        <p:grpSpPr>
          <a:xfrm>
            <a:off x="774672" y="1357029"/>
            <a:ext cx="964287" cy="900000"/>
            <a:chOff x="953972" y="653411"/>
            <a:chExt cx="964287" cy="900000"/>
          </a:xfrm>
        </p:grpSpPr>
        <p:sp>
          <p:nvSpPr>
            <p:cNvPr id="5" name="MH_Other_1"/>
            <p:cNvSpPr>
              <a:spLocks noChangeAspect="1"/>
            </p:cNvSpPr>
            <p:nvPr>
              <p:custDataLst>
                <p:tags r:id="rId1"/>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rgbClr val="E0593C"/>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6" name="TextBox 5"/>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1</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2495390" y="1108307"/>
            <a:ext cx="8089350" cy="4738960"/>
            <a:chOff x="5361681" y="855405"/>
            <a:chExt cx="7111527" cy="4414356"/>
          </a:xfrm>
        </p:grpSpPr>
        <p:sp>
          <p:nvSpPr>
            <p:cNvPr id="14" name="对角圆角矩形 10"/>
            <p:cNvSpPr/>
            <p:nvPr/>
          </p:nvSpPr>
          <p:spPr>
            <a:xfrm rot="21346829">
              <a:off x="5361681" y="2010905"/>
              <a:ext cx="6251093" cy="3258856"/>
            </a:xfrm>
            <a:prstGeom prst="round2DiagRect">
              <a:avLst>
                <a:gd name="adj1" fmla="val 12682"/>
                <a:gd name="adj2" fmla="val 0"/>
              </a:avLst>
            </a:prstGeom>
            <a:solidFill>
              <a:srgbClr val="FFCC99"/>
            </a:solidFill>
            <a:ln w="19050">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CN" altLang="en-US" dirty="0">
                <a:solidFill>
                  <a:prstClr val="white"/>
                </a:solidFill>
              </a:endParaRPr>
            </a:p>
          </p:txBody>
        </p:sp>
        <p:pic>
          <p:nvPicPr>
            <p:cNvPr id="15" name="Picture 3" descr="C:\TDDOWNLOAD\pencil.png"/>
            <p:cNvPicPr>
              <a:picLocks noChangeAspect="1" noChangeArrowheads="1"/>
            </p:cNvPicPr>
            <p:nvPr/>
          </p:nvPicPr>
          <p:blipFill>
            <a:blip r:embed="rId4" cstate="print"/>
            <a:srcRect/>
            <a:stretch>
              <a:fillRect/>
            </a:stretch>
          </p:blipFill>
          <p:spPr bwMode="auto">
            <a:xfrm rot="4886943">
              <a:off x="11183265" y="855406"/>
              <a:ext cx="1289943" cy="1289942"/>
            </a:xfrm>
            <a:prstGeom prst="rect">
              <a:avLst/>
            </a:prstGeom>
            <a:noFill/>
            <a:ln w="9525">
              <a:noFill/>
              <a:miter lim="800000"/>
              <a:headEnd/>
              <a:tailEnd/>
            </a:ln>
          </p:spPr>
        </p:pic>
        <p:sp>
          <p:nvSpPr>
            <p:cNvPr id="16" name="内容占位符 2"/>
            <p:cNvSpPr txBox="1"/>
            <p:nvPr/>
          </p:nvSpPr>
          <p:spPr>
            <a:xfrm rot="21337407">
              <a:off x="5608202" y="2019784"/>
              <a:ext cx="5758051" cy="30615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457200">
                <a:lnSpc>
                  <a:spcPct val="130000"/>
                </a:lnSpc>
                <a:buNone/>
              </a:pPr>
              <a:r>
                <a:rPr lang="en-US" altLang="zh-CN" sz="2400" dirty="0">
                  <a:solidFill>
                    <a:schemeClr val="tx1">
                      <a:lumMod val="85000"/>
                      <a:lumOff val="15000"/>
                    </a:schemeClr>
                  </a:solidFill>
                </a:rPr>
                <a:t>Before I was a minimalist, I used to _______ a lot of things, _________ with others and I could __________ focus on anything. After I was a minimalist, I have __________ things around, and I have started feeling ___________each day than before, and beginning to understand what _____________ is.</a:t>
              </a:r>
              <a:endParaRPr lang="zh-CN" altLang="zh-CN" sz="2400" dirty="0">
                <a:solidFill>
                  <a:schemeClr val="tx1">
                    <a:lumMod val="85000"/>
                    <a:lumOff val="15000"/>
                  </a:schemeClr>
                </a:solidFill>
              </a:endParaRPr>
            </a:p>
          </p:txBody>
        </p:sp>
      </p:grpSp>
      <p:sp>
        <p:nvSpPr>
          <p:cNvPr id="8" name="矩形 7"/>
          <p:cNvSpPr/>
          <p:nvPr/>
        </p:nvSpPr>
        <p:spPr>
          <a:xfrm rot="21274663">
            <a:off x="7739203" y="2168082"/>
            <a:ext cx="724878" cy="523220"/>
          </a:xfrm>
          <a:prstGeom prst="rect">
            <a:avLst/>
          </a:prstGeom>
        </p:spPr>
        <p:txBody>
          <a:bodyPr wrap="none">
            <a:spAutoFit/>
          </a:bodyPr>
          <a:lstStyle/>
          <a:p>
            <a:r>
              <a:rPr lang="en-US" altLang="zh-CN" sz="2800" dirty="0">
                <a:solidFill>
                  <a:schemeClr val="accent1">
                    <a:lumMod val="75000"/>
                  </a:schemeClr>
                </a:solidFill>
              </a:rPr>
              <a:t>buy</a:t>
            </a:r>
            <a:endParaRPr lang="zh-CN" altLang="en-US" sz="2800" dirty="0">
              <a:solidFill>
                <a:schemeClr val="accent1">
                  <a:lumMod val="75000"/>
                </a:schemeClr>
              </a:solidFill>
            </a:endParaRPr>
          </a:p>
        </p:txBody>
      </p:sp>
      <p:sp>
        <p:nvSpPr>
          <p:cNvPr id="9" name="矩形 8"/>
          <p:cNvSpPr/>
          <p:nvPr/>
        </p:nvSpPr>
        <p:spPr>
          <a:xfrm rot="21283634">
            <a:off x="4366179" y="2861757"/>
            <a:ext cx="1468992" cy="523220"/>
          </a:xfrm>
          <a:prstGeom prst="rect">
            <a:avLst/>
          </a:prstGeom>
        </p:spPr>
        <p:txBody>
          <a:bodyPr wrap="none">
            <a:spAutoFit/>
          </a:bodyPr>
          <a:lstStyle/>
          <a:p>
            <a:r>
              <a:rPr lang="en-US" altLang="zh-CN" sz="2800" dirty="0">
                <a:solidFill>
                  <a:schemeClr val="accent1">
                    <a:lumMod val="75000"/>
                  </a:schemeClr>
                </a:solidFill>
              </a:rPr>
              <a:t>compare</a:t>
            </a:r>
            <a:endParaRPr lang="zh-CN" altLang="en-US" sz="2800" dirty="0">
              <a:solidFill>
                <a:schemeClr val="accent1">
                  <a:lumMod val="75000"/>
                </a:schemeClr>
              </a:solidFill>
            </a:endParaRPr>
          </a:p>
        </p:txBody>
      </p:sp>
      <p:sp>
        <p:nvSpPr>
          <p:cNvPr id="10" name="矩形 9"/>
          <p:cNvSpPr/>
          <p:nvPr/>
        </p:nvSpPr>
        <p:spPr>
          <a:xfrm rot="21341800">
            <a:off x="3158491" y="3486905"/>
            <a:ext cx="683200" cy="523220"/>
          </a:xfrm>
          <a:prstGeom prst="rect">
            <a:avLst/>
          </a:prstGeom>
        </p:spPr>
        <p:txBody>
          <a:bodyPr wrap="none">
            <a:spAutoFit/>
          </a:bodyPr>
          <a:lstStyle/>
          <a:p>
            <a:r>
              <a:rPr lang="en-US" altLang="zh-CN" sz="2800" dirty="0">
                <a:solidFill>
                  <a:schemeClr val="accent1">
                    <a:lumMod val="75000"/>
                  </a:schemeClr>
                </a:solidFill>
              </a:rPr>
              <a:t>not</a:t>
            </a:r>
            <a:endParaRPr lang="zh-CN" altLang="en-US" sz="2800" dirty="0">
              <a:solidFill>
                <a:schemeClr val="accent1">
                  <a:lumMod val="75000"/>
                </a:schemeClr>
              </a:solidFill>
            </a:endParaRPr>
          </a:p>
        </p:txBody>
      </p:sp>
      <p:sp>
        <p:nvSpPr>
          <p:cNvPr id="17" name="矩形 16"/>
          <p:cNvSpPr/>
          <p:nvPr/>
        </p:nvSpPr>
        <p:spPr>
          <a:xfrm rot="21377003">
            <a:off x="5347472" y="3740013"/>
            <a:ext cx="1017266" cy="523220"/>
          </a:xfrm>
          <a:prstGeom prst="rect">
            <a:avLst/>
          </a:prstGeom>
        </p:spPr>
        <p:txBody>
          <a:bodyPr wrap="none">
            <a:spAutoFit/>
          </a:bodyPr>
          <a:lstStyle/>
          <a:p>
            <a:r>
              <a:rPr lang="en-US" altLang="zh-CN" sz="2800" dirty="0">
                <a:solidFill>
                  <a:schemeClr val="accent1">
                    <a:lumMod val="75000"/>
                  </a:schemeClr>
                </a:solidFill>
              </a:rPr>
              <a:t>fewer</a:t>
            </a:r>
            <a:endParaRPr lang="zh-CN" altLang="en-US" sz="2800" dirty="0">
              <a:solidFill>
                <a:schemeClr val="accent1">
                  <a:lumMod val="75000"/>
                </a:schemeClr>
              </a:solidFill>
            </a:endParaRPr>
          </a:p>
        </p:txBody>
      </p:sp>
      <p:sp>
        <p:nvSpPr>
          <p:cNvPr id="18" name="矩形 17"/>
          <p:cNvSpPr/>
          <p:nvPr/>
        </p:nvSpPr>
        <p:spPr>
          <a:xfrm rot="21314738">
            <a:off x="5555762" y="4194337"/>
            <a:ext cx="1443024" cy="523220"/>
          </a:xfrm>
          <a:prstGeom prst="rect">
            <a:avLst/>
          </a:prstGeom>
        </p:spPr>
        <p:txBody>
          <a:bodyPr wrap="none">
            <a:spAutoFit/>
          </a:bodyPr>
          <a:lstStyle/>
          <a:p>
            <a:r>
              <a:rPr lang="zh-CN" altLang="zh-CN" kern="100" dirty="0">
                <a:ea typeface="Times New Roman" panose="02020603050405020304" pitchFamily="18" charset="0"/>
              </a:rPr>
              <a:t> </a:t>
            </a:r>
            <a:r>
              <a:rPr lang="en-US" altLang="zh-CN" sz="2800" dirty="0">
                <a:solidFill>
                  <a:schemeClr val="accent1">
                    <a:lumMod val="75000"/>
                  </a:schemeClr>
                </a:solidFill>
              </a:rPr>
              <a:t>happier </a:t>
            </a:r>
            <a:endParaRPr lang="zh-CN" altLang="en-US" sz="2800" dirty="0">
              <a:solidFill>
                <a:schemeClr val="accent1">
                  <a:lumMod val="75000"/>
                </a:schemeClr>
              </a:solidFill>
            </a:endParaRPr>
          </a:p>
        </p:txBody>
      </p:sp>
      <p:sp>
        <p:nvSpPr>
          <p:cNvPr id="19" name="矩形 18"/>
          <p:cNvSpPr/>
          <p:nvPr/>
        </p:nvSpPr>
        <p:spPr>
          <a:xfrm rot="21326759">
            <a:off x="3157983" y="5296597"/>
            <a:ext cx="1654620" cy="523220"/>
          </a:xfrm>
          <a:prstGeom prst="rect">
            <a:avLst/>
          </a:prstGeom>
        </p:spPr>
        <p:txBody>
          <a:bodyPr wrap="none">
            <a:spAutoFit/>
          </a:bodyPr>
          <a:lstStyle/>
          <a:p>
            <a:r>
              <a:rPr lang="en-US" altLang="zh-CN" sz="2800" dirty="0">
                <a:solidFill>
                  <a:schemeClr val="accent1">
                    <a:lumMod val="75000"/>
                  </a:schemeClr>
                </a:solidFill>
              </a:rPr>
              <a:t>happiness</a:t>
            </a:r>
            <a:endParaRPr lang="zh-CN" altLang="en-US" sz="2800" dirty="0">
              <a:solidFill>
                <a:schemeClr val="accent1">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8" dur="500"/>
                                        <p:tgtEl>
                                          <p:spTgt spid="17">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randombar(horizontal)">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8" grpId="0"/>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99506" y="1647762"/>
            <a:ext cx="8171339" cy="369332"/>
          </a:xfrm>
          <a:prstGeom prst="rect">
            <a:avLst/>
          </a:prstGeom>
        </p:spPr>
        <p:txBody>
          <a:bodyPr wrap="none">
            <a:spAutoFit/>
          </a:bodyPr>
          <a:lstStyle/>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Answer the following questions and then discuss with your partners.</a:t>
            </a:r>
            <a:endParaRPr lang="zh-CN" altLang="en-US" dirty="0">
              <a:solidFill>
                <a:schemeClr val="tx1">
                  <a:lumMod val="65000"/>
                  <a:lumOff val="35000"/>
                </a:schemeClr>
              </a:solidFill>
            </a:endParaRPr>
          </a:p>
        </p:txBody>
      </p:sp>
      <p:grpSp>
        <p:nvGrpSpPr>
          <p:cNvPr id="3" name="组合 7"/>
          <p:cNvGrpSpPr/>
          <p:nvPr/>
        </p:nvGrpSpPr>
        <p:grpSpPr>
          <a:xfrm>
            <a:off x="774672" y="1357029"/>
            <a:ext cx="964287" cy="900000"/>
            <a:chOff x="953972" y="653411"/>
            <a:chExt cx="964287" cy="900000"/>
          </a:xfrm>
          <a:solidFill>
            <a:srgbClr val="0495EE"/>
          </a:solidFill>
        </p:grpSpPr>
        <p:sp>
          <p:nvSpPr>
            <p:cNvPr id="4" name="MH_Other_1"/>
            <p:cNvSpPr>
              <a:spLocks noChangeAspect="1"/>
            </p:cNvSpPr>
            <p:nvPr>
              <p:custDataLst>
                <p:tags r:id="rId1"/>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5" name="TextBox 4"/>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2</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6" name="矩形 5"/>
          <p:cNvSpPr/>
          <p:nvPr/>
        </p:nvSpPr>
        <p:spPr>
          <a:xfrm>
            <a:off x="1039902" y="2257029"/>
            <a:ext cx="9911049" cy="1532727"/>
          </a:xfrm>
          <a:prstGeom prst="rect">
            <a:avLst/>
          </a:prstGeom>
        </p:spPr>
        <p:txBody>
          <a:bodyPr wrap="square">
            <a:spAutoFit/>
          </a:bodyPr>
          <a:lstStyle/>
          <a:p>
            <a:pPr>
              <a:lnSpc>
                <a:spcPct val="130000"/>
              </a:lnSpc>
            </a:pPr>
            <a:r>
              <a:rPr lang="en-US" altLang="zh-CN" sz="2400" b="1" dirty="0">
                <a:solidFill>
                  <a:schemeClr val="accent1">
                    <a:lumMod val="60000"/>
                    <a:lumOff val="40000"/>
                  </a:schemeClr>
                </a:solidFill>
                <a:latin typeface="Comic Sans MS" panose="030F0702030302020204" pitchFamily="66" charset="0"/>
                <a:ea typeface="宋体" panose="02010600030101010101" pitchFamily="2" charset="-122"/>
                <a:cs typeface="Times New Roman" panose="02020603050405020304" pitchFamily="18" charset="0"/>
              </a:rPr>
              <a:t>1</a:t>
            </a:r>
            <a:r>
              <a:rPr lang="en-US" altLang="zh-CN" sz="2400" b="1" dirty="0">
                <a:solidFill>
                  <a:schemeClr val="tx1">
                    <a:lumMod val="50000"/>
                    <a:lumOff val="50000"/>
                  </a:schemeClr>
                </a:solidFill>
                <a:latin typeface="Comic Sans MS" panose="030F0702030302020204" pitchFamily="66" charset="0"/>
                <a:ea typeface="宋体" panose="02010600030101010101" pitchFamily="2" charset="-122"/>
                <a:cs typeface="Times New Roman" panose="02020603050405020304" pitchFamily="18" charset="0"/>
              </a:rPr>
              <a:t> How did the author feel when he had a lot of things around?</a:t>
            </a:r>
          </a:p>
          <a:p>
            <a:pPr>
              <a:lnSpc>
                <a:spcPct val="130000"/>
              </a:lnSpc>
            </a:pPr>
            <a:r>
              <a:rPr lang="en-US" altLang="zh-CN" sz="2400" b="1" dirty="0">
                <a:solidFill>
                  <a:schemeClr val="accent1">
                    <a:lumMod val="60000"/>
                    <a:lumOff val="40000"/>
                  </a:schemeClr>
                </a:solidFill>
                <a:latin typeface="Comic Sans MS" panose="030F0702030302020204" pitchFamily="66" charset="0"/>
                <a:ea typeface="宋体" panose="02010600030101010101" pitchFamily="2" charset="-122"/>
                <a:cs typeface="Times New Roman" panose="02020603050405020304" pitchFamily="18" charset="0"/>
              </a:rPr>
              <a:t>2</a:t>
            </a:r>
            <a:r>
              <a:rPr lang="en-US" altLang="zh-CN" sz="2400" b="1" dirty="0">
                <a:solidFill>
                  <a:schemeClr val="tx1">
                    <a:lumMod val="50000"/>
                    <a:lumOff val="50000"/>
                  </a:schemeClr>
                </a:solidFill>
                <a:latin typeface="Comic Sans MS" panose="030F0702030302020204" pitchFamily="66" charset="0"/>
                <a:ea typeface="宋体" panose="02010600030101010101" pitchFamily="2" charset="-122"/>
                <a:cs typeface="Times New Roman" panose="02020603050405020304" pitchFamily="18" charset="0"/>
              </a:rPr>
              <a:t> How did the author feel when he had fewer things?</a:t>
            </a:r>
          </a:p>
          <a:p>
            <a:pPr>
              <a:lnSpc>
                <a:spcPct val="130000"/>
              </a:lnSpc>
            </a:pPr>
            <a:r>
              <a:rPr lang="en-US" altLang="zh-CN" sz="2400" b="1" dirty="0">
                <a:solidFill>
                  <a:schemeClr val="accent1">
                    <a:lumMod val="60000"/>
                    <a:lumOff val="40000"/>
                  </a:schemeClr>
                </a:solidFill>
                <a:latin typeface="Comic Sans MS" panose="030F0702030302020204" pitchFamily="66" charset="0"/>
                <a:ea typeface="宋体" panose="02010600030101010101" pitchFamily="2" charset="-122"/>
                <a:cs typeface="Times New Roman" panose="02020603050405020304" pitchFamily="18" charset="0"/>
              </a:rPr>
              <a:t>3</a:t>
            </a:r>
            <a:r>
              <a:rPr lang="en-US" altLang="zh-CN" sz="2400" b="1" dirty="0">
                <a:solidFill>
                  <a:schemeClr val="tx1">
                    <a:lumMod val="50000"/>
                    <a:lumOff val="50000"/>
                  </a:schemeClr>
                </a:solidFill>
                <a:latin typeface="Comic Sans MS" panose="030F0702030302020204" pitchFamily="66" charset="0"/>
                <a:ea typeface="宋体" panose="02010600030101010101" pitchFamily="2" charset="-122"/>
                <a:cs typeface="Times New Roman" panose="02020603050405020304" pitchFamily="18" charset="0"/>
              </a:rPr>
              <a:t> Why did the author change so much?</a:t>
            </a:r>
            <a:endParaRPr lang="zh-CN" altLang="en-US" sz="2400" b="1" dirty="0">
              <a:solidFill>
                <a:schemeClr val="tx1">
                  <a:lumMod val="50000"/>
                  <a:lumOff val="50000"/>
                </a:schemeClr>
              </a:solidFill>
              <a:latin typeface="Comic Sans MS" panose="030F0702030302020204" pitchFamily="66" charset="0"/>
              <a:ea typeface="宋体" panose="02010600030101010101" pitchFamily="2" charset="-122"/>
              <a:cs typeface="Times New Roman" panose="02020603050405020304" pitchFamily="18" charset="0"/>
            </a:endParaRPr>
          </a:p>
        </p:txBody>
      </p:sp>
      <p:pic>
        <p:nvPicPr>
          <p:cNvPr id="10" name="图片 9"/>
          <p:cNvPicPr>
            <a:picLocks noChangeAspect="1"/>
          </p:cNvPicPr>
          <p:nvPr/>
        </p:nvPicPr>
        <p:blipFill>
          <a:blip r:embed="rId3" cstate="print">
            <a:extLst>
              <a:ext uri="{BEBA8EAE-BF5A-486C-A8C5-ECC9F3942E4B}">
                <a14:imgProps xmlns:a14="http://schemas.microsoft.com/office/drawing/2010/main" xmlns="">
                  <a14:imgLayer r:embed="rId4">
                    <a14:imgEffect>
                      <a14:backgroundRemoval t="2090" b="100000" l="2695" r="88623"/>
                    </a14:imgEffect>
                  </a14:imgLayer>
                </a14:imgProps>
              </a:ext>
              <a:ext uri="{28A0092B-C50C-407E-A947-70E740481C1C}">
                <a14:useLocalDpi xmlns:a14="http://schemas.microsoft.com/office/drawing/2010/main" xmlns="" val="0"/>
              </a:ext>
            </a:extLst>
          </a:blip>
          <a:stretch>
            <a:fillRect/>
          </a:stretch>
        </p:blipFill>
        <p:spPr>
          <a:xfrm>
            <a:off x="7070803" y="3198892"/>
            <a:ext cx="5656369" cy="3187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99506" y="1647762"/>
            <a:ext cx="5940281" cy="369332"/>
          </a:xfrm>
          <a:prstGeom prst="rect">
            <a:avLst/>
          </a:prstGeom>
        </p:spPr>
        <p:txBody>
          <a:bodyPr wrap="none">
            <a:spAutoFit/>
          </a:bodyPr>
          <a:lstStyle/>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Please read the 3rd paragraph aloud and recite it.</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3" name="组合 7"/>
          <p:cNvGrpSpPr/>
          <p:nvPr/>
        </p:nvGrpSpPr>
        <p:grpSpPr>
          <a:xfrm>
            <a:off x="774672" y="1357029"/>
            <a:ext cx="964287" cy="900000"/>
            <a:chOff x="953972" y="653411"/>
            <a:chExt cx="964287" cy="900000"/>
          </a:xfrm>
          <a:solidFill>
            <a:srgbClr val="0495EE"/>
          </a:solidFill>
        </p:grpSpPr>
        <p:sp>
          <p:nvSpPr>
            <p:cNvPr id="4" name="MH_Other_1"/>
            <p:cNvSpPr>
              <a:spLocks noChangeAspect="1"/>
            </p:cNvSpPr>
            <p:nvPr>
              <p:custDataLst>
                <p:tags r:id="rId1"/>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5" name="TextBox 4"/>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3</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6" name="矩形 5"/>
          <p:cNvSpPr/>
          <p:nvPr/>
        </p:nvSpPr>
        <p:spPr>
          <a:xfrm>
            <a:off x="1342904" y="2857831"/>
            <a:ext cx="9506192" cy="2092881"/>
          </a:xfrm>
          <a:prstGeom prst="rect">
            <a:avLst/>
          </a:prstGeom>
          <a:solidFill>
            <a:schemeClr val="accent2">
              <a:lumMod val="20000"/>
              <a:lumOff val="80000"/>
            </a:schemeClr>
          </a:solidFill>
        </p:spPr>
        <p:txBody>
          <a:bodyPr wrap="square">
            <a:spAutoFit/>
          </a:bodyPr>
          <a:lstStyle/>
          <a:p>
            <a:pPr indent="457200">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Minimalism is a lifestyle in which you reduce your possessions to the least possible. Living with only the bare essentials has not only provided superficial benefits such as the pleasure of a tidy room or the simple ease of cleaning, but it has also led to a more fundamental shift. It has given me a chance to think about what it really means to be happy.</a:t>
            </a:r>
            <a:endPar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1"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99506" y="811437"/>
            <a:ext cx="9500742" cy="369332"/>
          </a:xfrm>
          <a:prstGeom prst="rect">
            <a:avLst/>
          </a:prstGeom>
        </p:spPr>
        <p:txBody>
          <a:bodyPr wrap="none">
            <a:spAutoFit/>
          </a:bodyPr>
          <a:lstStyle/>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Fill in the blanks with the words given below. Change the form where necessary.</a:t>
            </a:r>
            <a:endParaRPr lang="zh-CN" altLang="en-US" dirty="0">
              <a:solidFill>
                <a:schemeClr val="tx1">
                  <a:lumMod val="65000"/>
                  <a:lumOff val="35000"/>
                </a:schemeClr>
              </a:solidFill>
            </a:endParaRPr>
          </a:p>
        </p:txBody>
      </p:sp>
      <p:grpSp>
        <p:nvGrpSpPr>
          <p:cNvPr id="3" name="组合 7"/>
          <p:cNvGrpSpPr/>
          <p:nvPr/>
        </p:nvGrpSpPr>
        <p:grpSpPr>
          <a:xfrm>
            <a:off x="774672" y="520704"/>
            <a:ext cx="964287" cy="900000"/>
            <a:chOff x="953972" y="653411"/>
            <a:chExt cx="964287" cy="900000"/>
          </a:xfrm>
        </p:grpSpPr>
        <p:sp>
          <p:nvSpPr>
            <p:cNvPr id="4" name="MH_Other_1"/>
            <p:cNvSpPr>
              <a:spLocks noChangeAspect="1"/>
            </p:cNvSpPr>
            <p:nvPr>
              <p:custDataLst>
                <p:tags r:id="rId1"/>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5" name="TextBox 4"/>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4</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7" name="矩形 6"/>
          <p:cNvSpPr/>
          <p:nvPr/>
        </p:nvSpPr>
        <p:spPr>
          <a:xfrm>
            <a:off x="990940" y="2715987"/>
            <a:ext cx="10210120" cy="3293209"/>
          </a:xfrm>
          <a:prstGeom prst="rect">
            <a:avLst/>
          </a:prstGeom>
        </p:spPr>
        <p:txBody>
          <a:bodyPr wrap="square">
            <a:spAutoFit/>
          </a:bodyPr>
          <a:lstStyle/>
          <a:p>
            <a:pPr marL="457200" indent="-457200">
              <a:lnSpc>
                <a:spcPct val="130000"/>
              </a:lnSpc>
              <a:buAutoNum type="arabicPlain"/>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 It is _____________ that your diet is varied and balanced.</a:t>
            </a:r>
          </a:p>
          <a:p>
            <a:pPr marL="457200" indent="-457200">
              <a:lnSpc>
                <a:spcPct val="130000"/>
              </a:lnSpc>
              <a:buAutoNum type="arabicPlain"/>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 The conference may help to _____________ our attention on the economy.</a:t>
            </a:r>
          </a:p>
          <a:p>
            <a:pPr marL="457200" indent="-457200">
              <a:lnSpc>
                <a:spcPct val="130000"/>
              </a:lnSpc>
              <a:buAutoNum type="arabicPlain"/>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 We should spend the money on something that will _____________ everyone.</a:t>
            </a:r>
          </a:p>
          <a:p>
            <a:pPr marL="457200" indent="-457200">
              <a:lnSpc>
                <a:spcPct val="130000"/>
              </a:lnSpc>
              <a:buAutoNum type="arabicPlain"/>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They ended by making themselves _____________.</a:t>
            </a:r>
          </a:p>
          <a:p>
            <a:pPr marL="457200" indent="-457200">
              <a:lnSpc>
                <a:spcPct val="130000"/>
              </a:lnSpc>
              <a:buAutoNum type="arabicPlain"/>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The land is in the _____________ of the merchant.</a:t>
            </a:r>
          </a:p>
          <a:p>
            <a:pPr marL="457200" indent="-457200">
              <a:lnSpc>
                <a:spcPct val="130000"/>
              </a:lnSpc>
              <a:buAutoNum type="arabicPlain"/>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The company produces its own training _____________.</a:t>
            </a:r>
          </a:p>
          <a:p>
            <a:pPr marL="457200" indent="-457200">
              <a:lnSpc>
                <a:spcPct val="130000"/>
              </a:lnSpc>
              <a:buAutoNum type="arabicPlain"/>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Costs have been _____________ by 30% in the past years.</a:t>
            </a:r>
          </a:p>
          <a:p>
            <a:pPr marL="457200" indent="-457200">
              <a:lnSpc>
                <a:spcPct val="130000"/>
              </a:lnSpc>
              <a:buAutoNum type="arabicPlain"/>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These days, work plays an important part in a _____________ woman’s life.</a:t>
            </a:r>
          </a:p>
        </p:txBody>
      </p:sp>
      <p:pic>
        <p:nvPicPr>
          <p:cNvPr id="8" name="图片 7"/>
          <p:cNvPicPr>
            <a:picLocks noChangeAspect="1"/>
          </p:cNvPicPr>
          <p:nvPr/>
        </p:nvPicPr>
        <p:blipFill>
          <a:blip r:embed="rId3" cstate="print">
            <a:clrChange>
              <a:clrFrom>
                <a:srgbClr val="FFFFFF"/>
              </a:clrFrom>
              <a:clrTo>
                <a:srgbClr val="FFFFFF">
                  <a:alpha val="0"/>
                </a:srgbClr>
              </a:clrTo>
            </a:clrChange>
          </a:blip>
          <a:stretch>
            <a:fillRect/>
          </a:stretch>
        </p:blipFill>
        <p:spPr>
          <a:xfrm>
            <a:off x="1506117" y="1382464"/>
            <a:ext cx="9179767" cy="1048744"/>
          </a:xfrm>
          <a:prstGeom prst="rect">
            <a:avLst/>
          </a:prstGeom>
        </p:spPr>
      </p:pic>
      <p:sp>
        <p:nvSpPr>
          <p:cNvPr id="9" name="矩形 8"/>
          <p:cNvSpPr/>
          <p:nvPr/>
        </p:nvSpPr>
        <p:spPr>
          <a:xfrm>
            <a:off x="2565210" y="2632903"/>
            <a:ext cx="1308692" cy="461665"/>
          </a:xfrm>
          <a:prstGeom prst="rect">
            <a:avLst/>
          </a:prstGeom>
        </p:spPr>
        <p:txBody>
          <a:bodyPr wrap="none">
            <a:spAutoFit/>
          </a:bodyPr>
          <a:lstStyle/>
          <a:p>
            <a:r>
              <a:rPr lang="en-US" altLang="zh-CN" sz="2400" b="1" i="1" dirty="0">
                <a:solidFill>
                  <a:srgbClr val="FF0000"/>
                </a:solidFill>
              </a:rPr>
              <a:t>essential</a:t>
            </a:r>
            <a:endParaRPr lang="zh-CN" altLang="en-US" sz="2400" b="1" i="1" dirty="0">
              <a:solidFill>
                <a:srgbClr val="FF0000"/>
              </a:solidFill>
            </a:endParaRPr>
          </a:p>
        </p:txBody>
      </p:sp>
      <p:sp>
        <p:nvSpPr>
          <p:cNvPr id="10" name="矩形 9"/>
          <p:cNvSpPr/>
          <p:nvPr/>
        </p:nvSpPr>
        <p:spPr>
          <a:xfrm>
            <a:off x="5594109" y="3041403"/>
            <a:ext cx="852477" cy="461665"/>
          </a:xfrm>
          <a:prstGeom prst="rect">
            <a:avLst/>
          </a:prstGeom>
        </p:spPr>
        <p:txBody>
          <a:bodyPr wrap="none">
            <a:spAutoFit/>
          </a:bodyPr>
          <a:lstStyle/>
          <a:p>
            <a:r>
              <a:rPr lang="en-US" altLang="zh-CN" sz="2400" b="1" i="1" dirty="0">
                <a:solidFill>
                  <a:srgbClr val="FF0000"/>
                </a:solidFill>
              </a:rPr>
              <a:t>focus</a:t>
            </a:r>
            <a:endParaRPr lang="zh-CN" altLang="en-US" sz="2400" b="1" i="1" dirty="0">
              <a:solidFill>
                <a:srgbClr val="FF0000"/>
              </a:solidFill>
            </a:endParaRPr>
          </a:p>
        </p:txBody>
      </p:sp>
      <p:sp>
        <p:nvSpPr>
          <p:cNvPr id="11" name="矩形 10"/>
          <p:cNvSpPr/>
          <p:nvPr/>
        </p:nvSpPr>
        <p:spPr>
          <a:xfrm>
            <a:off x="8166793" y="3433595"/>
            <a:ext cx="1089594" cy="461665"/>
          </a:xfrm>
          <a:prstGeom prst="rect">
            <a:avLst/>
          </a:prstGeom>
        </p:spPr>
        <p:txBody>
          <a:bodyPr wrap="none">
            <a:spAutoFit/>
          </a:bodyPr>
          <a:lstStyle/>
          <a:p>
            <a:r>
              <a:rPr lang="en-US" altLang="zh-CN" sz="2400" b="1" i="1" dirty="0">
                <a:solidFill>
                  <a:srgbClr val="FF0000"/>
                </a:solidFill>
              </a:rPr>
              <a:t>benefit</a:t>
            </a:r>
            <a:endParaRPr lang="zh-CN" altLang="en-US" sz="2400" b="1" i="1" dirty="0">
              <a:solidFill>
                <a:srgbClr val="FF0000"/>
              </a:solidFill>
            </a:endParaRPr>
          </a:p>
        </p:txBody>
      </p:sp>
      <p:sp>
        <p:nvSpPr>
          <p:cNvPr id="12" name="矩形 11"/>
          <p:cNvSpPr/>
          <p:nvPr/>
        </p:nvSpPr>
        <p:spPr>
          <a:xfrm>
            <a:off x="5977815" y="3850231"/>
            <a:ext cx="1438214" cy="461665"/>
          </a:xfrm>
          <a:prstGeom prst="rect">
            <a:avLst/>
          </a:prstGeom>
        </p:spPr>
        <p:txBody>
          <a:bodyPr wrap="none">
            <a:spAutoFit/>
          </a:bodyPr>
          <a:lstStyle/>
          <a:p>
            <a:r>
              <a:rPr lang="en-US" altLang="zh-CN" sz="2400" b="1" i="1" dirty="0">
                <a:solidFill>
                  <a:srgbClr val="FF0000"/>
                </a:solidFill>
              </a:rPr>
              <a:t>miserable</a:t>
            </a:r>
            <a:endParaRPr lang="zh-CN" altLang="en-US" sz="2400" b="1" i="1" dirty="0">
              <a:solidFill>
                <a:srgbClr val="FF0000"/>
              </a:solidFill>
            </a:endParaRPr>
          </a:p>
        </p:txBody>
      </p:sp>
      <p:sp>
        <p:nvSpPr>
          <p:cNvPr id="13" name="矩形 12"/>
          <p:cNvSpPr/>
          <p:nvPr/>
        </p:nvSpPr>
        <p:spPr>
          <a:xfrm>
            <a:off x="3906079" y="4226834"/>
            <a:ext cx="1545616" cy="461665"/>
          </a:xfrm>
          <a:prstGeom prst="rect">
            <a:avLst/>
          </a:prstGeom>
        </p:spPr>
        <p:txBody>
          <a:bodyPr wrap="none">
            <a:spAutoFit/>
          </a:bodyPr>
          <a:lstStyle/>
          <a:p>
            <a:r>
              <a:rPr lang="en-US" altLang="zh-CN" sz="2400" b="1" i="1" dirty="0">
                <a:solidFill>
                  <a:srgbClr val="FF0000"/>
                </a:solidFill>
              </a:rPr>
              <a:t>possession</a:t>
            </a:r>
            <a:endParaRPr lang="zh-CN" altLang="en-US" sz="2400" b="1" i="1" dirty="0">
              <a:solidFill>
                <a:srgbClr val="FF0000"/>
              </a:solidFill>
            </a:endParaRPr>
          </a:p>
        </p:txBody>
      </p:sp>
      <p:sp>
        <p:nvSpPr>
          <p:cNvPr id="14" name="矩形 13"/>
          <p:cNvSpPr/>
          <p:nvPr/>
        </p:nvSpPr>
        <p:spPr>
          <a:xfrm>
            <a:off x="6601226" y="4632740"/>
            <a:ext cx="1270412" cy="461665"/>
          </a:xfrm>
          <a:prstGeom prst="rect">
            <a:avLst/>
          </a:prstGeom>
        </p:spPr>
        <p:txBody>
          <a:bodyPr wrap="none">
            <a:spAutoFit/>
          </a:bodyPr>
          <a:lstStyle/>
          <a:p>
            <a:r>
              <a:rPr lang="en-US" altLang="zh-CN" sz="2400" b="1" i="1" dirty="0">
                <a:solidFill>
                  <a:srgbClr val="FF0000"/>
                </a:solidFill>
              </a:rPr>
              <a:t>material</a:t>
            </a:r>
            <a:endParaRPr lang="zh-CN" altLang="en-US" sz="2400" b="1" i="1" dirty="0">
              <a:solidFill>
                <a:srgbClr val="FF0000"/>
              </a:solidFill>
            </a:endParaRPr>
          </a:p>
        </p:txBody>
      </p:sp>
      <p:sp>
        <p:nvSpPr>
          <p:cNvPr id="15" name="矩形 14"/>
          <p:cNvSpPr/>
          <p:nvPr/>
        </p:nvSpPr>
        <p:spPr>
          <a:xfrm>
            <a:off x="3990134" y="5038647"/>
            <a:ext cx="1205138" cy="461665"/>
          </a:xfrm>
          <a:prstGeom prst="rect">
            <a:avLst/>
          </a:prstGeom>
        </p:spPr>
        <p:txBody>
          <a:bodyPr wrap="none">
            <a:spAutoFit/>
          </a:bodyPr>
          <a:lstStyle/>
          <a:p>
            <a:r>
              <a:rPr lang="en-US" altLang="zh-CN" sz="2400" b="1" i="1" dirty="0">
                <a:solidFill>
                  <a:srgbClr val="FF0000"/>
                </a:solidFill>
              </a:rPr>
              <a:t>reduced</a:t>
            </a:r>
            <a:endParaRPr lang="zh-CN" altLang="en-US" sz="2400" b="1" i="1" dirty="0">
              <a:solidFill>
                <a:srgbClr val="FF0000"/>
              </a:solidFill>
            </a:endParaRPr>
          </a:p>
        </p:txBody>
      </p:sp>
      <p:sp>
        <p:nvSpPr>
          <p:cNvPr id="24" name="矩形 23"/>
          <p:cNvSpPr/>
          <p:nvPr/>
        </p:nvSpPr>
        <p:spPr>
          <a:xfrm>
            <a:off x="7472737" y="5415249"/>
            <a:ext cx="931665" cy="461665"/>
          </a:xfrm>
          <a:prstGeom prst="rect">
            <a:avLst/>
          </a:prstGeom>
        </p:spPr>
        <p:txBody>
          <a:bodyPr wrap="none">
            <a:spAutoFit/>
          </a:bodyPr>
          <a:lstStyle/>
          <a:p>
            <a:r>
              <a:rPr lang="en-US" altLang="zh-CN" sz="2400" b="1" i="1" dirty="0">
                <a:solidFill>
                  <a:srgbClr val="FF0000"/>
                </a:solidFill>
              </a:rPr>
              <a:t>single</a:t>
            </a:r>
            <a:endParaRPr lang="zh-CN" altLang="en-US" sz="2400" b="1" i="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heel(1)">
                                      <p:cBhvr>
                                        <p:cTn id="24" dur="2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wheel(1)">
                                      <p:cBhvr>
                                        <p:cTn id="29" dur="20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heel(1)">
                                      <p:cBhvr>
                                        <p:cTn id="34" dur="2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heel(1)">
                                      <p:cBhvr>
                                        <p:cTn id="39" dur="2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15">
                                            <p:txEl>
                                              <p:pRg st="0" end="0"/>
                                            </p:txEl>
                                          </p:spTgt>
                                        </p:tgtEl>
                                        <p:attrNameLst>
                                          <p:attrName>style.visibility</p:attrName>
                                        </p:attrNameLst>
                                      </p:cBhvr>
                                      <p:to>
                                        <p:strVal val="visible"/>
                                      </p:to>
                                    </p:set>
                                    <p:animEffect transition="in" filter="wheel(1)">
                                      <p:cBhvr>
                                        <p:cTn id="44" dur="2000"/>
                                        <p:tgtEl>
                                          <p:spTgt spid="1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24">
                                            <p:txEl>
                                              <p:pRg st="0" end="0"/>
                                            </p:txEl>
                                          </p:spTgt>
                                        </p:tgtEl>
                                        <p:attrNameLst>
                                          <p:attrName>style.visibility</p:attrName>
                                        </p:attrNameLst>
                                      </p:cBhvr>
                                      <p:to>
                                        <p:strVal val="visible"/>
                                      </p:to>
                                    </p:set>
                                    <p:animEffect transition="in" filter="wheel(1)">
                                      <p:cBhvr>
                                        <p:cTn id="49" dur="20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src=http___picnew9_photophoto_cn_20150706_chuangyitaijitu-24833974_1_jpg&amp;refer=http___picnew9_photophoto"/>
          <p:cNvPicPr>
            <a:picLocks noChangeAspect="1"/>
          </p:cNvPicPr>
          <p:nvPr>
            <p:custDataLst>
              <p:tags r:id="rId1"/>
            </p:custDataLst>
          </p:nvPr>
        </p:nvPicPr>
        <p:blipFill>
          <a:blip r:embed="rId3" cstate="print"/>
          <a:stretch>
            <a:fillRect/>
          </a:stretch>
        </p:blipFill>
        <p:spPr>
          <a:xfrm>
            <a:off x="1055370" y="363855"/>
            <a:ext cx="5499735" cy="5499735"/>
          </a:xfrm>
          <a:prstGeom prst="rect">
            <a:avLst/>
          </a:prstGeom>
        </p:spPr>
      </p:pic>
      <p:sp>
        <p:nvSpPr>
          <p:cNvPr id="4" name="文本框 3"/>
          <p:cNvSpPr txBox="1"/>
          <p:nvPr/>
        </p:nvSpPr>
        <p:spPr>
          <a:xfrm>
            <a:off x="7255510" y="549910"/>
            <a:ext cx="4624705" cy="2245360"/>
          </a:xfrm>
          <a:prstGeom prst="rect">
            <a:avLst/>
          </a:prstGeom>
          <a:noFill/>
        </p:spPr>
        <p:txBody>
          <a:bodyPr wrap="square" rtlCol="0">
            <a:spAutoFit/>
          </a:bodyPr>
          <a:lstStyle/>
          <a:p>
            <a:r>
              <a:rPr lang="en-US" altLang="zh-CN" sz="2800"/>
              <a:t>Do you think it is necessary to follow the traditional Chinese living style by following the movement of natural phenomenon?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99506" y="811437"/>
            <a:ext cx="9201686" cy="646331"/>
          </a:xfrm>
          <a:prstGeom prst="rect">
            <a:avLst/>
          </a:prstGeom>
        </p:spPr>
        <p:txBody>
          <a:bodyPr wrap="none">
            <a:spAutoFit/>
          </a:bodyPr>
          <a:lstStyle/>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Add -</a:t>
            </a:r>
            <a:r>
              <a:rPr lang="en-US" altLang="zh-CN" b="1" dirty="0" err="1">
                <a:solidFill>
                  <a:schemeClr val="tx1">
                    <a:lumMod val="65000"/>
                    <a:lumOff val="35000"/>
                  </a:schemeClr>
                </a:solidFill>
                <a:latin typeface="微软雅黑" panose="020B0503020204020204" pitchFamily="34" charset="-122"/>
                <a:ea typeface="微软雅黑" panose="020B0503020204020204" pitchFamily="34" charset="-122"/>
              </a:rPr>
              <a:t>ist</a:t>
            </a:r>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 -ness or -</a:t>
            </a:r>
            <a:r>
              <a:rPr lang="en-US" altLang="zh-CN" b="1" dirty="0" err="1">
                <a:solidFill>
                  <a:schemeClr val="tx1">
                    <a:lumMod val="65000"/>
                    <a:lumOff val="35000"/>
                  </a:schemeClr>
                </a:solidFill>
                <a:latin typeface="微软雅黑" panose="020B0503020204020204" pitchFamily="34" charset="-122"/>
                <a:ea typeface="微软雅黑" panose="020B0503020204020204" pitchFamily="34" charset="-122"/>
              </a:rPr>
              <a:t>ive</a:t>
            </a:r>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 to the following words to form new words and give the</a:t>
            </a:r>
          </a:p>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corresponding Chinese meanings of the new words.</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3" name="组合 7"/>
          <p:cNvGrpSpPr/>
          <p:nvPr/>
        </p:nvGrpSpPr>
        <p:grpSpPr>
          <a:xfrm>
            <a:off x="774672" y="520704"/>
            <a:ext cx="964287" cy="900000"/>
            <a:chOff x="953972" y="653411"/>
            <a:chExt cx="964287" cy="900000"/>
          </a:xfrm>
        </p:grpSpPr>
        <p:sp>
          <p:nvSpPr>
            <p:cNvPr id="4" name="MH_Other_1"/>
            <p:cNvSpPr>
              <a:spLocks noChangeAspect="1"/>
            </p:cNvSpPr>
            <p:nvPr>
              <p:custDataLst>
                <p:tags r:id="rId1"/>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5" name="TextBox 4"/>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5</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graphicFrame>
        <p:nvGraphicFramePr>
          <p:cNvPr id="26" name="表格 25"/>
          <p:cNvGraphicFramePr>
            <a:graphicFrameLocks noGrp="1"/>
          </p:cNvGraphicFramePr>
          <p:nvPr/>
        </p:nvGraphicFramePr>
        <p:xfrm>
          <a:off x="1499506" y="1750229"/>
          <a:ext cx="9298071" cy="4209470"/>
        </p:xfrm>
        <a:graphic>
          <a:graphicData uri="http://schemas.openxmlformats.org/drawingml/2006/table">
            <a:tbl>
              <a:tblPr firstRow="1" bandRow="1">
                <a:tableStyleId>{21E4AEA4-8DFA-4A89-87EB-49C32662AFE0}</a:tableStyleId>
              </a:tblPr>
              <a:tblGrid>
                <a:gridCol w="2137189"/>
                <a:gridCol w="2137189"/>
                <a:gridCol w="2137189"/>
                <a:gridCol w="2886504"/>
              </a:tblGrid>
              <a:tr h="420947">
                <a:tc>
                  <a:txBody>
                    <a:bodyPr/>
                    <a:lstStyle/>
                    <a:p>
                      <a:pPr marL="0" lvl="0" algn="ctr" defTabSz="914400" rtl="0" eaLnBrk="1" latinLnBrk="0" hangingPunct="1">
                        <a:spcBef>
                          <a:spcPts val="360"/>
                        </a:spcBef>
                        <a:spcAft>
                          <a:spcPts val="360"/>
                        </a:spcAft>
                      </a:pPr>
                      <a:r>
                        <a:rPr lang="en-US" altLang="zh-CN" sz="1800" kern="0" dirty="0"/>
                        <a:t>Affix</a:t>
                      </a:r>
                      <a:endParaRPr lang="zh-CN" altLang="en-US" sz="1800" b="0" kern="0" dirty="0">
                        <a:solidFill>
                          <a:schemeClr val="bg1"/>
                        </a:solidFill>
                        <a:latin typeface="Times New Roman" panose="02020603050405020304"/>
                        <a:ea typeface="宋体" panose="02010600030101010101" pitchFamily="2" charset="-122"/>
                        <a:cs typeface="Times New Roman" panose="02020603050405020304"/>
                      </a:endParaRPr>
                    </a:p>
                  </a:txBody>
                  <a:tcPr/>
                </a:tc>
                <a:tc>
                  <a:txBody>
                    <a:bodyPr/>
                    <a:lstStyle/>
                    <a:p>
                      <a:pPr marL="0" lvl="0" algn="ctr" defTabSz="914400" rtl="0" eaLnBrk="1" latinLnBrk="0" hangingPunct="1">
                        <a:spcBef>
                          <a:spcPts val="360"/>
                        </a:spcBef>
                        <a:spcAft>
                          <a:spcPts val="360"/>
                        </a:spcAft>
                      </a:pPr>
                      <a:r>
                        <a:rPr lang="en-US" altLang="zh-CN" sz="1800" kern="0" dirty="0"/>
                        <a:t>Words</a:t>
                      </a:r>
                      <a:endParaRPr lang="zh-CN" altLang="en-US" sz="1800" b="0" kern="0" dirty="0">
                        <a:solidFill>
                          <a:schemeClr val="bg1"/>
                        </a:solidFill>
                        <a:latin typeface="Times New Roman" panose="02020603050405020304"/>
                        <a:ea typeface="宋体" panose="02010600030101010101" pitchFamily="2" charset="-122"/>
                        <a:cs typeface="Times New Roman" panose="02020603050405020304"/>
                      </a:endParaRPr>
                    </a:p>
                  </a:txBody>
                  <a:tcPr/>
                </a:tc>
                <a:tc>
                  <a:txBody>
                    <a:bodyPr/>
                    <a:lstStyle/>
                    <a:p>
                      <a:pPr marL="0" lvl="0" algn="ctr" defTabSz="914400" rtl="0" eaLnBrk="1" latinLnBrk="0" hangingPunct="1">
                        <a:spcBef>
                          <a:spcPts val="360"/>
                        </a:spcBef>
                        <a:spcAft>
                          <a:spcPts val="360"/>
                        </a:spcAft>
                      </a:pPr>
                      <a:r>
                        <a:rPr lang="en-US" altLang="zh-CN" sz="1800" kern="0" dirty="0"/>
                        <a:t>New Words</a:t>
                      </a:r>
                      <a:endParaRPr lang="zh-CN" altLang="en-US" sz="1800" b="0" kern="0" dirty="0">
                        <a:solidFill>
                          <a:schemeClr val="bg1"/>
                        </a:solidFill>
                        <a:latin typeface="Times New Roman" panose="02020603050405020304"/>
                        <a:ea typeface="宋体" panose="02010600030101010101" pitchFamily="2" charset="-122"/>
                        <a:cs typeface="Times New Roman" panose="02020603050405020304"/>
                      </a:endParaRPr>
                    </a:p>
                  </a:txBody>
                  <a:tcPr/>
                </a:tc>
                <a:tc>
                  <a:txBody>
                    <a:bodyPr/>
                    <a:lstStyle/>
                    <a:p>
                      <a:pPr marL="0" lvl="0" algn="ctr" defTabSz="914400" rtl="0" eaLnBrk="1" latinLnBrk="0" hangingPunct="1">
                        <a:spcBef>
                          <a:spcPts val="360"/>
                        </a:spcBef>
                        <a:spcAft>
                          <a:spcPts val="360"/>
                        </a:spcAft>
                      </a:pPr>
                      <a:r>
                        <a:rPr lang="en-US" altLang="zh-CN" sz="1800" kern="0" dirty="0"/>
                        <a:t>Chinese Meanings</a:t>
                      </a:r>
                      <a:endParaRPr lang="zh-CN" altLang="en-US" sz="1800" b="0" kern="0" dirty="0">
                        <a:solidFill>
                          <a:schemeClr val="bg1"/>
                        </a:solidFill>
                        <a:latin typeface="Times New Roman" panose="02020603050405020304"/>
                        <a:ea typeface="宋体" panose="02010600030101010101" pitchFamily="2" charset="-122"/>
                        <a:cs typeface="Times New Roman" panose="02020603050405020304"/>
                      </a:endParaRPr>
                    </a:p>
                  </a:txBody>
                  <a:tcPr/>
                </a:tc>
              </a:tr>
              <a:tr h="420947">
                <a:tc rowSpan="3">
                  <a:txBody>
                    <a:bodyPr/>
                    <a:lstStyle/>
                    <a:p>
                      <a:pPr algn="ctr"/>
                      <a:r>
                        <a:rPr lang="en-US" altLang="zh-CN" sz="2400" b="0" i="1" u="none" strike="noStrike" kern="1200" baseline="0" dirty="0">
                          <a:solidFill>
                            <a:schemeClr val="dk1"/>
                          </a:solidFill>
                          <a:latin typeface="+mn-lt"/>
                          <a:ea typeface="+mn-ea"/>
                          <a:cs typeface="+mn-cs"/>
                        </a:rPr>
                        <a:t>-</a:t>
                      </a:r>
                      <a:r>
                        <a:rPr lang="en-US" altLang="zh-CN" sz="2400" b="0" i="1" u="none" strike="noStrike" kern="1200" baseline="0" dirty="0" err="1">
                          <a:solidFill>
                            <a:schemeClr val="dk1"/>
                          </a:solidFill>
                          <a:latin typeface="+mn-lt"/>
                          <a:ea typeface="+mn-ea"/>
                          <a:cs typeface="+mn-cs"/>
                        </a:rPr>
                        <a:t>ist</a:t>
                      </a:r>
                      <a:endParaRPr lang="zh-CN" altLang="en-US" sz="2400" dirty="0"/>
                    </a:p>
                  </a:txBody>
                  <a:tcPr anchor="ctr" anchorCtr="1"/>
                </a:tc>
                <a:tc>
                  <a:txBody>
                    <a:bodyPr/>
                    <a:lstStyle/>
                    <a:p>
                      <a:r>
                        <a:rPr lang="en-US" altLang="zh-CN" sz="2000" u="none" strike="noStrike" kern="1200" baseline="0" dirty="0"/>
                        <a:t>ideal</a:t>
                      </a:r>
                      <a:endParaRPr lang="zh-CN" altLang="en-US" sz="2000" dirty="0"/>
                    </a:p>
                  </a:txBody>
                  <a:tcP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zh-CN" sz="2000" b="0" i="0" u="none" strike="noStrike" kern="1200" baseline="0" dirty="0">
                        <a:solidFill>
                          <a:schemeClr val="dk1"/>
                        </a:solidFill>
                        <a:latin typeface="+mn-lt"/>
                        <a:ea typeface="+mn-ea"/>
                        <a:cs typeface="+mn-cs"/>
                      </a:endParaRPr>
                    </a:p>
                  </a:txBody>
                  <a:tcPr/>
                </a:tc>
                <a:tc>
                  <a:txBody>
                    <a:bodyPr/>
                    <a:lstStyle/>
                    <a:p>
                      <a:endParaRPr lang="zh-CN" altLang="en-US" sz="1800" kern="0" dirty="0">
                        <a:solidFill>
                          <a:srgbClr val="231F20"/>
                        </a:solidFill>
                        <a:latin typeface="Times New Roman" panose="02020603050405020304"/>
                        <a:ea typeface="+mn-ea"/>
                        <a:cs typeface="Times New Roman" panose="02020603050405020304"/>
                      </a:endParaRPr>
                    </a:p>
                  </a:txBody>
                  <a:tcPr/>
                </a:tc>
              </a:tr>
              <a:tr h="420947">
                <a:tc vMerge="1">
                  <a:txBody>
                    <a:bodyPr/>
                    <a:lstStyle/>
                    <a:p>
                      <a:endParaRPr lang="zh-CN"/>
                    </a:p>
                  </a:txBody>
                  <a:tcPr/>
                </a:tc>
                <a:tc>
                  <a:txBody>
                    <a:bodyPr/>
                    <a:lstStyle/>
                    <a:p>
                      <a:r>
                        <a:rPr lang="en-US" altLang="zh-CN" sz="2000" u="none" strike="noStrike" kern="1200" baseline="0" dirty="0">
                          <a:solidFill>
                            <a:schemeClr val="dk1"/>
                          </a:solidFill>
                          <a:latin typeface="+mn-lt"/>
                          <a:ea typeface="+mn-ea"/>
                          <a:cs typeface="+mn-cs"/>
                        </a:rPr>
                        <a:t>science</a:t>
                      </a:r>
                      <a:endParaRPr lang="zh-CN" altLang="en-US" sz="2000" u="none" strike="noStrike" kern="1200" baseline="0" dirty="0">
                        <a:solidFill>
                          <a:schemeClr val="dk1"/>
                        </a:solidFill>
                        <a:latin typeface="+mn-lt"/>
                        <a:ea typeface="+mn-ea"/>
                        <a:cs typeface="+mn-cs"/>
                      </a:endParaRPr>
                    </a:p>
                  </a:txBody>
                  <a:tcPr anchorCtr="1"/>
                </a:tc>
                <a:tc>
                  <a:txBody>
                    <a:bodyPr/>
                    <a:lstStyle/>
                    <a:p>
                      <a:endParaRPr lang="zh-CN" altLang="en-US" dirty="0"/>
                    </a:p>
                  </a:txBody>
                  <a:tcPr/>
                </a:tc>
                <a:tc>
                  <a:txBody>
                    <a:bodyPr/>
                    <a:lstStyle/>
                    <a:p>
                      <a:endParaRPr lang="zh-CN" altLang="en-US" dirty="0"/>
                    </a:p>
                  </a:txBody>
                  <a:tcPr/>
                </a:tc>
              </a:tr>
              <a:tr h="420947">
                <a:tc vMerge="1">
                  <a:txBody>
                    <a:bodyPr/>
                    <a:lstStyle/>
                    <a:p>
                      <a:endParaRPr lang="zh-CN"/>
                    </a:p>
                  </a:txBody>
                  <a:tcPr/>
                </a:tc>
                <a:tc>
                  <a:txBody>
                    <a:bodyPr/>
                    <a:lstStyle/>
                    <a:p>
                      <a:r>
                        <a:rPr lang="en-US" altLang="zh-CN" sz="2000" b="0" i="0" u="none" strike="noStrike" kern="1200" baseline="0" dirty="0">
                          <a:solidFill>
                            <a:schemeClr val="dk1"/>
                          </a:solidFill>
                          <a:latin typeface="+mn-lt"/>
                          <a:ea typeface="+mn-ea"/>
                          <a:cs typeface="+mn-cs"/>
                        </a:rPr>
                        <a:t>physics</a:t>
                      </a:r>
                      <a:endParaRPr lang="zh-CN" altLang="en-US" sz="2000" dirty="0"/>
                    </a:p>
                  </a:txBody>
                  <a:tcPr anchorCtr="1"/>
                </a:tc>
                <a:tc>
                  <a:txBody>
                    <a:bodyPr/>
                    <a:lstStyle/>
                    <a:p>
                      <a:endParaRPr lang="zh-CN" altLang="en-US" dirty="0"/>
                    </a:p>
                  </a:txBody>
                  <a:tcPr/>
                </a:tc>
                <a:tc>
                  <a:txBody>
                    <a:bodyPr/>
                    <a:lstStyle/>
                    <a:p>
                      <a:endParaRPr lang="zh-CN" altLang="en-US" dirty="0"/>
                    </a:p>
                  </a:txBody>
                  <a:tcPr/>
                </a:tc>
              </a:tr>
              <a:tr h="420947">
                <a:tc rowSpan="3">
                  <a:txBody>
                    <a:bodyPr/>
                    <a:lstStyle/>
                    <a:p>
                      <a:pPr marL="0" algn="ctr" defTabSz="914400" rtl="0" eaLnBrk="1" latinLnBrk="0" hangingPunct="1"/>
                      <a:r>
                        <a:rPr lang="en-US" altLang="zh-CN" sz="2400" b="0" i="1" u="none" strike="noStrike" kern="1200" baseline="0" dirty="0">
                          <a:solidFill>
                            <a:schemeClr val="dk1"/>
                          </a:solidFill>
                          <a:latin typeface="+mn-lt"/>
                          <a:ea typeface="+mn-ea"/>
                          <a:cs typeface="+mn-cs"/>
                        </a:rPr>
                        <a:t>-ness</a:t>
                      </a:r>
                      <a:endParaRPr lang="zh-CN" altLang="en-US" sz="2400" b="0" i="1" u="none" strike="noStrike" kern="1200" baseline="0" dirty="0">
                        <a:solidFill>
                          <a:schemeClr val="dk1"/>
                        </a:solidFill>
                        <a:latin typeface="+mn-lt"/>
                        <a:ea typeface="+mn-ea"/>
                        <a:cs typeface="+mn-cs"/>
                      </a:endParaRPr>
                    </a:p>
                  </a:txBody>
                  <a:tcPr anchor="ctr" anchorCtr="1"/>
                </a:tc>
                <a:tc>
                  <a:txBody>
                    <a:bodyPr/>
                    <a:lstStyle/>
                    <a:p>
                      <a:pPr marL="0" algn="l" defTabSz="914400" rtl="0" eaLnBrk="1" latinLnBrk="0" hangingPunct="1"/>
                      <a:r>
                        <a:rPr lang="en-US" altLang="zh-CN" sz="2000" u="none" strike="noStrike" kern="1200" baseline="0" dirty="0">
                          <a:solidFill>
                            <a:schemeClr val="dk1"/>
                          </a:solidFill>
                          <a:latin typeface="+mn-lt"/>
                          <a:ea typeface="+mn-ea"/>
                          <a:cs typeface="+mn-cs"/>
                        </a:rPr>
                        <a:t>kind</a:t>
                      </a:r>
                      <a:endParaRPr lang="zh-CN" altLang="en-US" sz="2000" u="none" strike="noStrike" kern="1200" baseline="0" dirty="0">
                        <a:solidFill>
                          <a:schemeClr val="dk1"/>
                        </a:solidFill>
                        <a:latin typeface="+mn-lt"/>
                        <a:ea typeface="+mn-ea"/>
                        <a:cs typeface="+mn-cs"/>
                      </a:endParaRPr>
                    </a:p>
                  </a:txBody>
                  <a:tcPr anchor="ctr" anchorCtr="1"/>
                </a:tc>
                <a:tc>
                  <a:txBody>
                    <a:bodyPr/>
                    <a:lstStyle/>
                    <a:p>
                      <a:endParaRPr lang="zh-CN" altLang="en-US" dirty="0"/>
                    </a:p>
                  </a:txBody>
                  <a:tcPr/>
                </a:tc>
                <a:tc>
                  <a:txBody>
                    <a:bodyPr/>
                    <a:lstStyle/>
                    <a:p>
                      <a:endParaRPr lang="zh-CN" altLang="en-US" dirty="0"/>
                    </a:p>
                  </a:txBody>
                  <a:tcPr/>
                </a:tc>
              </a:tr>
              <a:tr h="420947">
                <a:tc vMerge="1">
                  <a:txBody>
                    <a:bodyPr/>
                    <a:lstStyle/>
                    <a:p>
                      <a:endParaRPr lang="zh-CN"/>
                    </a:p>
                  </a:txBody>
                  <a:tcPr/>
                </a:tc>
                <a:tc>
                  <a:txBody>
                    <a:bodyPr/>
                    <a:lstStyle/>
                    <a:p>
                      <a:pPr marL="0" algn="l" defTabSz="914400" rtl="0" eaLnBrk="1" latinLnBrk="0" hangingPunct="1"/>
                      <a:r>
                        <a:rPr lang="en-US" altLang="zh-CN" sz="2000" u="none" strike="noStrike" kern="1200" baseline="0" dirty="0">
                          <a:solidFill>
                            <a:schemeClr val="dk1"/>
                          </a:solidFill>
                          <a:latin typeface="+mn-lt"/>
                          <a:ea typeface="+mn-ea"/>
                          <a:cs typeface="+mn-cs"/>
                        </a:rPr>
                        <a:t>useful</a:t>
                      </a:r>
                      <a:endParaRPr lang="zh-CN" altLang="en-US" sz="2000" u="none" strike="noStrike" kern="1200" baseline="0" dirty="0">
                        <a:solidFill>
                          <a:schemeClr val="dk1"/>
                        </a:solidFill>
                        <a:latin typeface="+mn-lt"/>
                        <a:ea typeface="+mn-ea"/>
                        <a:cs typeface="+mn-cs"/>
                      </a:endParaRPr>
                    </a:p>
                  </a:txBody>
                  <a:tcPr anchor="ctr" anchorCtr="1"/>
                </a:tc>
                <a:tc>
                  <a:txBody>
                    <a:bodyPr/>
                    <a:lstStyle/>
                    <a:p>
                      <a:endParaRPr lang="zh-CN" altLang="en-US"/>
                    </a:p>
                  </a:txBody>
                  <a:tcPr/>
                </a:tc>
                <a:tc>
                  <a:txBody>
                    <a:bodyPr/>
                    <a:lstStyle/>
                    <a:p>
                      <a:endParaRPr lang="zh-CN" altLang="en-US" dirty="0"/>
                    </a:p>
                  </a:txBody>
                  <a:tcPr/>
                </a:tc>
              </a:tr>
              <a:tr h="420947">
                <a:tc vMerge="1">
                  <a:txBody>
                    <a:bodyPr/>
                    <a:lstStyle/>
                    <a:p>
                      <a:endParaRPr lang="zh-CN"/>
                    </a:p>
                  </a:txBody>
                  <a:tcPr/>
                </a:tc>
                <a:tc>
                  <a:txBody>
                    <a:bodyPr/>
                    <a:lstStyle/>
                    <a:p>
                      <a:pPr marL="0" algn="l" defTabSz="914400" rtl="0" eaLnBrk="1" latinLnBrk="0" hangingPunct="1"/>
                      <a:r>
                        <a:rPr lang="en-US" altLang="zh-CN" sz="2000" u="none" strike="noStrike" kern="1200" baseline="0" dirty="0">
                          <a:solidFill>
                            <a:schemeClr val="dk1"/>
                          </a:solidFill>
                          <a:latin typeface="+mn-lt"/>
                          <a:ea typeface="+mn-ea"/>
                          <a:cs typeface="+mn-cs"/>
                        </a:rPr>
                        <a:t>lonely</a:t>
                      </a:r>
                      <a:endParaRPr lang="zh-CN" altLang="en-US" sz="2000" u="none" strike="noStrike" kern="1200" baseline="0" dirty="0">
                        <a:solidFill>
                          <a:schemeClr val="dk1"/>
                        </a:solidFill>
                        <a:latin typeface="+mn-lt"/>
                        <a:ea typeface="+mn-ea"/>
                        <a:cs typeface="+mn-cs"/>
                      </a:endParaRPr>
                    </a:p>
                  </a:txBody>
                  <a:tcPr anchor="ctr" anchorCtr="1"/>
                </a:tc>
                <a:tc>
                  <a:txBody>
                    <a:bodyPr/>
                    <a:lstStyle/>
                    <a:p>
                      <a:endParaRPr lang="zh-CN" altLang="en-US" dirty="0"/>
                    </a:p>
                  </a:txBody>
                  <a:tcPr/>
                </a:tc>
                <a:tc>
                  <a:txBody>
                    <a:bodyPr/>
                    <a:lstStyle/>
                    <a:p>
                      <a:endParaRPr lang="zh-CN" altLang="en-US" dirty="0"/>
                    </a:p>
                  </a:txBody>
                  <a:tcPr/>
                </a:tc>
              </a:tr>
              <a:tr h="420947">
                <a:tc rowSpan="3">
                  <a:txBody>
                    <a:bodyPr/>
                    <a:lstStyle/>
                    <a:p>
                      <a:pPr marL="0" algn="ctr" defTabSz="914400" rtl="0" eaLnBrk="1" latinLnBrk="0" hangingPunct="1"/>
                      <a:r>
                        <a:rPr lang="en-US" altLang="zh-CN" sz="2400" b="0" i="1" u="none" strike="noStrike" kern="1200" baseline="0" dirty="0">
                          <a:solidFill>
                            <a:schemeClr val="dk1"/>
                          </a:solidFill>
                          <a:latin typeface="+mn-lt"/>
                          <a:ea typeface="+mn-ea"/>
                          <a:cs typeface="+mn-cs"/>
                        </a:rPr>
                        <a:t>-</a:t>
                      </a:r>
                      <a:r>
                        <a:rPr lang="en-US" altLang="zh-CN" sz="2400" b="0" i="1" u="none" strike="noStrike" kern="1200" baseline="0" dirty="0" err="1">
                          <a:solidFill>
                            <a:schemeClr val="dk1"/>
                          </a:solidFill>
                          <a:latin typeface="+mn-lt"/>
                          <a:ea typeface="+mn-ea"/>
                          <a:cs typeface="+mn-cs"/>
                        </a:rPr>
                        <a:t>ive</a:t>
                      </a:r>
                      <a:endParaRPr lang="zh-CN" altLang="en-US" sz="2400" b="0" i="1" u="none" strike="noStrike" kern="1200" baseline="0" dirty="0">
                        <a:solidFill>
                          <a:schemeClr val="dk1"/>
                        </a:solidFill>
                        <a:latin typeface="+mn-lt"/>
                        <a:ea typeface="+mn-ea"/>
                        <a:cs typeface="+mn-cs"/>
                      </a:endParaRPr>
                    </a:p>
                  </a:txBody>
                  <a:tcPr anchor="ctr" anchorCtr="1"/>
                </a:tc>
                <a:tc>
                  <a:txBody>
                    <a:bodyPr/>
                    <a:lstStyle/>
                    <a:p>
                      <a:pPr marL="0" algn="l" defTabSz="914400" rtl="0" eaLnBrk="1" latinLnBrk="0" hangingPunct="1"/>
                      <a:r>
                        <a:rPr lang="en-US" altLang="zh-CN" sz="2000" u="none" strike="noStrike" kern="1200" baseline="0" dirty="0">
                          <a:solidFill>
                            <a:schemeClr val="dk1"/>
                          </a:solidFill>
                          <a:latin typeface="+mn-lt"/>
                          <a:ea typeface="+mn-ea"/>
                          <a:cs typeface="+mn-cs"/>
                        </a:rPr>
                        <a:t>effect</a:t>
                      </a:r>
                      <a:endParaRPr lang="zh-CN" altLang="en-US" sz="2000" u="none" strike="noStrike" kern="1200" baseline="0" dirty="0">
                        <a:solidFill>
                          <a:schemeClr val="dk1"/>
                        </a:solidFill>
                        <a:latin typeface="+mn-lt"/>
                        <a:ea typeface="+mn-ea"/>
                        <a:cs typeface="+mn-cs"/>
                      </a:endParaRPr>
                    </a:p>
                  </a:txBody>
                  <a:tcPr anchor="ctr" anchorCtr="1"/>
                </a:tc>
                <a:tc>
                  <a:txBody>
                    <a:bodyPr/>
                    <a:lstStyle/>
                    <a:p>
                      <a:endParaRPr lang="zh-CN" altLang="en-US"/>
                    </a:p>
                  </a:txBody>
                  <a:tcPr/>
                </a:tc>
                <a:tc>
                  <a:txBody>
                    <a:bodyPr/>
                    <a:lstStyle/>
                    <a:p>
                      <a:endParaRPr lang="zh-CN" altLang="en-US" dirty="0"/>
                    </a:p>
                  </a:txBody>
                  <a:tcPr/>
                </a:tc>
              </a:tr>
              <a:tr h="420947">
                <a:tc vMerge="1">
                  <a:txBody>
                    <a:bodyPr/>
                    <a:lstStyle/>
                    <a:p>
                      <a:endParaRPr lang="zh-CN"/>
                    </a:p>
                  </a:txBody>
                  <a:tcPr/>
                </a:tc>
                <a:tc>
                  <a:txBody>
                    <a:bodyPr/>
                    <a:lstStyle/>
                    <a:p>
                      <a:pPr marL="0" algn="l" defTabSz="914400" rtl="0" eaLnBrk="1" latinLnBrk="0" hangingPunct="1"/>
                      <a:r>
                        <a:rPr lang="en-US" altLang="zh-CN" sz="2000" u="none" strike="noStrike" kern="1200" baseline="0" dirty="0">
                          <a:solidFill>
                            <a:schemeClr val="dk1"/>
                          </a:solidFill>
                          <a:latin typeface="+mn-lt"/>
                          <a:ea typeface="+mn-ea"/>
                          <a:cs typeface="+mn-cs"/>
                        </a:rPr>
                        <a:t>create</a:t>
                      </a:r>
                      <a:endParaRPr lang="zh-CN" altLang="en-US" sz="2000" u="none" strike="noStrike" kern="1200" baseline="0" dirty="0">
                        <a:solidFill>
                          <a:schemeClr val="dk1"/>
                        </a:solidFill>
                        <a:latin typeface="+mn-lt"/>
                        <a:ea typeface="+mn-ea"/>
                        <a:cs typeface="+mn-cs"/>
                      </a:endParaRPr>
                    </a:p>
                  </a:txBody>
                  <a:tcPr anchor="ctr" anchorCtr="1"/>
                </a:tc>
                <a:tc>
                  <a:txBody>
                    <a:bodyPr/>
                    <a:lstStyle/>
                    <a:p>
                      <a:endParaRPr lang="zh-CN" altLang="en-US" sz="2000" kern="1200" dirty="0">
                        <a:solidFill>
                          <a:schemeClr val="dk1"/>
                        </a:solidFill>
                        <a:latin typeface="+mn-lt"/>
                        <a:ea typeface="+mn-ea"/>
                        <a:cs typeface="+mn-cs"/>
                      </a:endParaRPr>
                    </a:p>
                  </a:txBody>
                  <a:tcPr/>
                </a:tc>
                <a:tc>
                  <a:txBody>
                    <a:bodyPr/>
                    <a:lstStyle/>
                    <a:p>
                      <a:endParaRPr lang="zh-CN" altLang="en-US"/>
                    </a:p>
                  </a:txBody>
                  <a:tcPr/>
                </a:tc>
              </a:tr>
              <a:tr h="420947">
                <a:tc vMerge="1">
                  <a:txBody>
                    <a:bodyPr/>
                    <a:lstStyle/>
                    <a:p>
                      <a:endParaRPr lang="zh-CN"/>
                    </a:p>
                  </a:txBody>
                  <a:tcPr/>
                </a:tc>
                <a:tc>
                  <a:txBody>
                    <a:bodyPr/>
                    <a:lstStyle/>
                    <a:p>
                      <a:pPr marL="0" algn="l" defTabSz="914400" rtl="0" eaLnBrk="1" latinLnBrk="0" hangingPunct="1"/>
                      <a:r>
                        <a:rPr lang="en-US" altLang="zh-CN" sz="2000" u="none" strike="noStrike" kern="1200" baseline="0" dirty="0">
                          <a:solidFill>
                            <a:schemeClr val="dk1"/>
                          </a:solidFill>
                          <a:latin typeface="+mn-lt"/>
                          <a:ea typeface="+mn-ea"/>
                          <a:cs typeface="+mn-cs"/>
                        </a:rPr>
                        <a:t>progress</a:t>
                      </a:r>
                      <a:endParaRPr lang="zh-CN" altLang="en-US" sz="2000" u="none" strike="noStrike" kern="1200" baseline="0" dirty="0">
                        <a:solidFill>
                          <a:schemeClr val="dk1"/>
                        </a:solidFill>
                        <a:latin typeface="+mn-lt"/>
                        <a:ea typeface="+mn-ea"/>
                        <a:cs typeface="+mn-cs"/>
                      </a:endParaRPr>
                    </a:p>
                  </a:txBody>
                  <a:tcPr anchor="ctr" anchorCtr="1"/>
                </a:tc>
                <a:tc>
                  <a:txBody>
                    <a:bodyPr/>
                    <a:lstStyle/>
                    <a:p>
                      <a:endParaRPr lang="zh-CN" altLang="en-US"/>
                    </a:p>
                  </a:txBody>
                  <a:tcPr/>
                </a:tc>
                <a:tc>
                  <a:txBody>
                    <a:bodyPr/>
                    <a:lstStyle/>
                    <a:p>
                      <a:endParaRPr lang="zh-CN" altLang="en-US" dirty="0"/>
                    </a:p>
                  </a:txBody>
                  <a:tcPr/>
                </a:tc>
              </a:tr>
            </a:tbl>
          </a:graphicData>
        </a:graphic>
      </p:graphicFrame>
      <p:sp>
        <p:nvSpPr>
          <p:cNvPr id="27" name="矩形 26"/>
          <p:cNvSpPr/>
          <p:nvPr/>
        </p:nvSpPr>
        <p:spPr>
          <a:xfrm>
            <a:off x="5784113" y="2202339"/>
            <a:ext cx="2115878" cy="400110"/>
          </a:xfrm>
          <a:prstGeom prst="rect">
            <a:avLst/>
          </a:prstGeom>
        </p:spPr>
        <p:txBody>
          <a:bodyPr wrap="square">
            <a:spAutoFit/>
          </a:bodyPr>
          <a:lstStyle/>
          <a:p>
            <a:pPr lvl="0" algn="ctr">
              <a:defRPr/>
            </a:pPr>
            <a:r>
              <a:rPr lang="en-US" altLang="zh-CN" sz="2000" dirty="0">
                <a:solidFill>
                  <a:schemeClr val="dk1"/>
                </a:solidFill>
              </a:rPr>
              <a:t>idealist</a:t>
            </a:r>
            <a:endParaRPr lang="zh-CN" altLang="zh-CN" sz="2000" dirty="0">
              <a:solidFill>
                <a:schemeClr val="dk1"/>
              </a:solidFill>
            </a:endParaRPr>
          </a:p>
        </p:txBody>
      </p:sp>
      <p:sp>
        <p:nvSpPr>
          <p:cNvPr id="28" name="矩形 27"/>
          <p:cNvSpPr/>
          <p:nvPr/>
        </p:nvSpPr>
        <p:spPr>
          <a:xfrm>
            <a:off x="7899991" y="2202339"/>
            <a:ext cx="2897586" cy="369332"/>
          </a:xfrm>
          <a:prstGeom prst="rect">
            <a:avLst/>
          </a:prstGeom>
        </p:spPr>
        <p:txBody>
          <a:bodyPr wrap="square">
            <a:spAutoFit/>
          </a:bodyPr>
          <a:lstStyle/>
          <a:p>
            <a:pPr algn="ctr"/>
            <a:r>
              <a:rPr lang="zh-CN" altLang="zh-CN" kern="0" dirty="0">
                <a:solidFill>
                  <a:srgbClr val="231F20"/>
                </a:solidFill>
                <a:latin typeface="Times New Roman" panose="02020603050405020304"/>
                <a:cs typeface="Times New Roman" panose="02020603050405020304"/>
              </a:rPr>
              <a:t>理想主义者</a:t>
            </a:r>
            <a:endParaRPr lang="zh-CN" altLang="en-US" kern="0" dirty="0">
              <a:solidFill>
                <a:srgbClr val="231F20"/>
              </a:solidFill>
              <a:latin typeface="Times New Roman" panose="02020603050405020304"/>
              <a:cs typeface="Times New Roman" panose="02020603050405020304"/>
            </a:endParaRPr>
          </a:p>
        </p:txBody>
      </p:sp>
      <p:sp>
        <p:nvSpPr>
          <p:cNvPr id="29" name="矩形 28"/>
          <p:cNvSpPr/>
          <p:nvPr/>
        </p:nvSpPr>
        <p:spPr>
          <a:xfrm>
            <a:off x="5784113" y="2602449"/>
            <a:ext cx="2115878" cy="400110"/>
          </a:xfrm>
          <a:prstGeom prst="rect">
            <a:avLst/>
          </a:prstGeom>
        </p:spPr>
        <p:txBody>
          <a:bodyPr wrap="square">
            <a:spAutoFit/>
          </a:bodyPr>
          <a:lstStyle/>
          <a:p>
            <a:pPr algn="ctr">
              <a:defRPr/>
            </a:pPr>
            <a:r>
              <a:rPr lang="en-US" altLang="zh-CN" sz="2000" dirty="0">
                <a:solidFill>
                  <a:schemeClr val="dk1"/>
                </a:solidFill>
              </a:rPr>
              <a:t>scientist</a:t>
            </a:r>
            <a:endParaRPr lang="zh-CN" altLang="en-US" sz="2000" dirty="0">
              <a:solidFill>
                <a:schemeClr val="dk1"/>
              </a:solidFill>
            </a:endParaRPr>
          </a:p>
        </p:txBody>
      </p:sp>
      <p:sp>
        <p:nvSpPr>
          <p:cNvPr id="30" name="矩形 29"/>
          <p:cNvSpPr/>
          <p:nvPr/>
        </p:nvSpPr>
        <p:spPr>
          <a:xfrm>
            <a:off x="7899991" y="2617838"/>
            <a:ext cx="2897586" cy="377283"/>
          </a:xfrm>
          <a:prstGeom prst="rect">
            <a:avLst/>
          </a:prstGeom>
        </p:spPr>
        <p:txBody>
          <a:bodyPr wrap="square">
            <a:spAutoFit/>
          </a:bodyPr>
          <a:lstStyle/>
          <a:p>
            <a:pPr algn="ctr">
              <a:lnSpc>
                <a:spcPct val="110000"/>
              </a:lnSpc>
            </a:pPr>
            <a:r>
              <a:rPr lang="zh-CN" altLang="zh-CN" dirty="0"/>
              <a:t>科学家</a:t>
            </a:r>
            <a:endParaRPr lang="zh-CN" altLang="en-US" dirty="0"/>
          </a:p>
        </p:txBody>
      </p:sp>
      <p:sp>
        <p:nvSpPr>
          <p:cNvPr id="31" name="矩形 30"/>
          <p:cNvSpPr/>
          <p:nvPr/>
        </p:nvSpPr>
        <p:spPr>
          <a:xfrm>
            <a:off x="5784113" y="3033337"/>
            <a:ext cx="2115878" cy="400110"/>
          </a:xfrm>
          <a:prstGeom prst="rect">
            <a:avLst/>
          </a:prstGeom>
        </p:spPr>
        <p:txBody>
          <a:bodyPr wrap="square">
            <a:spAutoFit/>
          </a:bodyPr>
          <a:lstStyle/>
          <a:p>
            <a:pPr algn="ctr">
              <a:defRPr/>
            </a:pPr>
            <a:r>
              <a:rPr lang="en-US" altLang="zh-CN" sz="2000" dirty="0">
                <a:solidFill>
                  <a:schemeClr val="dk1"/>
                </a:solidFill>
              </a:rPr>
              <a:t>physicist</a:t>
            </a:r>
            <a:endParaRPr lang="zh-CN" altLang="en-US" sz="2000" dirty="0">
              <a:solidFill>
                <a:schemeClr val="dk1"/>
              </a:solidFill>
            </a:endParaRPr>
          </a:p>
        </p:txBody>
      </p:sp>
      <p:sp>
        <p:nvSpPr>
          <p:cNvPr id="32" name="矩形 31"/>
          <p:cNvSpPr/>
          <p:nvPr/>
        </p:nvSpPr>
        <p:spPr>
          <a:xfrm>
            <a:off x="7899991" y="3026903"/>
            <a:ext cx="2897586" cy="372153"/>
          </a:xfrm>
          <a:prstGeom prst="rect">
            <a:avLst/>
          </a:prstGeom>
        </p:spPr>
        <p:txBody>
          <a:bodyPr wrap="square">
            <a:spAutoFit/>
          </a:bodyPr>
          <a:lstStyle/>
          <a:p>
            <a:pPr algn="ctr">
              <a:lnSpc>
                <a:spcPct val="110000"/>
              </a:lnSpc>
              <a:spcAft>
                <a:spcPts val="0"/>
              </a:spcAft>
            </a:pPr>
            <a:r>
              <a:rPr lang="zh-CN" altLang="zh-CN" dirty="0"/>
              <a:t>物理学家</a:t>
            </a:r>
            <a:endParaRPr lang="zh-CN" altLang="zh-CN" kern="0" dirty="0">
              <a:solidFill>
                <a:srgbClr val="231F20"/>
              </a:solidFill>
              <a:latin typeface="Times New Roman" panose="02020603050405020304"/>
              <a:cs typeface="Times New Roman" panose="02020603050405020304"/>
            </a:endParaRPr>
          </a:p>
        </p:txBody>
      </p:sp>
      <p:sp>
        <p:nvSpPr>
          <p:cNvPr id="33" name="矩形 32"/>
          <p:cNvSpPr/>
          <p:nvPr/>
        </p:nvSpPr>
        <p:spPr>
          <a:xfrm>
            <a:off x="5784113" y="3453592"/>
            <a:ext cx="2115877" cy="400110"/>
          </a:xfrm>
          <a:prstGeom prst="rect">
            <a:avLst/>
          </a:prstGeom>
        </p:spPr>
        <p:txBody>
          <a:bodyPr wrap="square">
            <a:spAutoFit/>
          </a:bodyPr>
          <a:lstStyle/>
          <a:p>
            <a:pPr algn="ctr">
              <a:defRPr/>
            </a:pPr>
            <a:r>
              <a:rPr lang="en-US" altLang="zh-CN" sz="2000" dirty="0">
                <a:solidFill>
                  <a:schemeClr val="dk1"/>
                </a:solidFill>
              </a:rPr>
              <a:t>kindness </a:t>
            </a:r>
            <a:endParaRPr lang="zh-CN" altLang="en-US" sz="2000" dirty="0">
              <a:solidFill>
                <a:schemeClr val="dk1"/>
              </a:solidFill>
            </a:endParaRPr>
          </a:p>
        </p:txBody>
      </p:sp>
      <p:sp>
        <p:nvSpPr>
          <p:cNvPr id="34" name="矩形 33"/>
          <p:cNvSpPr/>
          <p:nvPr/>
        </p:nvSpPr>
        <p:spPr>
          <a:xfrm>
            <a:off x="7899990" y="3453592"/>
            <a:ext cx="2897587" cy="372153"/>
          </a:xfrm>
          <a:prstGeom prst="rect">
            <a:avLst/>
          </a:prstGeom>
        </p:spPr>
        <p:txBody>
          <a:bodyPr wrap="square">
            <a:spAutoFit/>
          </a:bodyPr>
          <a:lstStyle/>
          <a:p>
            <a:pPr algn="ctr">
              <a:lnSpc>
                <a:spcPct val="110000"/>
              </a:lnSpc>
            </a:pPr>
            <a:r>
              <a:rPr lang="zh-CN" altLang="zh-CN" dirty="0"/>
              <a:t>善意</a:t>
            </a:r>
            <a:endParaRPr lang="zh-CN" altLang="en-US" kern="0" dirty="0">
              <a:solidFill>
                <a:srgbClr val="231F20"/>
              </a:solidFill>
              <a:latin typeface="Times New Roman" panose="02020603050405020304"/>
              <a:cs typeface="Times New Roman" panose="02020603050405020304"/>
            </a:endParaRPr>
          </a:p>
        </p:txBody>
      </p:sp>
      <p:sp>
        <p:nvSpPr>
          <p:cNvPr id="35" name="矩形 34"/>
          <p:cNvSpPr/>
          <p:nvPr/>
        </p:nvSpPr>
        <p:spPr>
          <a:xfrm>
            <a:off x="5774079" y="3870891"/>
            <a:ext cx="2125911" cy="400110"/>
          </a:xfrm>
          <a:prstGeom prst="rect">
            <a:avLst/>
          </a:prstGeom>
        </p:spPr>
        <p:txBody>
          <a:bodyPr wrap="square">
            <a:spAutoFit/>
          </a:bodyPr>
          <a:lstStyle/>
          <a:p>
            <a:pPr algn="ctr">
              <a:defRPr/>
            </a:pPr>
            <a:r>
              <a:rPr lang="en-US" altLang="zh-CN" sz="2000" dirty="0">
                <a:solidFill>
                  <a:schemeClr val="dk1"/>
                </a:solidFill>
              </a:rPr>
              <a:t>usefulness</a:t>
            </a:r>
            <a:endParaRPr lang="zh-CN" altLang="en-US" sz="2000" dirty="0">
              <a:solidFill>
                <a:schemeClr val="dk1"/>
              </a:solidFill>
            </a:endParaRPr>
          </a:p>
        </p:txBody>
      </p:sp>
      <p:sp>
        <p:nvSpPr>
          <p:cNvPr id="36" name="矩形 35"/>
          <p:cNvSpPr/>
          <p:nvPr/>
        </p:nvSpPr>
        <p:spPr>
          <a:xfrm>
            <a:off x="7921255" y="3868455"/>
            <a:ext cx="2876321" cy="377283"/>
          </a:xfrm>
          <a:prstGeom prst="rect">
            <a:avLst/>
          </a:prstGeom>
        </p:spPr>
        <p:txBody>
          <a:bodyPr wrap="square">
            <a:spAutoFit/>
          </a:bodyPr>
          <a:lstStyle/>
          <a:p>
            <a:pPr algn="ctr">
              <a:lnSpc>
                <a:spcPct val="110000"/>
              </a:lnSpc>
              <a:spcAft>
                <a:spcPts val="0"/>
              </a:spcAft>
            </a:pPr>
            <a:r>
              <a:rPr lang="zh-CN" altLang="zh-CN" dirty="0"/>
              <a:t>有用</a:t>
            </a:r>
          </a:p>
        </p:txBody>
      </p:sp>
      <p:sp>
        <p:nvSpPr>
          <p:cNvPr id="37" name="矩形 36"/>
          <p:cNvSpPr/>
          <p:nvPr/>
        </p:nvSpPr>
        <p:spPr>
          <a:xfrm>
            <a:off x="5784113" y="4288190"/>
            <a:ext cx="2115877" cy="400110"/>
          </a:xfrm>
          <a:prstGeom prst="rect">
            <a:avLst/>
          </a:prstGeom>
        </p:spPr>
        <p:txBody>
          <a:bodyPr wrap="square">
            <a:spAutoFit/>
          </a:bodyPr>
          <a:lstStyle/>
          <a:p>
            <a:pPr algn="ctr">
              <a:defRPr/>
            </a:pPr>
            <a:r>
              <a:rPr lang="en-US" altLang="zh-CN" sz="2000" dirty="0">
                <a:solidFill>
                  <a:schemeClr val="dk1"/>
                </a:solidFill>
              </a:rPr>
              <a:t>loneliness</a:t>
            </a:r>
            <a:endParaRPr lang="zh-CN" altLang="en-US" sz="2000" dirty="0">
              <a:solidFill>
                <a:schemeClr val="dk1"/>
              </a:solidFill>
            </a:endParaRPr>
          </a:p>
        </p:txBody>
      </p:sp>
      <p:sp>
        <p:nvSpPr>
          <p:cNvPr id="38" name="矩形 37"/>
          <p:cNvSpPr/>
          <p:nvPr/>
        </p:nvSpPr>
        <p:spPr>
          <a:xfrm>
            <a:off x="5784113" y="4708445"/>
            <a:ext cx="2115877" cy="400110"/>
          </a:xfrm>
          <a:prstGeom prst="rect">
            <a:avLst/>
          </a:prstGeom>
        </p:spPr>
        <p:txBody>
          <a:bodyPr wrap="square">
            <a:spAutoFit/>
          </a:bodyPr>
          <a:lstStyle/>
          <a:p>
            <a:pPr algn="ctr">
              <a:defRPr/>
            </a:pPr>
            <a:r>
              <a:rPr lang="en-US" altLang="zh-CN" sz="2000" dirty="0">
                <a:solidFill>
                  <a:schemeClr val="dk1"/>
                </a:solidFill>
              </a:rPr>
              <a:t>effective </a:t>
            </a:r>
            <a:endParaRPr lang="zh-CN" altLang="en-US" sz="2000" dirty="0">
              <a:solidFill>
                <a:schemeClr val="dk1"/>
              </a:solidFill>
            </a:endParaRPr>
          </a:p>
        </p:txBody>
      </p:sp>
      <p:sp>
        <p:nvSpPr>
          <p:cNvPr id="39" name="矩形 38"/>
          <p:cNvSpPr/>
          <p:nvPr/>
        </p:nvSpPr>
        <p:spPr>
          <a:xfrm>
            <a:off x="5784113" y="5124791"/>
            <a:ext cx="2115877" cy="400110"/>
          </a:xfrm>
          <a:prstGeom prst="rect">
            <a:avLst/>
          </a:prstGeom>
        </p:spPr>
        <p:txBody>
          <a:bodyPr wrap="square">
            <a:spAutoFit/>
          </a:bodyPr>
          <a:lstStyle/>
          <a:p>
            <a:pPr algn="ctr">
              <a:defRPr/>
            </a:pPr>
            <a:r>
              <a:rPr lang="en-US" altLang="zh-CN" sz="2000" dirty="0">
                <a:solidFill>
                  <a:schemeClr val="dk1"/>
                </a:solidFill>
              </a:rPr>
              <a:t>creative </a:t>
            </a:r>
            <a:endParaRPr lang="zh-CN" altLang="en-US" sz="2000" dirty="0">
              <a:solidFill>
                <a:schemeClr val="dk1"/>
              </a:solidFill>
            </a:endParaRPr>
          </a:p>
        </p:txBody>
      </p:sp>
      <p:sp>
        <p:nvSpPr>
          <p:cNvPr id="40" name="矩形 39"/>
          <p:cNvSpPr/>
          <p:nvPr/>
        </p:nvSpPr>
        <p:spPr>
          <a:xfrm>
            <a:off x="5774079" y="5558468"/>
            <a:ext cx="2125911" cy="400110"/>
          </a:xfrm>
          <a:prstGeom prst="rect">
            <a:avLst/>
          </a:prstGeom>
        </p:spPr>
        <p:txBody>
          <a:bodyPr wrap="square">
            <a:spAutoFit/>
          </a:bodyPr>
          <a:lstStyle/>
          <a:p>
            <a:pPr algn="ctr">
              <a:defRPr/>
            </a:pPr>
            <a:r>
              <a:rPr lang="en-US" altLang="zh-CN" sz="2000" dirty="0">
                <a:solidFill>
                  <a:schemeClr val="dk1"/>
                </a:solidFill>
              </a:rPr>
              <a:t>progressive</a:t>
            </a:r>
            <a:endParaRPr lang="zh-CN" altLang="en-US" sz="2000" dirty="0">
              <a:solidFill>
                <a:schemeClr val="dk1"/>
              </a:solidFill>
            </a:endParaRPr>
          </a:p>
        </p:txBody>
      </p:sp>
      <p:sp>
        <p:nvSpPr>
          <p:cNvPr id="41" name="矩形 40"/>
          <p:cNvSpPr/>
          <p:nvPr/>
        </p:nvSpPr>
        <p:spPr>
          <a:xfrm>
            <a:off x="7921256" y="4311413"/>
            <a:ext cx="2876320" cy="377283"/>
          </a:xfrm>
          <a:prstGeom prst="rect">
            <a:avLst/>
          </a:prstGeom>
        </p:spPr>
        <p:txBody>
          <a:bodyPr wrap="square">
            <a:spAutoFit/>
          </a:bodyPr>
          <a:lstStyle/>
          <a:p>
            <a:pPr algn="ctr">
              <a:lnSpc>
                <a:spcPct val="110000"/>
              </a:lnSpc>
            </a:pPr>
            <a:r>
              <a:rPr lang="zh-CN" altLang="zh-CN" dirty="0"/>
              <a:t>孤独</a:t>
            </a:r>
          </a:p>
        </p:txBody>
      </p:sp>
      <p:sp>
        <p:nvSpPr>
          <p:cNvPr id="42" name="矩形 41"/>
          <p:cNvSpPr/>
          <p:nvPr/>
        </p:nvSpPr>
        <p:spPr>
          <a:xfrm>
            <a:off x="7921255" y="4708445"/>
            <a:ext cx="2876321" cy="377283"/>
          </a:xfrm>
          <a:prstGeom prst="rect">
            <a:avLst/>
          </a:prstGeom>
        </p:spPr>
        <p:txBody>
          <a:bodyPr wrap="square">
            <a:spAutoFit/>
          </a:bodyPr>
          <a:lstStyle/>
          <a:p>
            <a:pPr algn="ctr">
              <a:lnSpc>
                <a:spcPct val="110000"/>
              </a:lnSpc>
              <a:spcAft>
                <a:spcPts val="0"/>
              </a:spcAft>
            </a:pPr>
            <a:r>
              <a:rPr lang="zh-CN" altLang="zh-CN" dirty="0"/>
              <a:t>有效的</a:t>
            </a:r>
          </a:p>
        </p:txBody>
      </p:sp>
      <p:sp>
        <p:nvSpPr>
          <p:cNvPr id="43" name="矩形 42"/>
          <p:cNvSpPr/>
          <p:nvPr/>
        </p:nvSpPr>
        <p:spPr>
          <a:xfrm>
            <a:off x="7921255" y="5150816"/>
            <a:ext cx="2876321" cy="377283"/>
          </a:xfrm>
          <a:prstGeom prst="rect">
            <a:avLst/>
          </a:prstGeom>
        </p:spPr>
        <p:txBody>
          <a:bodyPr wrap="square">
            <a:spAutoFit/>
          </a:bodyPr>
          <a:lstStyle/>
          <a:p>
            <a:pPr algn="ctr">
              <a:lnSpc>
                <a:spcPct val="110000"/>
              </a:lnSpc>
            </a:pPr>
            <a:r>
              <a:rPr lang="zh-CN" altLang="zh-CN" dirty="0"/>
              <a:t>有创造力的</a:t>
            </a:r>
            <a:endParaRPr lang="zh-CN" altLang="en-US" dirty="0"/>
          </a:p>
        </p:txBody>
      </p:sp>
      <p:sp>
        <p:nvSpPr>
          <p:cNvPr id="44" name="矩形 43"/>
          <p:cNvSpPr/>
          <p:nvPr/>
        </p:nvSpPr>
        <p:spPr>
          <a:xfrm>
            <a:off x="7921254" y="5573857"/>
            <a:ext cx="2876322" cy="377283"/>
          </a:xfrm>
          <a:prstGeom prst="rect">
            <a:avLst/>
          </a:prstGeom>
        </p:spPr>
        <p:txBody>
          <a:bodyPr wrap="square">
            <a:spAutoFit/>
          </a:bodyPr>
          <a:lstStyle/>
          <a:p>
            <a:pPr algn="ctr">
              <a:lnSpc>
                <a:spcPct val="110000"/>
              </a:lnSpc>
            </a:pPr>
            <a:r>
              <a:rPr lang="zh-CN" altLang="zh-CN" dirty="0"/>
              <a:t>进步的</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fltVal val="0"/>
                                          </p:val>
                                        </p:tav>
                                        <p:tav tm="100000">
                                          <p:val>
                                            <p:strVal val="#ppt_h"/>
                                          </p:val>
                                        </p:tav>
                                      </p:tavLst>
                                    </p:anim>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animEffect transition="in" filter="fade">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1">
                                            <p:txEl>
                                              <p:pRg st="0" end="0"/>
                                            </p:txEl>
                                          </p:spTgt>
                                        </p:tgtEl>
                                        <p:attrNameLst>
                                          <p:attrName>style.visibility</p:attrName>
                                        </p:attrNameLst>
                                      </p:cBhvr>
                                      <p:to>
                                        <p:strVal val="visible"/>
                                      </p:to>
                                    </p:set>
                                    <p:anim calcmode="lin" valueType="num">
                                      <p:cBhvr>
                                        <p:cTn id="35"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37" dur="500"/>
                                        <p:tgtEl>
                                          <p:spTgt spid="3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3">
                                            <p:txEl>
                                              <p:pRg st="0" end="0"/>
                                            </p:txEl>
                                          </p:spTgt>
                                        </p:tgtEl>
                                        <p:attrNameLst>
                                          <p:attrName>style.visibility</p:attrName>
                                        </p:attrNameLst>
                                      </p:cBhvr>
                                      <p:to>
                                        <p:strVal val="visible"/>
                                      </p:to>
                                    </p:set>
                                    <p:anim calcmode="lin" valueType="num">
                                      <p:cBhvr>
                                        <p:cTn id="49" dur="500" fill="hold"/>
                                        <p:tgtEl>
                                          <p:spTgt spid="33">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33">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33">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4"/>
                                        </p:tgtEl>
                                        <p:attrNameLst>
                                          <p:attrName>style.visibility</p:attrName>
                                        </p:attrNameLst>
                                      </p:cBhvr>
                                      <p:to>
                                        <p:strVal val="visible"/>
                                      </p:to>
                                    </p:set>
                                    <p:anim calcmode="lin" valueType="num">
                                      <p:cBhvr>
                                        <p:cTn id="56" dur="500" fill="hold"/>
                                        <p:tgtEl>
                                          <p:spTgt spid="34"/>
                                        </p:tgtEl>
                                        <p:attrNameLst>
                                          <p:attrName>ppt_w</p:attrName>
                                        </p:attrNameLst>
                                      </p:cBhvr>
                                      <p:tavLst>
                                        <p:tav tm="0">
                                          <p:val>
                                            <p:fltVal val="0"/>
                                          </p:val>
                                        </p:tav>
                                        <p:tav tm="100000">
                                          <p:val>
                                            <p:strVal val="#ppt_w"/>
                                          </p:val>
                                        </p:tav>
                                      </p:tavLst>
                                    </p:anim>
                                    <p:anim calcmode="lin" valueType="num">
                                      <p:cBhvr>
                                        <p:cTn id="57" dur="500" fill="hold"/>
                                        <p:tgtEl>
                                          <p:spTgt spid="34"/>
                                        </p:tgtEl>
                                        <p:attrNameLst>
                                          <p:attrName>ppt_h</p:attrName>
                                        </p:attrNameLst>
                                      </p:cBhvr>
                                      <p:tavLst>
                                        <p:tav tm="0">
                                          <p:val>
                                            <p:fltVal val="0"/>
                                          </p:val>
                                        </p:tav>
                                        <p:tav tm="100000">
                                          <p:val>
                                            <p:strVal val="#ppt_h"/>
                                          </p:val>
                                        </p:tav>
                                      </p:tavLst>
                                    </p:anim>
                                    <p:animEffect transition="in" filter="fade">
                                      <p:cBhvr>
                                        <p:cTn id="58" dur="500"/>
                                        <p:tgtEl>
                                          <p:spTgt spid="34"/>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p:cTn id="63" dur="500" fill="hold"/>
                                        <p:tgtEl>
                                          <p:spTgt spid="35"/>
                                        </p:tgtEl>
                                        <p:attrNameLst>
                                          <p:attrName>ppt_w</p:attrName>
                                        </p:attrNameLst>
                                      </p:cBhvr>
                                      <p:tavLst>
                                        <p:tav tm="0">
                                          <p:val>
                                            <p:fltVal val="0"/>
                                          </p:val>
                                        </p:tav>
                                        <p:tav tm="100000">
                                          <p:val>
                                            <p:strVal val="#ppt_w"/>
                                          </p:val>
                                        </p:tav>
                                      </p:tavLst>
                                    </p:anim>
                                    <p:anim calcmode="lin" valueType="num">
                                      <p:cBhvr>
                                        <p:cTn id="64" dur="500" fill="hold"/>
                                        <p:tgtEl>
                                          <p:spTgt spid="35"/>
                                        </p:tgtEl>
                                        <p:attrNameLst>
                                          <p:attrName>ppt_h</p:attrName>
                                        </p:attrNameLst>
                                      </p:cBhvr>
                                      <p:tavLst>
                                        <p:tav tm="0">
                                          <p:val>
                                            <p:fltVal val="0"/>
                                          </p:val>
                                        </p:tav>
                                        <p:tav tm="100000">
                                          <p:val>
                                            <p:strVal val="#ppt_h"/>
                                          </p:val>
                                        </p:tav>
                                      </p:tavLst>
                                    </p:anim>
                                    <p:animEffect transition="in" filter="fade">
                                      <p:cBhvr>
                                        <p:cTn id="65" dur="500"/>
                                        <p:tgtEl>
                                          <p:spTgt spid="35"/>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36">
                                            <p:txEl>
                                              <p:pRg st="0" end="0"/>
                                            </p:txEl>
                                          </p:spTgt>
                                        </p:tgtEl>
                                        <p:attrNameLst>
                                          <p:attrName>style.visibility</p:attrName>
                                        </p:attrNameLst>
                                      </p:cBhvr>
                                      <p:to>
                                        <p:strVal val="visible"/>
                                      </p:to>
                                    </p:set>
                                    <p:anim calcmode="lin" valueType="num">
                                      <p:cBhvr>
                                        <p:cTn id="70"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71" dur="500" fill="hold"/>
                                        <p:tgtEl>
                                          <p:spTgt spid="36">
                                            <p:txEl>
                                              <p:pRg st="0" end="0"/>
                                            </p:txEl>
                                          </p:spTgt>
                                        </p:tgtEl>
                                        <p:attrNameLst>
                                          <p:attrName>ppt_h</p:attrName>
                                        </p:attrNameLst>
                                      </p:cBhvr>
                                      <p:tavLst>
                                        <p:tav tm="0">
                                          <p:val>
                                            <p:fltVal val="0"/>
                                          </p:val>
                                        </p:tav>
                                        <p:tav tm="100000">
                                          <p:val>
                                            <p:strVal val="#ppt_h"/>
                                          </p:val>
                                        </p:tav>
                                      </p:tavLst>
                                    </p:anim>
                                    <p:animEffect transition="in" filter="fade">
                                      <p:cBhvr>
                                        <p:cTn id="72" dur="500"/>
                                        <p:tgtEl>
                                          <p:spTgt spid="36">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37">
                                            <p:txEl>
                                              <p:pRg st="0" end="0"/>
                                            </p:txEl>
                                          </p:spTgt>
                                        </p:tgtEl>
                                        <p:attrNameLst>
                                          <p:attrName>style.visibility</p:attrName>
                                        </p:attrNameLst>
                                      </p:cBhvr>
                                      <p:to>
                                        <p:strVal val="visible"/>
                                      </p:to>
                                    </p:set>
                                    <p:anim calcmode="lin" valueType="num">
                                      <p:cBhvr>
                                        <p:cTn id="77" dur="500" fill="hold"/>
                                        <p:tgtEl>
                                          <p:spTgt spid="37">
                                            <p:txEl>
                                              <p:pRg st="0" end="0"/>
                                            </p:txEl>
                                          </p:spTgt>
                                        </p:tgtEl>
                                        <p:attrNameLst>
                                          <p:attrName>ppt_w</p:attrName>
                                        </p:attrNameLst>
                                      </p:cBhvr>
                                      <p:tavLst>
                                        <p:tav tm="0">
                                          <p:val>
                                            <p:fltVal val="0"/>
                                          </p:val>
                                        </p:tav>
                                        <p:tav tm="100000">
                                          <p:val>
                                            <p:strVal val="#ppt_w"/>
                                          </p:val>
                                        </p:tav>
                                      </p:tavLst>
                                    </p:anim>
                                    <p:anim calcmode="lin" valueType="num">
                                      <p:cBhvr>
                                        <p:cTn id="78" dur="500" fill="hold"/>
                                        <p:tgtEl>
                                          <p:spTgt spid="37">
                                            <p:txEl>
                                              <p:pRg st="0" end="0"/>
                                            </p:txEl>
                                          </p:spTgt>
                                        </p:tgtEl>
                                        <p:attrNameLst>
                                          <p:attrName>ppt_h</p:attrName>
                                        </p:attrNameLst>
                                      </p:cBhvr>
                                      <p:tavLst>
                                        <p:tav tm="0">
                                          <p:val>
                                            <p:fltVal val="0"/>
                                          </p:val>
                                        </p:tav>
                                        <p:tav tm="100000">
                                          <p:val>
                                            <p:strVal val="#ppt_h"/>
                                          </p:val>
                                        </p:tav>
                                      </p:tavLst>
                                    </p:anim>
                                    <p:animEffect transition="in" filter="fade">
                                      <p:cBhvr>
                                        <p:cTn id="79" dur="500"/>
                                        <p:tgtEl>
                                          <p:spTgt spid="37">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41"/>
                                        </p:tgtEl>
                                        <p:attrNameLst>
                                          <p:attrName>style.visibility</p:attrName>
                                        </p:attrNameLst>
                                      </p:cBhvr>
                                      <p:to>
                                        <p:strVal val="visible"/>
                                      </p:to>
                                    </p:set>
                                    <p:anim calcmode="lin" valueType="num">
                                      <p:cBhvr>
                                        <p:cTn id="84" dur="500" fill="hold"/>
                                        <p:tgtEl>
                                          <p:spTgt spid="41"/>
                                        </p:tgtEl>
                                        <p:attrNameLst>
                                          <p:attrName>ppt_w</p:attrName>
                                        </p:attrNameLst>
                                      </p:cBhvr>
                                      <p:tavLst>
                                        <p:tav tm="0">
                                          <p:val>
                                            <p:fltVal val="0"/>
                                          </p:val>
                                        </p:tav>
                                        <p:tav tm="100000">
                                          <p:val>
                                            <p:strVal val="#ppt_w"/>
                                          </p:val>
                                        </p:tav>
                                      </p:tavLst>
                                    </p:anim>
                                    <p:anim calcmode="lin" valueType="num">
                                      <p:cBhvr>
                                        <p:cTn id="85" dur="500" fill="hold"/>
                                        <p:tgtEl>
                                          <p:spTgt spid="41"/>
                                        </p:tgtEl>
                                        <p:attrNameLst>
                                          <p:attrName>ppt_h</p:attrName>
                                        </p:attrNameLst>
                                      </p:cBhvr>
                                      <p:tavLst>
                                        <p:tav tm="0">
                                          <p:val>
                                            <p:fltVal val="0"/>
                                          </p:val>
                                        </p:tav>
                                        <p:tav tm="100000">
                                          <p:val>
                                            <p:strVal val="#ppt_h"/>
                                          </p:val>
                                        </p:tav>
                                      </p:tavLst>
                                    </p:anim>
                                    <p:animEffect transition="in" filter="fade">
                                      <p:cBhvr>
                                        <p:cTn id="86" dur="500"/>
                                        <p:tgtEl>
                                          <p:spTgt spid="41"/>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38"/>
                                        </p:tgtEl>
                                        <p:attrNameLst>
                                          <p:attrName>style.visibility</p:attrName>
                                        </p:attrNameLst>
                                      </p:cBhvr>
                                      <p:to>
                                        <p:strVal val="visible"/>
                                      </p:to>
                                    </p:set>
                                    <p:anim calcmode="lin" valueType="num">
                                      <p:cBhvr>
                                        <p:cTn id="91" dur="500" fill="hold"/>
                                        <p:tgtEl>
                                          <p:spTgt spid="38"/>
                                        </p:tgtEl>
                                        <p:attrNameLst>
                                          <p:attrName>ppt_w</p:attrName>
                                        </p:attrNameLst>
                                      </p:cBhvr>
                                      <p:tavLst>
                                        <p:tav tm="0">
                                          <p:val>
                                            <p:fltVal val="0"/>
                                          </p:val>
                                        </p:tav>
                                        <p:tav tm="100000">
                                          <p:val>
                                            <p:strVal val="#ppt_w"/>
                                          </p:val>
                                        </p:tav>
                                      </p:tavLst>
                                    </p:anim>
                                    <p:anim calcmode="lin" valueType="num">
                                      <p:cBhvr>
                                        <p:cTn id="92" dur="500" fill="hold"/>
                                        <p:tgtEl>
                                          <p:spTgt spid="38"/>
                                        </p:tgtEl>
                                        <p:attrNameLst>
                                          <p:attrName>ppt_h</p:attrName>
                                        </p:attrNameLst>
                                      </p:cBhvr>
                                      <p:tavLst>
                                        <p:tav tm="0">
                                          <p:val>
                                            <p:fltVal val="0"/>
                                          </p:val>
                                        </p:tav>
                                        <p:tav tm="100000">
                                          <p:val>
                                            <p:strVal val="#ppt_h"/>
                                          </p:val>
                                        </p:tav>
                                      </p:tavLst>
                                    </p:anim>
                                    <p:animEffect transition="in" filter="fade">
                                      <p:cBhvr>
                                        <p:cTn id="93" dur="500"/>
                                        <p:tgtEl>
                                          <p:spTgt spid="38"/>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42"/>
                                        </p:tgtEl>
                                        <p:attrNameLst>
                                          <p:attrName>style.visibility</p:attrName>
                                        </p:attrNameLst>
                                      </p:cBhvr>
                                      <p:to>
                                        <p:strVal val="visible"/>
                                      </p:to>
                                    </p:set>
                                    <p:anim calcmode="lin" valueType="num">
                                      <p:cBhvr>
                                        <p:cTn id="98" dur="500" fill="hold"/>
                                        <p:tgtEl>
                                          <p:spTgt spid="42"/>
                                        </p:tgtEl>
                                        <p:attrNameLst>
                                          <p:attrName>ppt_w</p:attrName>
                                        </p:attrNameLst>
                                      </p:cBhvr>
                                      <p:tavLst>
                                        <p:tav tm="0">
                                          <p:val>
                                            <p:fltVal val="0"/>
                                          </p:val>
                                        </p:tav>
                                        <p:tav tm="100000">
                                          <p:val>
                                            <p:strVal val="#ppt_w"/>
                                          </p:val>
                                        </p:tav>
                                      </p:tavLst>
                                    </p:anim>
                                    <p:anim calcmode="lin" valueType="num">
                                      <p:cBhvr>
                                        <p:cTn id="99" dur="500" fill="hold"/>
                                        <p:tgtEl>
                                          <p:spTgt spid="42"/>
                                        </p:tgtEl>
                                        <p:attrNameLst>
                                          <p:attrName>ppt_h</p:attrName>
                                        </p:attrNameLst>
                                      </p:cBhvr>
                                      <p:tavLst>
                                        <p:tav tm="0">
                                          <p:val>
                                            <p:fltVal val="0"/>
                                          </p:val>
                                        </p:tav>
                                        <p:tav tm="100000">
                                          <p:val>
                                            <p:strVal val="#ppt_h"/>
                                          </p:val>
                                        </p:tav>
                                      </p:tavLst>
                                    </p:anim>
                                    <p:animEffect transition="in" filter="fade">
                                      <p:cBhvr>
                                        <p:cTn id="100" dur="500"/>
                                        <p:tgtEl>
                                          <p:spTgt spid="42"/>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39"/>
                                        </p:tgtEl>
                                        <p:attrNameLst>
                                          <p:attrName>style.visibility</p:attrName>
                                        </p:attrNameLst>
                                      </p:cBhvr>
                                      <p:to>
                                        <p:strVal val="visible"/>
                                      </p:to>
                                    </p:set>
                                    <p:anim calcmode="lin" valueType="num">
                                      <p:cBhvr>
                                        <p:cTn id="105" dur="500" fill="hold"/>
                                        <p:tgtEl>
                                          <p:spTgt spid="39"/>
                                        </p:tgtEl>
                                        <p:attrNameLst>
                                          <p:attrName>ppt_w</p:attrName>
                                        </p:attrNameLst>
                                      </p:cBhvr>
                                      <p:tavLst>
                                        <p:tav tm="0">
                                          <p:val>
                                            <p:fltVal val="0"/>
                                          </p:val>
                                        </p:tav>
                                        <p:tav tm="100000">
                                          <p:val>
                                            <p:strVal val="#ppt_w"/>
                                          </p:val>
                                        </p:tav>
                                      </p:tavLst>
                                    </p:anim>
                                    <p:anim calcmode="lin" valueType="num">
                                      <p:cBhvr>
                                        <p:cTn id="106" dur="500" fill="hold"/>
                                        <p:tgtEl>
                                          <p:spTgt spid="39"/>
                                        </p:tgtEl>
                                        <p:attrNameLst>
                                          <p:attrName>ppt_h</p:attrName>
                                        </p:attrNameLst>
                                      </p:cBhvr>
                                      <p:tavLst>
                                        <p:tav tm="0">
                                          <p:val>
                                            <p:fltVal val="0"/>
                                          </p:val>
                                        </p:tav>
                                        <p:tav tm="100000">
                                          <p:val>
                                            <p:strVal val="#ppt_h"/>
                                          </p:val>
                                        </p:tav>
                                      </p:tavLst>
                                    </p:anim>
                                    <p:animEffect transition="in" filter="fade">
                                      <p:cBhvr>
                                        <p:cTn id="107" dur="500"/>
                                        <p:tgtEl>
                                          <p:spTgt spid="39"/>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nodeType="clickEffect">
                                  <p:stCondLst>
                                    <p:cond delay="0"/>
                                  </p:stCondLst>
                                  <p:childTnLst>
                                    <p:set>
                                      <p:cBhvr>
                                        <p:cTn id="111" dur="1" fill="hold">
                                          <p:stCondLst>
                                            <p:cond delay="0"/>
                                          </p:stCondLst>
                                        </p:cTn>
                                        <p:tgtEl>
                                          <p:spTgt spid="43">
                                            <p:txEl>
                                              <p:pRg st="0" end="0"/>
                                            </p:txEl>
                                          </p:spTgt>
                                        </p:tgtEl>
                                        <p:attrNameLst>
                                          <p:attrName>style.visibility</p:attrName>
                                        </p:attrNameLst>
                                      </p:cBhvr>
                                      <p:to>
                                        <p:strVal val="visible"/>
                                      </p:to>
                                    </p:set>
                                    <p:anim calcmode="lin" valueType="num">
                                      <p:cBhvr>
                                        <p:cTn id="112"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113" dur="500" fill="hold"/>
                                        <p:tgtEl>
                                          <p:spTgt spid="43">
                                            <p:txEl>
                                              <p:pRg st="0" end="0"/>
                                            </p:txEl>
                                          </p:spTgt>
                                        </p:tgtEl>
                                        <p:attrNameLst>
                                          <p:attrName>ppt_h</p:attrName>
                                        </p:attrNameLst>
                                      </p:cBhvr>
                                      <p:tavLst>
                                        <p:tav tm="0">
                                          <p:val>
                                            <p:fltVal val="0"/>
                                          </p:val>
                                        </p:tav>
                                        <p:tav tm="100000">
                                          <p:val>
                                            <p:strVal val="#ppt_h"/>
                                          </p:val>
                                        </p:tav>
                                      </p:tavLst>
                                    </p:anim>
                                    <p:animEffect transition="in" filter="fade">
                                      <p:cBhvr>
                                        <p:cTn id="114" dur="500"/>
                                        <p:tgtEl>
                                          <p:spTgt spid="43">
                                            <p:txEl>
                                              <p:pRg st="0" end="0"/>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53" presetClass="entr" presetSubtype="16" fill="hold" grpId="0" nodeType="clickEffect">
                                  <p:stCondLst>
                                    <p:cond delay="0"/>
                                  </p:stCondLst>
                                  <p:childTnLst>
                                    <p:set>
                                      <p:cBhvr>
                                        <p:cTn id="118" dur="1" fill="hold">
                                          <p:stCondLst>
                                            <p:cond delay="0"/>
                                          </p:stCondLst>
                                        </p:cTn>
                                        <p:tgtEl>
                                          <p:spTgt spid="40"/>
                                        </p:tgtEl>
                                        <p:attrNameLst>
                                          <p:attrName>style.visibility</p:attrName>
                                        </p:attrNameLst>
                                      </p:cBhvr>
                                      <p:to>
                                        <p:strVal val="visible"/>
                                      </p:to>
                                    </p:set>
                                    <p:anim calcmode="lin" valueType="num">
                                      <p:cBhvr>
                                        <p:cTn id="119" dur="500" fill="hold"/>
                                        <p:tgtEl>
                                          <p:spTgt spid="40"/>
                                        </p:tgtEl>
                                        <p:attrNameLst>
                                          <p:attrName>ppt_w</p:attrName>
                                        </p:attrNameLst>
                                      </p:cBhvr>
                                      <p:tavLst>
                                        <p:tav tm="0">
                                          <p:val>
                                            <p:fltVal val="0"/>
                                          </p:val>
                                        </p:tav>
                                        <p:tav tm="100000">
                                          <p:val>
                                            <p:strVal val="#ppt_w"/>
                                          </p:val>
                                        </p:tav>
                                      </p:tavLst>
                                    </p:anim>
                                    <p:anim calcmode="lin" valueType="num">
                                      <p:cBhvr>
                                        <p:cTn id="120" dur="500" fill="hold"/>
                                        <p:tgtEl>
                                          <p:spTgt spid="40"/>
                                        </p:tgtEl>
                                        <p:attrNameLst>
                                          <p:attrName>ppt_h</p:attrName>
                                        </p:attrNameLst>
                                      </p:cBhvr>
                                      <p:tavLst>
                                        <p:tav tm="0">
                                          <p:val>
                                            <p:fltVal val="0"/>
                                          </p:val>
                                        </p:tav>
                                        <p:tav tm="100000">
                                          <p:val>
                                            <p:strVal val="#ppt_h"/>
                                          </p:val>
                                        </p:tav>
                                      </p:tavLst>
                                    </p:anim>
                                    <p:animEffect transition="in" filter="fade">
                                      <p:cBhvr>
                                        <p:cTn id="121" dur="500"/>
                                        <p:tgtEl>
                                          <p:spTgt spid="40"/>
                                        </p:tgtEl>
                                      </p:cBhvr>
                                    </p:animEffect>
                                  </p:childTnLst>
                                </p:cTn>
                              </p:par>
                            </p:childTnLst>
                          </p:cTn>
                        </p:par>
                      </p:childTnLst>
                    </p:cTn>
                  </p:par>
                  <p:par>
                    <p:cTn id="122" fill="hold">
                      <p:stCondLst>
                        <p:cond delay="indefinite"/>
                      </p:stCondLst>
                      <p:childTnLst>
                        <p:par>
                          <p:cTn id="123" fill="hold">
                            <p:stCondLst>
                              <p:cond delay="0"/>
                            </p:stCondLst>
                            <p:childTnLst>
                              <p:par>
                                <p:cTn id="124" presetID="53" presetClass="entr" presetSubtype="16" fill="hold" grpId="0" nodeType="clickEffect">
                                  <p:stCondLst>
                                    <p:cond delay="0"/>
                                  </p:stCondLst>
                                  <p:childTnLst>
                                    <p:set>
                                      <p:cBhvr>
                                        <p:cTn id="125" dur="1" fill="hold">
                                          <p:stCondLst>
                                            <p:cond delay="0"/>
                                          </p:stCondLst>
                                        </p:cTn>
                                        <p:tgtEl>
                                          <p:spTgt spid="44"/>
                                        </p:tgtEl>
                                        <p:attrNameLst>
                                          <p:attrName>style.visibility</p:attrName>
                                        </p:attrNameLst>
                                      </p:cBhvr>
                                      <p:to>
                                        <p:strVal val="visible"/>
                                      </p:to>
                                    </p:set>
                                    <p:anim calcmode="lin" valueType="num">
                                      <p:cBhvr>
                                        <p:cTn id="126" dur="500" fill="hold"/>
                                        <p:tgtEl>
                                          <p:spTgt spid="44"/>
                                        </p:tgtEl>
                                        <p:attrNameLst>
                                          <p:attrName>ppt_w</p:attrName>
                                        </p:attrNameLst>
                                      </p:cBhvr>
                                      <p:tavLst>
                                        <p:tav tm="0">
                                          <p:val>
                                            <p:fltVal val="0"/>
                                          </p:val>
                                        </p:tav>
                                        <p:tav tm="100000">
                                          <p:val>
                                            <p:strVal val="#ppt_w"/>
                                          </p:val>
                                        </p:tav>
                                      </p:tavLst>
                                    </p:anim>
                                    <p:anim calcmode="lin" valueType="num">
                                      <p:cBhvr>
                                        <p:cTn id="127" dur="500" fill="hold"/>
                                        <p:tgtEl>
                                          <p:spTgt spid="44"/>
                                        </p:tgtEl>
                                        <p:attrNameLst>
                                          <p:attrName>ppt_h</p:attrName>
                                        </p:attrNameLst>
                                      </p:cBhvr>
                                      <p:tavLst>
                                        <p:tav tm="0">
                                          <p:val>
                                            <p:fltVal val="0"/>
                                          </p:val>
                                        </p:tav>
                                        <p:tav tm="100000">
                                          <p:val>
                                            <p:strVal val="#ppt_h"/>
                                          </p:val>
                                        </p:tav>
                                      </p:tavLst>
                                    </p:anim>
                                    <p:animEffect transition="in" filter="fade">
                                      <p:cBhvr>
                                        <p:cTn id="12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2" grpId="0"/>
      <p:bldP spid="34" grpId="0"/>
      <p:bldP spid="35" grpId="0"/>
      <p:bldP spid="38" grpId="0"/>
      <p:bldP spid="39" grpId="0"/>
      <p:bldP spid="40" grpId="0"/>
      <p:bldP spid="41" grpId="0"/>
      <p:bldP spid="42" grpId="0"/>
      <p:bldP spid="4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99505" y="811437"/>
            <a:ext cx="9877331" cy="646331"/>
          </a:xfrm>
          <a:prstGeom prst="rect">
            <a:avLst/>
          </a:prstGeom>
        </p:spPr>
        <p:txBody>
          <a:bodyPr wrap="square">
            <a:spAutoFit/>
          </a:bodyPr>
          <a:lstStyle/>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There are two sentences chosen from the text. Choose the best Chinese translation for each sentence.</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3" name="组合 7"/>
          <p:cNvGrpSpPr/>
          <p:nvPr/>
        </p:nvGrpSpPr>
        <p:grpSpPr>
          <a:xfrm>
            <a:off x="774672" y="520704"/>
            <a:ext cx="964287" cy="900000"/>
            <a:chOff x="953972" y="653411"/>
            <a:chExt cx="964287" cy="900000"/>
          </a:xfrm>
        </p:grpSpPr>
        <p:sp>
          <p:nvSpPr>
            <p:cNvPr id="4" name="MH_Other_1"/>
            <p:cNvSpPr>
              <a:spLocks noChangeAspect="1"/>
            </p:cNvSpPr>
            <p:nvPr>
              <p:custDataLst>
                <p:tags r:id="rId1"/>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5" name="TextBox 4"/>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6</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6" name="矩形 5"/>
          <p:cNvSpPr/>
          <p:nvPr/>
        </p:nvSpPr>
        <p:spPr>
          <a:xfrm>
            <a:off x="1056046" y="1836433"/>
            <a:ext cx="10696610" cy="4093428"/>
          </a:xfrm>
          <a:prstGeom prst="rect">
            <a:avLst/>
          </a:prstGeom>
        </p:spPr>
        <p:txBody>
          <a:bodyPr wrap="square">
            <a:spAutoFit/>
          </a:bodyPr>
          <a:lstStyle/>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1     Minimalism is a lifestyle in which you reduce your possessions to the least possible.</a:t>
            </a:r>
          </a:p>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      A. </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极简主义是将自己的财产减到最少的一种生活方式。</a:t>
            </a:r>
          </a:p>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      B. </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极简主义是将自己的财产尽可能减少的一种生活方式。</a:t>
            </a:r>
          </a:p>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      C. </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极简主义是一种生活方式，在这里，你将你的财产减到最少的可能。</a:t>
            </a:r>
            <a:endPar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endParaRPr>
          </a:p>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2    I used to buy a lot of things, believing that all those possessions would increase my self-worth and lead to a happier life.</a:t>
            </a:r>
          </a:p>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      A. </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我习惯买很多东西，并坚信所有的这些财产能增加我的自尊并导致更幸福的生活。</a:t>
            </a:r>
          </a:p>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      B. </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我习惯买很多东西，并坚信所有的这些财产能增加我的自我价值并导致更幸福的生活。</a:t>
            </a:r>
          </a:p>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      C. </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我过去时常买很多东西，我相信所有的这些财产能够增加我的自尊并会使我过上更幸</a:t>
            </a:r>
          </a:p>
          <a:p>
            <a:pPr>
              <a:lnSpc>
                <a:spcPct val="130000"/>
              </a:lnSpc>
            </a:pP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福的生活。</a:t>
            </a:r>
          </a:p>
        </p:txBody>
      </p:sp>
      <p:sp>
        <p:nvSpPr>
          <p:cNvPr id="7" name="矩形 6"/>
          <p:cNvSpPr/>
          <p:nvPr/>
        </p:nvSpPr>
        <p:spPr>
          <a:xfrm>
            <a:off x="340244" y="1851470"/>
            <a:ext cx="372140" cy="646331"/>
          </a:xfrm>
          <a:prstGeom prst="rect">
            <a:avLst/>
          </a:prstGeom>
        </p:spPr>
        <p:txBody>
          <a:bodyPr wrap="square">
            <a:spAutoFit/>
          </a:bodyPr>
          <a:lstStyle/>
          <a:p>
            <a:r>
              <a:rPr lang="en-US" altLang="zh-CN" sz="3600" dirty="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pitchFamily="18" charset="0"/>
              </a:rPr>
              <a:t>A</a:t>
            </a:r>
            <a:endParaRPr lang="zh-CN" altLang="en-US" sz="3600" dirty="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pitchFamily="18" charset="0"/>
            </a:endParaRPr>
          </a:p>
        </p:txBody>
      </p:sp>
      <p:sp>
        <p:nvSpPr>
          <p:cNvPr id="8" name="矩形 7"/>
          <p:cNvSpPr/>
          <p:nvPr/>
        </p:nvSpPr>
        <p:spPr>
          <a:xfrm>
            <a:off x="358537" y="3439389"/>
            <a:ext cx="463588" cy="646331"/>
          </a:xfrm>
          <a:prstGeom prst="rect">
            <a:avLst/>
          </a:prstGeom>
        </p:spPr>
        <p:txBody>
          <a:bodyPr wrap="none">
            <a:spAutoFit/>
          </a:bodyPr>
          <a:lstStyle/>
          <a:p>
            <a:r>
              <a:rPr lang="en-US" altLang="zh-CN" sz="3600" dirty="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pitchFamily="18" charset="0"/>
              </a:rPr>
              <a:t>C</a:t>
            </a:r>
            <a:endParaRPr lang="zh-CN" altLang="en-US" sz="3600" dirty="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99506" y="811437"/>
            <a:ext cx="8275279" cy="369332"/>
          </a:xfrm>
          <a:prstGeom prst="rect">
            <a:avLst/>
          </a:prstGeom>
        </p:spPr>
        <p:txBody>
          <a:bodyPr wrap="none">
            <a:spAutoFit/>
          </a:bodyPr>
          <a:lstStyle/>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Complete the following sentences with the given sentence structures.</a:t>
            </a:r>
            <a:endParaRPr lang="zh-CN" altLang="en-US" dirty="0">
              <a:solidFill>
                <a:schemeClr val="tx1">
                  <a:lumMod val="65000"/>
                  <a:lumOff val="35000"/>
                </a:schemeClr>
              </a:solidFill>
            </a:endParaRPr>
          </a:p>
        </p:txBody>
      </p:sp>
      <p:grpSp>
        <p:nvGrpSpPr>
          <p:cNvPr id="3" name="组合 7"/>
          <p:cNvGrpSpPr/>
          <p:nvPr/>
        </p:nvGrpSpPr>
        <p:grpSpPr>
          <a:xfrm>
            <a:off x="774672" y="520704"/>
            <a:ext cx="964287" cy="900000"/>
            <a:chOff x="953972" y="653411"/>
            <a:chExt cx="964287" cy="900000"/>
          </a:xfrm>
        </p:grpSpPr>
        <p:sp>
          <p:nvSpPr>
            <p:cNvPr id="4" name="MH_Other_1"/>
            <p:cNvSpPr>
              <a:spLocks noChangeAspect="1"/>
            </p:cNvSpPr>
            <p:nvPr>
              <p:custDataLst>
                <p:tags r:id="rId1"/>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5" name="TextBox 4"/>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7</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6" name="矩形 5"/>
          <p:cNvSpPr/>
          <p:nvPr/>
        </p:nvSpPr>
        <p:spPr>
          <a:xfrm>
            <a:off x="513655" y="1711438"/>
            <a:ext cx="11157350" cy="3693319"/>
          </a:xfrm>
          <a:prstGeom prst="rect">
            <a:avLst/>
          </a:prstGeom>
        </p:spPr>
        <p:txBody>
          <a:bodyPr wrap="square">
            <a:spAutoFit/>
          </a:bodyPr>
          <a:lstStyle/>
          <a:p>
            <a:pPr>
              <a:lnSpc>
                <a:spcPct val="130000"/>
              </a:lnSpc>
            </a:pPr>
            <a:r>
              <a:rPr lang="en-US" altLang="zh-CN" sz="2000" b="1" dirty="0">
                <a:solidFill>
                  <a:srgbClr val="339966"/>
                </a:solidFill>
                <a:latin typeface="Comic Sans MS" panose="030F0702030302020204" pitchFamily="66" charset="0"/>
                <a:ea typeface="宋体" panose="02010600030101010101" pitchFamily="2" charset="-122"/>
                <a:cs typeface="Times New Roman" panose="02020603050405020304" pitchFamily="18" charset="0"/>
              </a:rPr>
              <a:t>It has given sb. a chance... to do </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有机会做</a:t>
            </a: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a:t>
            </a:r>
          </a:p>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e.g. It has given me a chance to travel alone. </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这给我一个独自旅行的机会。 </a:t>
            </a:r>
            <a:endPar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endParaRPr>
          </a:p>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1     _</a:t>
            </a:r>
            <a:r>
              <a:rPr lang="en-US" altLang="zh-CN" sz="2000" dirty="0">
                <a:solidFill>
                  <a:schemeClr val="tx1">
                    <a:lumMod val="65000"/>
                    <a:lumOff val="35000"/>
                  </a:schemeClr>
                </a:solidFill>
                <a:latin typeface="Comic Sans MS" panose="030F0702030302020204" pitchFamily="66" charset="0"/>
                <a:cs typeface="Times New Roman" panose="02020603050405020304" pitchFamily="18" charset="0"/>
              </a:rPr>
              <a:t>_________________________________________ </a:t>
            </a: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 (</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这给了她一个向同学学习的机会</a:t>
            </a: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a:t>
            </a:r>
          </a:p>
          <a:p>
            <a:pPr>
              <a:lnSpc>
                <a:spcPct val="130000"/>
              </a:lnSpc>
            </a:pPr>
            <a:r>
              <a:rPr lang="en-US" altLang="zh-CN" sz="2000" dirty="0">
                <a:solidFill>
                  <a:schemeClr val="tx1">
                    <a:lumMod val="65000"/>
                    <a:lumOff val="35000"/>
                  </a:schemeClr>
                </a:solidFill>
                <a:latin typeface="Comic Sans MS" panose="030F0702030302020204" pitchFamily="66" charset="0"/>
                <a:cs typeface="Times New Roman" panose="02020603050405020304" pitchFamily="18" charset="0"/>
              </a:rPr>
              <a:t>2    __________________________________________   </a:t>
            </a: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这给他了一个继续深造的机会</a:t>
            </a: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a:t>
            </a:r>
          </a:p>
          <a:p>
            <a:pPr>
              <a:lnSpc>
                <a:spcPct val="130000"/>
              </a:lnSpc>
            </a:pPr>
            <a:endParaRPr lang="en-US" altLang="zh-CN" sz="2000" b="1" dirty="0">
              <a:solidFill>
                <a:srgbClr val="31BEA6"/>
              </a:solidFill>
              <a:latin typeface="Comic Sans MS" panose="030F0702030302020204" pitchFamily="66" charset="0"/>
              <a:ea typeface="宋体" panose="02010600030101010101" pitchFamily="2" charset="-122"/>
              <a:cs typeface="Times New Roman" panose="02020603050405020304" pitchFamily="18" charset="0"/>
            </a:endParaRPr>
          </a:p>
          <a:p>
            <a:pPr>
              <a:lnSpc>
                <a:spcPct val="130000"/>
              </a:lnSpc>
            </a:pPr>
            <a:r>
              <a:rPr lang="en-US" altLang="zh-CN" sz="2000" b="1" dirty="0">
                <a:solidFill>
                  <a:srgbClr val="339966"/>
                </a:solidFill>
                <a:latin typeface="Comic Sans MS" panose="030F0702030302020204" pitchFamily="66" charset="0"/>
                <a:ea typeface="宋体" panose="02010600030101010101" pitchFamily="2" charset="-122"/>
                <a:cs typeface="Times New Roman" panose="02020603050405020304" pitchFamily="18" charset="0"/>
              </a:rPr>
              <a:t>be filled with... </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装满了</a:t>
            </a: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a:t>
            </a:r>
          </a:p>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e.g. The bottle is filled with water. </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瓶里装满了水。</a:t>
            </a:r>
            <a:endPar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endParaRPr>
          </a:p>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1    His room___________</a:t>
            </a:r>
            <a:r>
              <a:rPr lang="en-US" altLang="zh-CN" sz="2000" dirty="0">
                <a:solidFill>
                  <a:schemeClr val="tx1">
                    <a:lumMod val="65000"/>
                    <a:lumOff val="35000"/>
                  </a:schemeClr>
                </a:solidFill>
                <a:latin typeface="Comic Sans MS" panose="030F0702030302020204" pitchFamily="66" charset="0"/>
                <a:cs typeface="Times New Roman" panose="02020603050405020304" pitchFamily="18" charset="0"/>
              </a:rPr>
              <a:t>_______________</a:t>
            </a: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_</a:t>
            </a:r>
            <a:r>
              <a:rPr lang="en-US" altLang="zh-CN" sz="2000" dirty="0">
                <a:solidFill>
                  <a:schemeClr val="tx1">
                    <a:lumMod val="65000"/>
                    <a:lumOff val="35000"/>
                  </a:schemeClr>
                </a:solidFill>
                <a:latin typeface="Comic Sans MS" panose="030F0702030302020204" pitchFamily="66" charset="0"/>
                <a:cs typeface="Times New Roman" panose="02020603050405020304" pitchFamily="18" charset="0"/>
              </a:rPr>
              <a:t>_</a:t>
            </a: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_  (</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装满了书</a:t>
            </a: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a:t>
            </a:r>
          </a:p>
          <a:p>
            <a:pPr>
              <a:lnSpc>
                <a:spcPct val="130000"/>
              </a:lnSpc>
            </a:pP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2   The office </a:t>
            </a:r>
            <a:r>
              <a:rPr lang="en-US" altLang="zh-CN" sz="2000" dirty="0">
                <a:solidFill>
                  <a:schemeClr val="tx1">
                    <a:lumMod val="65000"/>
                    <a:lumOff val="35000"/>
                  </a:schemeClr>
                </a:solidFill>
                <a:latin typeface="Comic Sans MS" panose="030F0702030302020204" pitchFamily="66" charset="0"/>
                <a:cs typeface="Times New Roman" panose="02020603050405020304" pitchFamily="18" charset="0"/>
              </a:rPr>
              <a:t>____________________________  </a:t>
            </a: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a:t>
            </a:r>
            <a:r>
              <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充满了奇怪的味道</a:t>
            </a:r>
            <a:r>
              <a:rPr lang="en-US" altLang="zh-CN"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rPr>
              <a:t>).</a:t>
            </a:r>
            <a:endParaRPr lang="zh-CN" altLang="en-US" sz="2000" dirty="0">
              <a:solidFill>
                <a:schemeClr val="tx1">
                  <a:lumMod val="65000"/>
                  <a:lumOff val="35000"/>
                </a:schemeClr>
              </a:solidFill>
              <a:latin typeface="Comic Sans MS" panose="030F0702030302020204" pitchFamily="66" charset="0"/>
              <a:ea typeface="宋体" panose="02010600030101010101" pitchFamily="2" charset="-122"/>
              <a:cs typeface="Times New Roman" panose="02020603050405020304" pitchFamily="18" charset="0"/>
            </a:endParaRPr>
          </a:p>
        </p:txBody>
      </p:sp>
      <p:sp>
        <p:nvSpPr>
          <p:cNvPr id="11" name="矩形 10"/>
          <p:cNvSpPr/>
          <p:nvPr/>
        </p:nvSpPr>
        <p:spPr>
          <a:xfrm>
            <a:off x="774672" y="2471272"/>
            <a:ext cx="7075976" cy="410625"/>
          </a:xfrm>
          <a:prstGeom prst="rect">
            <a:avLst/>
          </a:prstGeom>
        </p:spPr>
        <p:txBody>
          <a:bodyPr wrap="none">
            <a:spAutoFit/>
          </a:bodyPr>
          <a:lstStyle/>
          <a:p>
            <a:pPr indent="266700" algn="ctr">
              <a:lnSpc>
                <a:spcPct val="110000"/>
              </a:lnSpc>
              <a:spcBef>
                <a:spcPts val="360"/>
              </a:spcBef>
              <a:spcAft>
                <a:spcPts val="360"/>
              </a:spcAft>
            </a:pPr>
            <a:r>
              <a:rPr lang="en-US" altLang="zh-CN" sz="2000" dirty="0">
                <a:solidFill>
                  <a:srgbClr val="FF0000"/>
                </a:solidFill>
                <a:latin typeface="Comic Sans MS" panose="030F0702030302020204" pitchFamily="66" charset="0"/>
                <a:ea typeface="宋体" panose="02010600030101010101" pitchFamily="2" charset="-122"/>
                <a:cs typeface="Times New Roman" panose="02020603050405020304" pitchFamily="18" charset="0"/>
              </a:rPr>
              <a:t>It has given her a chance to learn from her classmates.</a:t>
            </a:r>
            <a:endParaRPr lang="zh-CN" altLang="zh-CN" sz="2000" dirty="0">
              <a:solidFill>
                <a:srgbClr val="FF0000"/>
              </a:solidFill>
              <a:latin typeface="Comic Sans MS" panose="030F0702030302020204" pitchFamily="66" charset="0"/>
              <a:ea typeface="宋体" panose="02010600030101010101" pitchFamily="2" charset="-122"/>
              <a:cs typeface="Times New Roman" panose="02020603050405020304" pitchFamily="18" charset="0"/>
            </a:endParaRPr>
          </a:p>
        </p:txBody>
      </p:sp>
      <p:sp>
        <p:nvSpPr>
          <p:cNvPr id="12" name="矩形 11"/>
          <p:cNvSpPr/>
          <p:nvPr/>
        </p:nvSpPr>
        <p:spPr>
          <a:xfrm>
            <a:off x="774292" y="2871264"/>
            <a:ext cx="5686173" cy="410625"/>
          </a:xfrm>
          <a:prstGeom prst="rect">
            <a:avLst/>
          </a:prstGeom>
        </p:spPr>
        <p:txBody>
          <a:bodyPr wrap="none">
            <a:spAutoFit/>
          </a:bodyPr>
          <a:lstStyle/>
          <a:p>
            <a:pPr indent="266700" algn="ctr">
              <a:lnSpc>
                <a:spcPct val="110000"/>
              </a:lnSpc>
              <a:spcBef>
                <a:spcPts val="360"/>
              </a:spcBef>
              <a:spcAft>
                <a:spcPts val="360"/>
              </a:spcAft>
            </a:pPr>
            <a:r>
              <a:rPr lang="en-US" altLang="zh-CN" sz="2000" dirty="0">
                <a:solidFill>
                  <a:srgbClr val="FF0000"/>
                </a:solidFill>
                <a:latin typeface="Comic Sans MS" panose="030F0702030302020204" pitchFamily="66" charset="0"/>
                <a:ea typeface="宋体" panose="02010600030101010101" pitchFamily="2" charset="-122"/>
                <a:cs typeface="Times New Roman" panose="02020603050405020304" pitchFamily="18" charset="0"/>
              </a:rPr>
              <a:t>It has given him a chance to study further. </a:t>
            </a:r>
            <a:endParaRPr lang="zh-CN" altLang="zh-CN" sz="2000" dirty="0">
              <a:solidFill>
                <a:srgbClr val="FF0000"/>
              </a:solidFill>
              <a:latin typeface="Comic Sans MS" panose="030F0702030302020204" pitchFamily="66" charset="0"/>
              <a:ea typeface="宋体" panose="02010600030101010101" pitchFamily="2" charset="-122"/>
              <a:cs typeface="Times New Roman" panose="02020603050405020304" pitchFamily="18" charset="0"/>
            </a:endParaRPr>
          </a:p>
        </p:txBody>
      </p:sp>
      <p:sp>
        <p:nvSpPr>
          <p:cNvPr id="7" name="矩形 6"/>
          <p:cNvSpPr/>
          <p:nvPr/>
        </p:nvSpPr>
        <p:spPr>
          <a:xfrm>
            <a:off x="2364518" y="4457744"/>
            <a:ext cx="2869696" cy="430887"/>
          </a:xfrm>
          <a:prstGeom prst="rect">
            <a:avLst/>
          </a:prstGeom>
        </p:spPr>
        <p:txBody>
          <a:bodyPr wrap="none">
            <a:spAutoFit/>
          </a:bodyPr>
          <a:lstStyle/>
          <a:p>
            <a:pPr indent="266700" algn="just">
              <a:lnSpc>
                <a:spcPct val="110000"/>
              </a:lnSpc>
              <a:spcAft>
                <a:spcPts val="0"/>
              </a:spcAft>
            </a:pPr>
            <a:r>
              <a:rPr lang="en-US" altLang="zh-CN" sz="2000" dirty="0">
                <a:solidFill>
                  <a:srgbClr val="FF0000"/>
                </a:solidFill>
                <a:latin typeface="Comic Sans MS" panose="030F0702030302020204" pitchFamily="66" charset="0"/>
                <a:ea typeface="宋体" panose="02010600030101010101" pitchFamily="2" charset="-122"/>
                <a:cs typeface="Times New Roman" panose="02020603050405020304" pitchFamily="18" charset="0"/>
              </a:rPr>
              <a:t> is filled with </a:t>
            </a:r>
            <a:r>
              <a:rPr lang="en-US" altLang="zh-CN" sz="2000" dirty="0" smtClean="0">
                <a:solidFill>
                  <a:srgbClr val="FF0000"/>
                </a:solidFill>
                <a:latin typeface="Comic Sans MS" panose="030F0702030302020204" pitchFamily="66" charset="0"/>
                <a:ea typeface="宋体" panose="02010600030101010101" pitchFamily="2" charset="-122"/>
                <a:cs typeface="Times New Roman" panose="02020603050405020304" pitchFamily="18" charset="0"/>
              </a:rPr>
              <a:t>books </a:t>
            </a:r>
            <a:endParaRPr lang="zh-CN" altLang="zh-CN" sz="2000" dirty="0">
              <a:solidFill>
                <a:srgbClr val="FF0000"/>
              </a:solidFill>
              <a:latin typeface="Comic Sans MS" panose="030F0702030302020204" pitchFamily="66" charset="0"/>
              <a:ea typeface="宋体" panose="02010600030101010101" pitchFamily="2" charset="-122"/>
              <a:cs typeface="Times New Roman" panose="02020603050405020304" pitchFamily="18" charset="0"/>
            </a:endParaRPr>
          </a:p>
        </p:txBody>
      </p:sp>
      <p:sp>
        <p:nvSpPr>
          <p:cNvPr id="8" name="矩形 7"/>
          <p:cNvSpPr/>
          <p:nvPr/>
        </p:nvSpPr>
        <p:spPr>
          <a:xfrm>
            <a:off x="2643261" y="4871370"/>
            <a:ext cx="3498073" cy="400110"/>
          </a:xfrm>
          <a:prstGeom prst="rect">
            <a:avLst/>
          </a:prstGeom>
        </p:spPr>
        <p:txBody>
          <a:bodyPr wrap="none">
            <a:spAutoFit/>
          </a:bodyPr>
          <a:lstStyle/>
          <a:p>
            <a:r>
              <a:rPr lang="en-US" altLang="zh-CN" sz="2000" dirty="0">
                <a:solidFill>
                  <a:srgbClr val="FF0000"/>
                </a:solidFill>
                <a:latin typeface="Comic Sans MS" panose="030F0702030302020204" pitchFamily="66" charset="0"/>
                <a:ea typeface="宋体" panose="02010600030101010101" pitchFamily="2" charset="-122"/>
                <a:cs typeface="Times New Roman" panose="02020603050405020304" pitchFamily="18" charset="0"/>
              </a:rPr>
              <a:t>is filled with strange </a:t>
            </a:r>
            <a:r>
              <a:rPr lang="en-US" altLang="zh-CN" sz="2000" dirty="0" smtClean="0">
                <a:solidFill>
                  <a:srgbClr val="FF0000"/>
                </a:solidFill>
                <a:latin typeface="Comic Sans MS" panose="030F0702030302020204" pitchFamily="66" charset="0"/>
                <a:ea typeface="宋体" panose="02010600030101010101" pitchFamily="2" charset="-122"/>
                <a:cs typeface="Times New Roman" panose="02020603050405020304" pitchFamily="18" charset="0"/>
              </a:rPr>
              <a:t>smell </a:t>
            </a:r>
            <a:endParaRPr lang="zh-CN" altLang="en-US" sz="2000" dirty="0">
              <a:solidFill>
                <a:srgbClr val="FF0000"/>
              </a:solidFill>
              <a:latin typeface="Comic Sans MS" panose="030F0702030302020204" pitchFamily="66" charset="0"/>
              <a:ea typeface="宋体"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0" dur="500"/>
                                        <p:tgtEl>
                                          <p:spTgt spid="6">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3" dur="500"/>
                                        <p:tgtEl>
                                          <p:spTgt spid="6">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randombar(horizontal)">
                                      <p:cBhvr>
                                        <p:cTn id="16" dur="5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14" presetClass="entr" presetSubtype="10" fill="hold" nodeType="afterEffect">
                                  <p:stCondLst>
                                    <p:cond delay="0"/>
                                  </p:stCondLst>
                                  <p:childTnLst>
                                    <p:set>
                                      <p:cBhvr>
                                        <p:cTn id="33" dur="1" fill="hold">
                                          <p:stCondLst>
                                            <p:cond delay="0"/>
                                          </p:stCondLst>
                                        </p:cTn>
                                        <p:tgtEl>
                                          <p:spTgt spid="6">
                                            <p:txEl>
                                              <p:pRg st="5" end="5"/>
                                            </p:txEl>
                                          </p:spTgt>
                                        </p:tgtEl>
                                        <p:attrNameLst>
                                          <p:attrName>style.visibility</p:attrName>
                                        </p:attrNameLst>
                                      </p:cBhvr>
                                      <p:to>
                                        <p:strVal val="visible"/>
                                      </p:to>
                                    </p:set>
                                    <p:animEffect transition="in" filter="randombar(horizontal)">
                                      <p:cBhvr>
                                        <p:cTn id="34" dur="500"/>
                                        <p:tgtEl>
                                          <p:spTgt spid="6">
                                            <p:txEl>
                                              <p:pRg st="5" end="5"/>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randombar(horizontal)">
                                      <p:cBhvr>
                                        <p:cTn id="37" dur="500"/>
                                        <p:tgtEl>
                                          <p:spTgt spid="6">
                                            <p:txEl>
                                              <p:pRg st="6" end="6"/>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6">
                                            <p:txEl>
                                              <p:pRg st="7" end="7"/>
                                            </p:txEl>
                                          </p:spTgt>
                                        </p:tgtEl>
                                        <p:attrNameLst>
                                          <p:attrName>style.visibility</p:attrName>
                                        </p:attrNameLst>
                                      </p:cBhvr>
                                      <p:to>
                                        <p:strVal val="visible"/>
                                      </p:to>
                                    </p:set>
                                    <p:animEffect transition="in" filter="randombar(horizontal)">
                                      <p:cBhvr>
                                        <p:cTn id="40" dur="500"/>
                                        <p:tgtEl>
                                          <p:spTgt spid="6">
                                            <p:txEl>
                                              <p:pRg st="7" end="7"/>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6">
                                            <p:txEl>
                                              <p:pRg st="8" end="8"/>
                                            </p:txEl>
                                          </p:spTgt>
                                        </p:tgtEl>
                                        <p:attrNameLst>
                                          <p:attrName>style.visibility</p:attrName>
                                        </p:attrNameLst>
                                      </p:cBhvr>
                                      <p:to>
                                        <p:strVal val="visible"/>
                                      </p:to>
                                    </p:set>
                                    <p:animEffect transition="in" filter="randombar(horizontal)">
                                      <p:cBhvr>
                                        <p:cTn id="43" dur="500"/>
                                        <p:tgtEl>
                                          <p:spTgt spid="6">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00"/>
                                        <p:tgtEl>
                                          <p:spTgt spid="7"/>
                                        </p:tgtEl>
                                      </p:cBhvr>
                                    </p:animEffect>
                                    <p:anim calcmode="lin" valueType="num">
                                      <p:cBhvr>
                                        <p:cTn id="49" dur="1000" fill="hold"/>
                                        <p:tgtEl>
                                          <p:spTgt spid="7"/>
                                        </p:tgtEl>
                                        <p:attrNameLst>
                                          <p:attrName>ppt_x</p:attrName>
                                        </p:attrNameLst>
                                      </p:cBhvr>
                                      <p:tavLst>
                                        <p:tav tm="0">
                                          <p:val>
                                            <p:strVal val="#ppt_x"/>
                                          </p:val>
                                        </p:tav>
                                        <p:tav tm="100000">
                                          <p:val>
                                            <p:strVal val="#ppt_x"/>
                                          </p:val>
                                        </p:tav>
                                      </p:tavLst>
                                    </p:anim>
                                    <p:anim calcmode="lin" valueType="num">
                                      <p:cBhvr>
                                        <p:cTn id="5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7"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7. Text B (1)">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380930" y="447870"/>
            <a:ext cx="9803363" cy="55143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500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7"/>
                </p:tgtEl>
              </p:cMediaNode>
            </p:video>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456055" y="419100"/>
            <a:ext cx="9930130" cy="1383665"/>
          </a:xfrm>
          <a:prstGeom prst="rect">
            <a:avLst/>
          </a:prstGeom>
          <a:noFill/>
        </p:spPr>
        <p:txBody>
          <a:bodyPr wrap="square" rtlCol="0">
            <a:spAutoFit/>
          </a:bodyPr>
          <a:lstStyle/>
          <a:p>
            <a:r>
              <a:rPr lang="en-US" altLang="zh-CN" sz="2800">
                <a:ln w="22225">
                  <a:solidFill>
                    <a:schemeClr val="accent2"/>
                  </a:solidFill>
                  <a:prstDash val="solid"/>
                </a:ln>
                <a:solidFill>
                  <a:schemeClr val="accent2">
                    <a:lumMod val="40000"/>
                    <a:lumOff val="60000"/>
                  </a:schemeClr>
                </a:solidFill>
                <a:effectLst/>
              </a:rPr>
              <a:t>Watch the following video and give your own opinion about the relationship between Chinese character and Chinese peoples’ lifestyles?</a:t>
            </a:r>
          </a:p>
        </p:txBody>
      </p:sp>
      <p:sp>
        <p:nvSpPr>
          <p:cNvPr id="4" name="文本框 3"/>
          <p:cNvSpPr txBox="1"/>
          <p:nvPr/>
        </p:nvSpPr>
        <p:spPr>
          <a:xfrm>
            <a:off x="1523365" y="2278380"/>
            <a:ext cx="9747885" cy="645160"/>
          </a:xfrm>
          <a:prstGeom prst="rect">
            <a:avLst/>
          </a:prstGeom>
          <a:noFill/>
        </p:spPr>
        <p:txBody>
          <a:bodyPr wrap="square" rtlCol="0">
            <a:spAutoFit/>
          </a:bodyPr>
          <a:lstStyle/>
          <a:p>
            <a:r>
              <a:rPr lang="zh-CN" altLang="en-US"/>
              <a:t>https://b23.tv/VavrYgs?share_medium=android&amp;share_source=qq&amp;bbid=XY7BC137649171613BA88827379C5600CA2D3&amp;ts=1638669279780</a:t>
            </a:r>
          </a:p>
        </p:txBody>
      </p:sp>
      <p:pic>
        <p:nvPicPr>
          <p:cNvPr id="5" name="图片 4" descr="Screenshot_2021-12-05-09-58-13-107_tv.danmaku.bil"/>
          <p:cNvPicPr>
            <a:picLocks noChangeAspect="1"/>
          </p:cNvPicPr>
          <p:nvPr/>
        </p:nvPicPr>
        <p:blipFill>
          <a:blip r:embed="rId2" cstate="print"/>
          <a:stretch>
            <a:fillRect/>
          </a:stretch>
        </p:blipFill>
        <p:spPr>
          <a:xfrm>
            <a:off x="0" y="3024505"/>
            <a:ext cx="12096750" cy="3147695"/>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3"/>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4"/>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5"/>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1"/>
            </p:custDataLst>
          </p:nvPr>
        </p:nvSpPr>
        <p:spPr bwMode="auto">
          <a:xfrm>
            <a:off x="690563" y="1173163"/>
            <a:ext cx="5202237" cy="461962"/>
          </a:xfrm>
          <a:prstGeom prst="rect">
            <a:avLst/>
          </a:prstGeom>
          <a:noFill/>
        </p:spPr>
        <p:txBody>
          <a:bodyPr>
            <a:spAutoFit/>
          </a:bodyPr>
          <a:lstStyle/>
          <a:p>
            <a:pPr algn="ctr" fontAlgn="auto">
              <a:spcBef>
                <a:spcPts val="0"/>
              </a:spcBef>
              <a:spcAft>
                <a:spcPts val="0"/>
              </a:spcAft>
              <a:defRPr/>
            </a:pPr>
            <a:r>
              <a:rPr lang="en-US" altLang="zh-CN" sz="2400" b="1" kern="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t>
            </a:r>
            <a:r>
              <a:rPr lang="en-US" altLang="zh-CN" sz="2400" b="1" kern="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B   Extensive Reading 1-2</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870576" y="2787488"/>
            <a:ext cx="4713288" cy="2308324"/>
          </a:xfrm>
          <a:prstGeom prst="rect">
            <a:avLst/>
          </a:prstGeom>
          <a:solidFill>
            <a:srgbClr val="FFFF99"/>
          </a:solidFill>
        </p:spPr>
        <p:txBody>
          <a:bodyPr wrap="square">
            <a:spAutoFit/>
          </a:bodyPr>
          <a:lstStyle/>
          <a:p>
            <a:pPr algn="ctr"/>
            <a:r>
              <a:rPr lang="zh-CN" altLang="zh-CN" b="1" smtClean="0"/>
              <a:t>没有钱包在北京怎么生活</a:t>
            </a:r>
            <a:endParaRPr lang="en-US" altLang="zh-CN" b="1" smtClean="0"/>
          </a:p>
          <a:p>
            <a:pPr algn="ctr"/>
            <a:endParaRPr lang="zh-CN" altLang="zh-CN" b="1" smtClean="0"/>
          </a:p>
          <a:p>
            <a:r>
              <a:rPr lang="en-US" altLang="zh-CN" smtClean="0"/>
              <a:t>        </a:t>
            </a:r>
            <a:r>
              <a:rPr lang="zh-CN" altLang="zh-CN" smtClean="0"/>
              <a:t>在很多地方，如果你出门不带钱包，那么一整天都会过得非常艰难——你没有办法支付食物、交通或其他任何生活必需品的费用。</a:t>
            </a:r>
          </a:p>
          <a:p>
            <a:r>
              <a:rPr lang="en-US" altLang="zh-CN" smtClean="0"/>
              <a:t>         </a:t>
            </a:r>
            <a:r>
              <a:rPr lang="zh-CN" altLang="zh-CN" smtClean="0"/>
              <a:t>但在中国的大城市，只要带好智能手机，你无须带装现金和信用卡的钱包，就完全可以活下来。</a:t>
            </a:r>
            <a:endParaRPr lang="zh-CN" altLang="zh-CN"/>
          </a:p>
        </p:txBody>
      </p:sp>
      <p:pic>
        <p:nvPicPr>
          <p:cNvPr id="24" name="图片 23"/>
          <p:cNvPicPr>
            <a:picLocks noChangeAspect="1"/>
          </p:cNvPicPr>
          <p:nvPr/>
        </p:nvPicPr>
        <p:blipFill>
          <a:blip r:embed="rId8" cstate="print"/>
          <a:srcRect/>
          <a:stretch>
            <a:fillRect/>
          </a:stretch>
        </p:blipFill>
        <p:spPr bwMode="auto">
          <a:xfrm>
            <a:off x="10809288" y="1588"/>
            <a:ext cx="927100" cy="925512"/>
          </a:xfrm>
          <a:prstGeom prst="rect">
            <a:avLst/>
          </a:prstGeom>
          <a:noFill/>
          <a:ln w="9525">
            <a:noFill/>
            <a:miter lim="800000"/>
            <a:headEnd/>
            <a:tailEnd/>
          </a:ln>
        </p:spPr>
      </p:pic>
      <p:graphicFrame>
        <p:nvGraphicFramePr>
          <p:cNvPr id="26" name="Group 62"/>
          <p:cNvGraphicFramePr>
            <a:graphicFrameLocks noGrp="1"/>
          </p:cNvGraphicFramePr>
          <p:nvPr/>
        </p:nvGraphicFramePr>
        <p:xfrm>
          <a:off x="1776413" y="4652963"/>
          <a:ext cx="720537" cy="334984"/>
        </p:xfrm>
        <a:graphic>
          <a:graphicData uri="http://schemas.openxmlformats.org/drawingml/2006/table">
            <a:tbl>
              <a:tblPr/>
              <a:tblGrid>
                <a:gridCol w="720537"/>
              </a:tblGrid>
              <a:tr h="33492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 </a:t>
                      </a:r>
                    </a:p>
                  </a:txBody>
                  <a:tcPr marL="91498" marR="91498" marT="45572" marB="45572" horzOverflow="overflow">
                    <a:lnL>
                      <a:noFill/>
                    </a:lnL>
                    <a:lnR>
                      <a:noFill/>
                    </a:lnR>
                    <a:lnT>
                      <a:noFill/>
                    </a:lnT>
                    <a:lnB>
                      <a:noFill/>
                    </a:lnB>
                    <a:lnTlToBr>
                      <a:noFill/>
                    </a:lnTlToBr>
                    <a:lnBlToTr>
                      <a:noFill/>
                    </a:lnBlToTr>
                    <a:noFill/>
                  </a:tcPr>
                </a:tc>
              </a:tr>
            </a:tbl>
          </a:graphicData>
        </a:graphic>
      </p:graphicFrame>
      <p:pic>
        <p:nvPicPr>
          <p:cNvPr id="40" name="Picture 2" descr="C:\Users\xiaanwen\Desktop\播放.png"/>
          <p:cNvPicPr>
            <a:picLocks noChangeAspect="1" noChangeArrowheads="1"/>
          </p:cNvPicPr>
          <p:nvPr/>
        </p:nvPicPr>
        <p:blipFill>
          <a:blip r:embed="rId9" cstate="print"/>
          <a:srcRect t="8850" b="8286"/>
          <a:stretch>
            <a:fillRect/>
          </a:stretch>
        </p:blipFill>
        <p:spPr bwMode="auto">
          <a:xfrm>
            <a:off x="7239000" y="144463"/>
            <a:ext cx="1071563" cy="712787"/>
          </a:xfrm>
          <a:prstGeom prst="rect">
            <a:avLst/>
          </a:prstGeom>
          <a:noFill/>
          <a:ln w="9525">
            <a:noFill/>
            <a:miter lim="800000"/>
            <a:headEnd/>
            <a:tailEnd/>
          </a:ln>
        </p:spPr>
      </p:pic>
      <p:pic>
        <p:nvPicPr>
          <p:cNvPr id="41" name="Picture 3" descr="C:\Users\xiaanwen\Desktop\暂停.png"/>
          <p:cNvPicPr>
            <a:picLocks noChangeAspect="1" noChangeArrowheads="1"/>
          </p:cNvPicPr>
          <p:nvPr/>
        </p:nvPicPr>
        <p:blipFill>
          <a:blip r:embed="rId10" cstate="print"/>
          <a:srcRect t="8334" b="8331"/>
          <a:stretch>
            <a:fillRect/>
          </a:stretch>
        </p:blipFill>
        <p:spPr bwMode="auto">
          <a:xfrm>
            <a:off x="8524875" y="144463"/>
            <a:ext cx="927100" cy="719137"/>
          </a:xfrm>
          <a:prstGeom prst="rect">
            <a:avLst/>
          </a:prstGeom>
          <a:noFill/>
          <a:ln w="9525">
            <a:noFill/>
            <a:miter lim="800000"/>
            <a:headEnd/>
            <a:tailEnd/>
          </a:ln>
        </p:spPr>
      </p:pic>
      <p:pic>
        <p:nvPicPr>
          <p:cNvPr id="42" name="Picture 4" descr="C:\Users\xiaanwen\Desktop\停止.png"/>
          <p:cNvPicPr>
            <a:picLocks noChangeAspect="1" noChangeArrowheads="1"/>
          </p:cNvPicPr>
          <p:nvPr/>
        </p:nvPicPr>
        <p:blipFill>
          <a:blip r:embed="rId11" cstate="print"/>
          <a:srcRect t="6667"/>
          <a:stretch>
            <a:fillRect/>
          </a:stretch>
        </p:blipFill>
        <p:spPr bwMode="auto">
          <a:xfrm>
            <a:off x="9594850" y="100013"/>
            <a:ext cx="857250" cy="828675"/>
          </a:xfrm>
          <a:prstGeom prst="rect">
            <a:avLst/>
          </a:prstGeom>
          <a:noFill/>
          <a:ln w="9525">
            <a:noFill/>
            <a:miter lim="800000"/>
            <a:headEnd/>
            <a:tailEnd/>
          </a:ln>
        </p:spPr>
      </p:pic>
      <p:graphicFrame>
        <p:nvGraphicFramePr>
          <p:cNvPr id="59" name="Group 80"/>
          <p:cNvGraphicFramePr>
            <a:graphicFrameLocks noGrp="1"/>
          </p:cNvGraphicFramePr>
          <p:nvPr/>
        </p:nvGraphicFramePr>
        <p:xfrm>
          <a:off x="643709" y="5749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3" name="TextBox 42"/>
          <p:cNvSpPr txBox="1"/>
          <p:nvPr/>
        </p:nvSpPr>
        <p:spPr>
          <a:xfrm>
            <a:off x="838356" y="2601143"/>
            <a:ext cx="5194975" cy="3452099"/>
          </a:xfrm>
          <a:prstGeom prst="rect">
            <a:avLst/>
          </a:prstGeom>
          <a:noFill/>
        </p:spPr>
        <p:txBody>
          <a:bodyPr wrap="square" rtlCol="0">
            <a:spAutoFit/>
          </a:bodyPr>
          <a:lstStyle/>
          <a:p>
            <a:pPr algn="just">
              <a:lnSpc>
                <a:spcPct val="130000"/>
              </a:lnSpc>
            </a:pP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smtClean="0">
                <a:solidFill>
                  <a:srgbClr val="FF0000"/>
                </a:solidFill>
                <a:latin typeface="Comic Sans MS" panose="030F0702030302020204" pitchFamily="66" charset="0"/>
              </a:rPr>
              <a:t>1</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2000" smtClean="0"/>
              <a:t>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In many places, if you leave the house without your wallet, you’ll be in a </a:t>
            </a:r>
            <a:r>
              <a:rPr lang="en-US" altLang="zh-CN" sz="1700" b="1" kern="100" smtClean="0">
                <a:solidFill>
                  <a:srgbClr val="0070C0"/>
                </a:solidFill>
                <a:latin typeface="Times New Roman" panose="02020603050405020304" pitchFamily="18" charset="0"/>
              </a:rPr>
              <a:t>tough</a:t>
            </a:r>
            <a:r>
              <a:rPr lang="en-US" altLang="zh-CN" sz="2000" b="1" baseline="30000" smtClean="0">
                <a:solidFill>
                  <a:schemeClr val="accent5"/>
                </a:solidFill>
                <a:latin typeface="Times New Roman" panose="02020603050405020304" pitchFamily="18" charset="0"/>
                <a:cs typeface="Times New Roman" panose="02020603050405020304" pitchFamily="18" charset="0"/>
              </a:rPr>
              <a:t>1</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700" b="1" kern="100" smtClean="0">
                <a:solidFill>
                  <a:srgbClr val="0070C0"/>
                </a:solidFill>
                <a:latin typeface="Times New Roman" panose="02020603050405020304" pitchFamily="18" charset="0"/>
              </a:rPr>
              <a:t>spot</a:t>
            </a:r>
            <a:r>
              <a:rPr lang="en-US" altLang="zh-CN" sz="2000" b="1" baseline="30000" smtClean="0">
                <a:solidFill>
                  <a:schemeClr val="accent5"/>
                </a:solidFill>
                <a:latin typeface="Times New Roman" panose="02020603050405020304" pitchFamily="18" charset="0"/>
                <a:cs typeface="Times New Roman" panose="02020603050405020304" pitchFamily="18" charset="0"/>
              </a:rPr>
              <a:t>2</a:t>
            </a:r>
            <a:r>
              <a:rPr lang="en-US" altLang="zh-CN" sz="1700" b="1" kern="100" smtClean="0">
                <a:solidFill>
                  <a:srgbClr val="0070C0"/>
                </a:solidFill>
                <a:latin typeface="Times New Roman" panose="02020603050405020304" pitchFamily="18" charset="0"/>
              </a:rPr>
              <a:t>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all day. No way to </a:t>
            </a:r>
            <a:r>
              <a:rPr lang="en-US" altLang="zh-CN" sz="2000" u="sng"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pay for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food, transportation or any of life’s other </a:t>
            </a:r>
            <a:r>
              <a:rPr lang="en-US" altLang="zh-CN" sz="1700" b="1" kern="100" smtClean="0">
                <a:solidFill>
                  <a:srgbClr val="0070C0"/>
                </a:solidFill>
                <a:latin typeface="Times New Roman" panose="02020603050405020304" pitchFamily="18" charset="0"/>
              </a:rPr>
              <a:t>necessities</a:t>
            </a:r>
            <a:r>
              <a:rPr lang="en-US" altLang="zh-CN" sz="2000" b="1" baseline="30000" smtClean="0">
                <a:solidFill>
                  <a:schemeClr val="accent5"/>
                </a:solidFill>
                <a:latin typeface="Times New Roman" panose="02020603050405020304" pitchFamily="18" charset="0"/>
                <a:cs typeface="Times New Roman" panose="02020603050405020304" pitchFamily="18" charset="0"/>
              </a:rPr>
              <a:t>3</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p>
          <a:p>
            <a:pPr algn="just">
              <a:lnSpc>
                <a:spcPct val="130000"/>
              </a:lnSpc>
            </a:pPr>
            <a:r>
              <a:rPr lang="en-US" altLang="zh-CN" sz="2400" b="1" smtClean="0">
                <a:solidFill>
                  <a:srgbClr val="FF0000"/>
                </a:solidFill>
                <a:latin typeface="Comic Sans MS" panose="030F0702030302020204" pitchFamily="66" charset="0"/>
              </a:rPr>
              <a:t>2</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But in China’s largest cities, you can definitely survive without carrying a pocket full of cash and </a:t>
            </a:r>
            <a:r>
              <a:rPr lang="en-US" altLang="zh-CN" sz="1700" b="1" kern="100" smtClean="0">
                <a:solidFill>
                  <a:srgbClr val="0070C0"/>
                </a:solidFill>
                <a:latin typeface="Times New Roman" panose="02020603050405020304" pitchFamily="18" charset="0"/>
              </a:rPr>
              <a:t>credit</a:t>
            </a:r>
            <a:r>
              <a:rPr lang="en-US" altLang="zh-CN" sz="2000" b="1" baseline="30000" smtClean="0">
                <a:solidFill>
                  <a:schemeClr val="accent5"/>
                </a:solidFill>
                <a:latin typeface="Times New Roman" panose="02020603050405020304" pitchFamily="18" charset="0"/>
                <a:cs typeface="Times New Roman" panose="02020603050405020304" pitchFamily="18" charset="0"/>
              </a:rPr>
              <a:t>4</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cards — as long as you’ve got your smartphone. </a:t>
            </a:r>
            <a:endParaRPr lang="zh-CN" altLang="en-US"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3" name="矩形 32"/>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sp>
        <p:nvSpPr>
          <p:cNvPr id="39" name="矩形 38"/>
          <p:cNvSpPr/>
          <p:nvPr/>
        </p:nvSpPr>
        <p:spPr>
          <a:xfrm>
            <a:off x="6769669" y="2792472"/>
            <a:ext cx="4089281" cy="369332"/>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pitchFamily="18" charset="0"/>
                <a:ea typeface="+mn-ea"/>
              </a:rPr>
              <a:t>★</a:t>
            </a:r>
            <a:r>
              <a:rPr lang="en-US" altLang="zh-CN" b="1" smtClean="0"/>
              <a:t> </a:t>
            </a:r>
            <a:r>
              <a:rPr lang="en-US" altLang="zh-CN" b="1" kern="100" smtClean="0">
                <a:solidFill>
                  <a:srgbClr val="0070C0"/>
                </a:solidFill>
                <a:latin typeface="Times New Roman" panose="02020603050405020304" pitchFamily="18" charset="0"/>
              </a:rPr>
              <a:t>tough</a:t>
            </a:r>
            <a:r>
              <a:rPr lang="en-US" altLang="zh-CN" b="1" smtClean="0"/>
              <a:t> </a:t>
            </a:r>
            <a:r>
              <a:rPr lang="en-US" altLang="zh-CN" smtClean="0"/>
              <a:t>/tʌf/     adj. </a:t>
            </a:r>
            <a:r>
              <a:rPr lang="zh-CN" altLang="en-US" smtClean="0"/>
              <a:t>艰苦的，艰难的</a:t>
            </a:r>
          </a:p>
        </p:txBody>
      </p:sp>
      <p:graphicFrame>
        <p:nvGraphicFramePr>
          <p:cNvPr id="47" name="Group 80"/>
          <p:cNvGraphicFramePr>
            <a:graphicFrameLocks noGrp="1"/>
          </p:cNvGraphicFramePr>
          <p:nvPr/>
        </p:nvGraphicFramePr>
        <p:xfrm>
          <a:off x="4031794" y="2489694"/>
          <a:ext cx="1009753" cy="334986"/>
        </p:xfrm>
        <a:graphic>
          <a:graphicData uri="http://schemas.openxmlformats.org/drawingml/2006/table">
            <a:tbl>
              <a:tblPr/>
              <a:tblGrid>
                <a:gridCol w="1009753"/>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4" name="矩形 43"/>
          <p:cNvSpPr/>
          <p:nvPr/>
        </p:nvSpPr>
        <p:spPr>
          <a:xfrm>
            <a:off x="939423" y="1741208"/>
            <a:ext cx="4471477" cy="830997"/>
          </a:xfrm>
          <a:prstGeom prst="rect">
            <a:avLst/>
          </a:prstGeom>
        </p:spPr>
        <p:txBody>
          <a:bodyPr wrap="square">
            <a:spAutoFit/>
          </a:bodyPr>
          <a:lstStyle/>
          <a:p>
            <a:pPr algn="ctr"/>
            <a:r>
              <a:rPr lang="en-US" altLang="zh-CN" sz="2400" b="1" smtClean="0">
                <a:solidFill>
                  <a:srgbClr val="00B050"/>
                </a:solidFill>
                <a:latin typeface="Comic Sans MS" panose="030F0702030302020204" pitchFamily="66" charset="0"/>
              </a:rPr>
              <a:t>How to Get by in Beijing Without a Wallet</a:t>
            </a:r>
            <a:endParaRPr lang="zh-CN" altLang="en-US" sz="2400" b="1" dirty="0">
              <a:solidFill>
                <a:srgbClr val="00B050"/>
              </a:solidFill>
              <a:latin typeface="Comic Sans MS" panose="030F0702030302020204" pitchFamily="66" charset="0"/>
            </a:endParaRPr>
          </a:p>
        </p:txBody>
      </p:sp>
      <p:sp>
        <p:nvSpPr>
          <p:cNvPr id="45" name="矩形 44"/>
          <p:cNvSpPr/>
          <p:nvPr/>
        </p:nvSpPr>
        <p:spPr>
          <a:xfrm>
            <a:off x="6837322" y="3086458"/>
            <a:ext cx="3324485" cy="369332"/>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pitchFamily="18" charset="0"/>
                <a:ea typeface="+mn-ea"/>
              </a:rPr>
              <a:t>★</a:t>
            </a:r>
            <a:r>
              <a:rPr lang="zh-CN" altLang="en-US" b="1" i="1" smtClean="0"/>
              <a:t>  </a:t>
            </a:r>
            <a:r>
              <a:rPr lang="en-US" altLang="zh-CN" b="1" kern="100" smtClean="0">
                <a:solidFill>
                  <a:srgbClr val="0070C0"/>
                </a:solidFill>
                <a:latin typeface="Times New Roman" panose="02020603050405020304" pitchFamily="18" charset="0"/>
              </a:rPr>
              <a:t>spot </a:t>
            </a:r>
            <a:r>
              <a:rPr lang="en-US" altLang="zh-CN" smtClean="0"/>
              <a:t>/spɒt/ n. </a:t>
            </a:r>
            <a:r>
              <a:rPr lang="zh-CN" altLang="en-US" smtClean="0"/>
              <a:t>地点，场所</a:t>
            </a:r>
          </a:p>
        </p:txBody>
      </p:sp>
      <p:sp>
        <p:nvSpPr>
          <p:cNvPr id="48" name="矩形 47"/>
          <p:cNvSpPr/>
          <p:nvPr/>
        </p:nvSpPr>
        <p:spPr>
          <a:xfrm>
            <a:off x="6827535" y="5150498"/>
            <a:ext cx="4518490" cy="646331"/>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pitchFamily="18" charset="0"/>
                <a:ea typeface="+mn-ea"/>
              </a:rPr>
              <a:t>★</a:t>
            </a:r>
            <a:r>
              <a:rPr lang="en-US" altLang="zh-CN" b="1" smtClean="0"/>
              <a:t> </a:t>
            </a:r>
            <a:r>
              <a:rPr lang="en-US" altLang="zh-CN" b="1" kern="100" smtClean="0">
                <a:solidFill>
                  <a:srgbClr val="0070C0"/>
                </a:solidFill>
                <a:latin typeface="Times New Roman" panose="02020603050405020304" pitchFamily="18" charset="0"/>
              </a:rPr>
              <a:t>credit</a:t>
            </a:r>
            <a:r>
              <a:rPr lang="en-US" altLang="zh-CN" b="1" smtClean="0"/>
              <a:t> </a:t>
            </a:r>
            <a:r>
              <a:rPr lang="en-US" altLang="zh-CN" smtClean="0"/>
              <a:t>/</a:t>
            </a:r>
            <a:r>
              <a:rPr lang="zh-CN" altLang="en-US" smtClean="0"/>
              <a:t>ˈ</a:t>
            </a:r>
            <a:r>
              <a:rPr lang="en-US" altLang="zh-CN" smtClean="0"/>
              <a:t>kredɪt/ n. </a:t>
            </a:r>
            <a:r>
              <a:rPr lang="zh-CN" altLang="en-US" smtClean="0"/>
              <a:t>信誉，信用；赊购；赊欠</a:t>
            </a:r>
            <a:endParaRPr lang="en-US" altLang="zh-CN" smtClean="0"/>
          </a:p>
        </p:txBody>
      </p:sp>
      <p:sp>
        <p:nvSpPr>
          <p:cNvPr id="49" name="矩形 48"/>
          <p:cNvSpPr/>
          <p:nvPr/>
        </p:nvSpPr>
        <p:spPr>
          <a:xfrm>
            <a:off x="6748967" y="3498216"/>
            <a:ext cx="4683501" cy="1172629"/>
          </a:xfrm>
          <a:prstGeom prst="rect">
            <a:avLst/>
          </a:prstGeom>
          <a:solidFill>
            <a:srgbClr val="D7F9D3"/>
          </a:solidFill>
          <a:ln>
            <a:solidFill>
              <a:srgbClr val="FF0000"/>
            </a:solidFill>
          </a:ln>
        </p:spPr>
        <p:txBody>
          <a:bodyPr wrap="square">
            <a:spAutoFit/>
          </a:bodyPr>
          <a:lstStyle/>
          <a:p>
            <a:pPr>
              <a:lnSpc>
                <a:spcPct val="130000"/>
              </a:lnSpc>
            </a:pPr>
            <a:r>
              <a:rPr lang="zh-CN" altLang="zh-CN" kern="100" smtClean="0">
                <a:solidFill>
                  <a:srgbClr val="0070C0"/>
                </a:solidFill>
                <a:latin typeface="Times New Roman" panose="02020603050405020304" pitchFamily="18" charset="0"/>
                <a:ea typeface="+mn-ea"/>
              </a:rPr>
              <a:t>★</a:t>
            </a:r>
            <a:r>
              <a:rPr lang="en-US" altLang="zh-CN" b="1" kern="100" smtClean="0">
                <a:solidFill>
                  <a:srgbClr val="0070C0"/>
                </a:solidFill>
                <a:latin typeface="Times New Roman" panose="02020603050405020304" pitchFamily="18" charset="0"/>
              </a:rPr>
              <a:t> pay for     </a:t>
            </a:r>
            <a:r>
              <a:rPr lang="zh-CN" altLang="zh-CN" smtClean="0"/>
              <a:t>为</a:t>
            </a:r>
            <a:r>
              <a:rPr lang="zh-CN" altLang="zh-CN" smtClean="0">
                <a:latin typeface="+mn-ea"/>
              </a:rPr>
              <a:t>……</a:t>
            </a:r>
            <a:r>
              <a:rPr lang="zh-CN" altLang="zh-CN" smtClean="0"/>
              <a:t>付钱</a:t>
            </a:r>
          </a:p>
          <a:p>
            <a:pPr>
              <a:lnSpc>
                <a:spcPct val="130000"/>
              </a:lnSpc>
            </a:pPr>
            <a:r>
              <a:rPr lang="en-US" altLang="zh-CN" b="1" i="1" smtClean="0"/>
              <a:t>e.g.</a:t>
            </a:r>
            <a:r>
              <a:rPr lang="en-US" altLang="zh-CN" b="1" smtClean="0"/>
              <a:t>   </a:t>
            </a:r>
            <a:r>
              <a:rPr lang="en-US" altLang="zh-CN" smtClean="0"/>
              <a:t>I have had to pay for repairs to the house.</a:t>
            </a:r>
          </a:p>
          <a:p>
            <a:pPr>
              <a:lnSpc>
                <a:spcPct val="130000"/>
              </a:lnSpc>
            </a:pPr>
            <a:r>
              <a:rPr lang="en-US" altLang="zh-CN" smtClean="0"/>
              <a:t>         </a:t>
            </a:r>
            <a:r>
              <a:rPr lang="zh-CN" altLang="zh-CN" smtClean="0"/>
              <a:t>我不得不支付房屋维修费用。</a:t>
            </a:r>
          </a:p>
        </p:txBody>
      </p:sp>
      <p:sp>
        <p:nvSpPr>
          <p:cNvPr id="50" name="矩形 49"/>
          <p:cNvSpPr/>
          <p:nvPr/>
        </p:nvSpPr>
        <p:spPr>
          <a:xfrm>
            <a:off x="6798587" y="3841128"/>
            <a:ext cx="4683501" cy="1892826"/>
          </a:xfrm>
          <a:prstGeom prst="rect">
            <a:avLst/>
          </a:prstGeom>
          <a:solidFill>
            <a:srgbClr val="D7F9D3"/>
          </a:solidFill>
          <a:ln>
            <a:solidFill>
              <a:srgbClr val="FF0000"/>
            </a:solidFill>
          </a:ln>
        </p:spPr>
        <p:txBody>
          <a:bodyPr wrap="square">
            <a:spAutoFit/>
          </a:bodyPr>
          <a:lstStyle/>
          <a:p>
            <a:pPr>
              <a:lnSpc>
                <a:spcPct val="130000"/>
              </a:lnSpc>
            </a:pPr>
            <a:r>
              <a:rPr lang="zh-CN" altLang="zh-CN" kern="100" dirty="0" smtClean="0">
                <a:solidFill>
                  <a:srgbClr val="0070C0"/>
                </a:solidFill>
                <a:latin typeface="Times New Roman" panose="02020603050405020304" pitchFamily="18" charset="0"/>
              </a:rPr>
              <a:t>★ </a:t>
            </a:r>
            <a:r>
              <a:rPr lang="en-US" altLang="zh-CN" b="1" kern="100" dirty="0" smtClean="0">
                <a:solidFill>
                  <a:srgbClr val="0070C0"/>
                </a:solidFill>
                <a:latin typeface="Times New Roman" panose="02020603050405020304" pitchFamily="18" charset="0"/>
              </a:rPr>
              <a:t>necessity</a:t>
            </a:r>
            <a:r>
              <a:rPr lang="en-US" altLang="zh-CN" dirty="0" smtClean="0"/>
              <a:t>    /</a:t>
            </a:r>
            <a:r>
              <a:rPr lang="en-US" altLang="zh-CN" dirty="0" err="1" smtClean="0"/>
              <a:t>nə'sesəti</a:t>
            </a:r>
            <a:r>
              <a:rPr lang="en-US" altLang="zh-CN" dirty="0" smtClean="0"/>
              <a:t>/ </a:t>
            </a:r>
            <a:r>
              <a:rPr lang="en-US" altLang="zh-CN" i="1" dirty="0" smtClean="0"/>
              <a:t>n.</a:t>
            </a:r>
            <a:endParaRPr lang="zh-CN" altLang="zh-CN" dirty="0" smtClean="0"/>
          </a:p>
          <a:p>
            <a:pPr>
              <a:lnSpc>
                <a:spcPct val="130000"/>
              </a:lnSpc>
            </a:pPr>
            <a:r>
              <a:rPr lang="en-US" altLang="zh-CN" dirty="0" err="1" smtClean="0"/>
              <a:t>sth</a:t>
            </a:r>
            <a:r>
              <a:rPr lang="en-US" altLang="zh-CN" dirty="0" smtClean="0"/>
              <a:t>. that you must have in order to live properly or do </a:t>
            </a:r>
            <a:r>
              <a:rPr lang="en-US" altLang="zh-CN" dirty="0" err="1" smtClean="0"/>
              <a:t>sth</a:t>
            </a:r>
            <a:r>
              <a:rPr lang="en-US" altLang="zh-CN" dirty="0" smtClean="0"/>
              <a:t>.  </a:t>
            </a:r>
            <a:r>
              <a:rPr lang="zh-CN" altLang="zh-CN" dirty="0" smtClean="0"/>
              <a:t>必需品</a:t>
            </a:r>
          </a:p>
          <a:p>
            <a:pPr>
              <a:lnSpc>
                <a:spcPct val="130000"/>
              </a:lnSpc>
            </a:pPr>
            <a:r>
              <a:rPr lang="en-US" altLang="zh-CN" b="1" i="1" dirty="0" smtClean="0"/>
              <a:t>e.g.   </a:t>
            </a:r>
            <a:r>
              <a:rPr lang="en-US" altLang="zh-CN" dirty="0" smtClean="0"/>
              <a:t>Water is a basic necessity of life.  </a:t>
            </a:r>
          </a:p>
          <a:p>
            <a:pPr>
              <a:lnSpc>
                <a:spcPct val="130000"/>
              </a:lnSpc>
            </a:pPr>
            <a:r>
              <a:rPr lang="en-US" altLang="zh-CN" dirty="0" smtClean="0"/>
              <a:t>         </a:t>
            </a:r>
            <a:r>
              <a:rPr lang="zh-CN" altLang="zh-CN" dirty="0" smtClean="0"/>
              <a:t>生命离不开水。</a:t>
            </a:r>
          </a:p>
        </p:txBody>
      </p:sp>
      <p:graphicFrame>
        <p:nvGraphicFramePr>
          <p:cNvPr id="51" name="Group 80"/>
          <p:cNvGraphicFramePr>
            <a:graphicFrameLocks noGrp="1"/>
          </p:cNvGraphicFramePr>
          <p:nvPr/>
        </p:nvGraphicFramePr>
        <p:xfrm>
          <a:off x="4476410" y="3145873"/>
          <a:ext cx="548596" cy="349927"/>
        </p:xfrm>
        <a:graphic>
          <a:graphicData uri="http://schemas.openxmlformats.org/drawingml/2006/table">
            <a:tbl>
              <a:tblPr/>
              <a:tblGrid>
                <a:gridCol w="548596"/>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2" name="Group 80"/>
          <p:cNvGraphicFramePr>
            <a:graphicFrameLocks noGrp="1"/>
          </p:cNvGraphicFramePr>
          <p:nvPr/>
        </p:nvGraphicFramePr>
        <p:xfrm>
          <a:off x="5118993" y="3140933"/>
          <a:ext cx="512686" cy="349927"/>
        </p:xfrm>
        <a:graphic>
          <a:graphicData uri="http://schemas.openxmlformats.org/drawingml/2006/table">
            <a:tbl>
              <a:tblPr/>
              <a:tblGrid>
                <a:gridCol w="512686"/>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3" name="Group 80"/>
          <p:cNvGraphicFramePr>
            <a:graphicFrameLocks noGrp="1"/>
          </p:cNvGraphicFramePr>
          <p:nvPr/>
        </p:nvGraphicFramePr>
        <p:xfrm>
          <a:off x="2760353" y="4012605"/>
          <a:ext cx="1009753" cy="349927"/>
        </p:xfrm>
        <a:graphic>
          <a:graphicData uri="http://schemas.openxmlformats.org/drawingml/2006/table">
            <a:tbl>
              <a:tblPr/>
              <a:tblGrid>
                <a:gridCol w="1009753"/>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4" name="Group 80"/>
          <p:cNvGraphicFramePr>
            <a:graphicFrameLocks noGrp="1"/>
          </p:cNvGraphicFramePr>
          <p:nvPr/>
        </p:nvGraphicFramePr>
        <p:xfrm>
          <a:off x="2709016" y="3551131"/>
          <a:ext cx="811850" cy="349927"/>
        </p:xfrm>
        <a:graphic>
          <a:graphicData uri="http://schemas.openxmlformats.org/drawingml/2006/table">
            <a:tbl>
              <a:tblPr/>
              <a:tblGrid>
                <a:gridCol w="811850"/>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5" name="Group 80"/>
          <p:cNvGraphicFramePr>
            <a:graphicFrameLocks noGrp="1"/>
          </p:cNvGraphicFramePr>
          <p:nvPr/>
        </p:nvGraphicFramePr>
        <p:xfrm>
          <a:off x="2110872" y="5209016"/>
          <a:ext cx="683603" cy="349927"/>
        </p:xfrm>
        <a:graphic>
          <a:graphicData uri="http://schemas.openxmlformats.org/drawingml/2006/table">
            <a:tbl>
              <a:tblPr/>
              <a:tblGrid>
                <a:gridCol w="683603"/>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pic>
        <p:nvPicPr>
          <p:cNvPr id="56" name="B-1.2.wav">
            <a:hlinkClick r:id="" action="ppaction://media"/>
          </p:cNvPr>
          <p:cNvPicPr>
            <a:picLocks noRot="1" noChangeAspect="1"/>
          </p:cNvPicPr>
          <p:nvPr>
            <a:audioFile r:link="rId2"/>
            <p:extLst>
              <p:ext uri="{DAA4B4D4-6D71-4841-9C94-3DE7FCFB9230}">
                <p14:media xmlns:p14="http://schemas.microsoft.com/office/powerpoint/2010/main" xmlns="" r:link="rId12"/>
              </p:ext>
            </p:extLst>
          </p:nvPr>
        </p:nvPicPr>
        <p:blipFill>
          <a:blip r:embed="rId13" cstate="print"/>
          <a:stretch>
            <a:fillRect/>
          </a:stretch>
        </p:blipFill>
        <p:spPr>
          <a:xfrm>
            <a:off x="12192000" y="1481984"/>
            <a:ext cx="304800" cy="304800"/>
          </a:xfrm>
          <a:prstGeom prst="rect">
            <a:avLst/>
          </a:prstGeom>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51"/>
                    </p:tgtEl>
                  </p:cond>
                </p:stCondLst>
                <p:endSync evt="end" delay="0">
                  <p:rtn val="all"/>
                </p:endSync>
                <p:childTnLst>
                  <p:par>
                    <p:cTn id="13" fill="hold">
                      <p:stCondLst>
                        <p:cond delay="0"/>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ppt_x"/>
                                          </p:val>
                                        </p:tav>
                                        <p:tav tm="100000">
                                          <p:val>
                                            <p:strVal val="#ppt_x"/>
                                          </p:val>
                                        </p:tav>
                                      </p:tavLst>
                                    </p:anim>
                                    <p:anim calcmode="lin" valueType="num">
                                      <p:cBhvr additive="base">
                                        <p:cTn id="1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39"/>
                                        </p:tgtEl>
                                        <p:attrNameLst>
                                          <p:attrName>ppt_x</p:attrName>
                                        </p:attrNameLst>
                                      </p:cBhvr>
                                      <p:tavLst>
                                        <p:tav tm="0">
                                          <p:val>
                                            <p:strVal val="ppt_x"/>
                                          </p:val>
                                        </p:tav>
                                        <p:tav tm="100000">
                                          <p:val>
                                            <p:strVal val="ppt_x"/>
                                          </p:val>
                                        </p:tav>
                                      </p:tavLst>
                                    </p:anim>
                                    <p:anim calcmode="lin" valueType="num">
                                      <p:cBhvr additive="base">
                                        <p:cTn id="23" dur="500"/>
                                        <p:tgtEl>
                                          <p:spTgt spid="39"/>
                                        </p:tgtEl>
                                        <p:attrNameLst>
                                          <p:attrName>ppt_y</p:attrName>
                                        </p:attrNameLst>
                                      </p:cBhvr>
                                      <p:tavLst>
                                        <p:tav tm="0">
                                          <p:val>
                                            <p:strVal val="ppt_y"/>
                                          </p:val>
                                        </p:tav>
                                        <p:tav tm="100000">
                                          <p:val>
                                            <p:strVal val="1+ppt_h/2"/>
                                          </p:val>
                                        </p:tav>
                                      </p:tavLst>
                                    </p:anim>
                                    <p:set>
                                      <p:cBhvr>
                                        <p:cTn id="24"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cBhvr additive="base">
                                        <p:cTn id="30" dur="500" fill="hold"/>
                                        <p:tgtEl>
                                          <p:spTgt spid="45"/>
                                        </p:tgtEl>
                                        <p:attrNameLst>
                                          <p:attrName>ppt_x</p:attrName>
                                        </p:attrNameLst>
                                      </p:cBhvr>
                                      <p:tavLst>
                                        <p:tav tm="0">
                                          <p:val>
                                            <p:strVal val="#ppt_x"/>
                                          </p:val>
                                        </p:tav>
                                        <p:tav tm="100000">
                                          <p:val>
                                            <p:strVal val="#ppt_x"/>
                                          </p:val>
                                        </p:tav>
                                      </p:tavLst>
                                    </p:anim>
                                    <p:anim calcmode="lin" valueType="num">
                                      <p:cBhvr additive="base">
                                        <p:cTn id="31"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45"/>
                                        </p:tgtEl>
                                        <p:attrNameLst>
                                          <p:attrName>ppt_x</p:attrName>
                                        </p:attrNameLst>
                                      </p:cBhvr>
                                      <p:tavLst>
                                        <p:tav tm="0">
                                          <p:val>
                                            <p:strVal val="ppt_x"/>
                                          </p:val>
                                        </p:tav>
                                        <p:tav tm="100000">
                                          <p:val>
                                            <p:strVal val="ppt_x"/>
                                          </p:val>
                                        </p:tav>
                                      </p:tavLst>
                                    </p:anim>
                                    <p:anim calcmode="lin" valueType="num">
                                      <p:cBhvr additive="base">
                                        <p:cTn id="36" dur="500"/>
                                        <p:tgtEl>
                                          <p:spTgt spid="45"/>
                                        </p:tgtEl>
                                        <p:attrNameLst>
                                          <p:attrName>ppt_y</p:attrName>
                                        </p:attrNameLst>
                                      </p:cBhvr>
                                      <p:tavLst>
                                        <p:tav tm="0">
                                          <p:val>
                                            <p:strVal val="ppt_y"/>
                                          </p:val>
                                        </p:tav>
                                        <p:tav tm="100000">
                                          <p:val>
                                            <p:strVal val="1+ppt_h/2"/>
                                          </p:val>
                                        </p:tav>
                                      </p:tavLst>
                                    </p:anim>
                                    <p:set>
                                      <p:cBhvr>
                                        <p:cTn id="37"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38" restart="whenNotActive" fill="hold" evtFilter="cancelBubble" nodeType="interactiveSeq">
                <p:stCondLst>
                  <p:cond evt="onClick" delay="0">
                    <p:tgtEl>
                      <p:spTgt spid="53"/>
                    </p:tgtEl>
                  </p:cond>
                </p:stCondLst>
                <p:endSync evt="end" delay="0">
                  <p:rtn val="all"/>
                </p:endSync>
                <p:childTnLst>
                  <p:par>
                    <p:cTn id="39" fill="hold">
                      <p:stCondLst>
                        <p:cond delay="0"/>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anim calcmode="lin" valueType="num">
                                      <p:cBhvr additive="base">
                                        <p:cTn id="43" dur="500" fill="hold"/>
                                        <p:tgtEl>
                                          <p:spTgt spid="50"/>
                                        </p:tgtEl>
                                        <p:attrNameLst>
                                          <p:attrName>ppt_x</p:attrName>
                                        </p:attrNameLst>
                                      </p:cBhvr>
                                      <p:tavLst>
                                        <p:tav tm="0">
                                          <p:val>
                                            <p:strVal val="#ppt_x"/>
                                          </p:val>
                                        </p:tav>
                                        <p:tav tm="100000">
                                          <p:val>
                                            <p:strVal val="#ppt_x"/>
                                          </p:val>
                                        </p:tav>
                                      </p:tavLst>
                                    </p:anim>
                                    <p:anim calcmode="lin" valueType="num">
                                      <p:cBhvr additive="base">
                                        <p:cTn id="44"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50"/>
                                        </p:tgtEl>
                                        <p:attrNameLst>
                                          <p:attrName>ppt_x</p:attrName>
                                        </p:attrNameLst>
                                      </p:cBhvr>
                                      <p:tavLst>
                                        <p:tav tm="0">
                                          <p:val>
                                            <p:strVal val="ppt_x"/>
                                          </p:val>
                                        </p:tav>
                                        <p:tav tm="100000">
                                          <p:val>
                                            <p:strVal val="ppt_x"/>
                                          </p:val>
                                        </p:tav>
                                      </p:tavLst>
                                    </p:anim>
                                    <p:anim calcmode="lin" valueType="num">
                                      <p:cBhvr additive="base">
                                        <p:cTn id="49" dur="500"/>
                                        <p:tgtEl>
                                          <p:spTgt spid="50"/>
                                        </p:tgtEl>
                                        <p:attrNameLst>
                                          <p:attrName>ppt_y</p:attrName>
                                        </p:attrNameLst>
                                      </p:cBhvr>
                                      <p:tavLst>
                                        <p:tav tm="0">
                                          <p:val>
                                            <p:strVal val="ppt_y"/>
                                          </p:val>
                                        </p:tav>
                                        <p:tav tm="100000">
                                          <p:val>
                                            <p:strVal val="1+ppt_h/2"/>
                                          </p:val>
                                        </p:tav>
                                      </p:tavLst>
                                    </p:anim>
                                    <p:set>
                                      <p:cBhvr>
                                        <p:cTn id="50"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1" restart="whenNotActive" fill="hold" evtFilter="cancelBubble" nodeType="interactiveSeq">
                <p:stCondLst>
                  <p:cond evt="onClick" delay="0">
                    <p:tgtEl>
                      <p:spTgt spid="54"/>
                    </p:tgtEl>
                  </p:cond>
                </p:stCondLst>
                <p:endSync evt="end" delay="0">
                  <p:rtn val="all"/>
                </p:endSync>
                <p:childTnLst>
                  <p:par>
                    <p:cTn id="52" fill="hold">
                      <p:stCondLst>
                        <p:cond delay="0"/>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49"/>
                                        </p:tgtEl>
                                        <p:attrNameLst>
                                          <p:attrName>style.visibility</p:attrName>
                                        </p:attrNameLst>
                                      </p:cBhvr>
                                      <p:to>
                                        <p:strVal val="visible"/>
                                      </p:to>
                                    </p:set>
                                    <p:anim calcmode="lin" valueType="num">
                                      <p:cBhvr additive="base">
                                        <p:cTn id="56" dur="500" fill="hold"/>
                                        <p:tgtEl>
                                          <p:spTgt spid="49"/>
                                        </p:tgtEl>
                                        <p:attrNameLst>
                                          <p:attrName>ppt_x</p:attrName>
                                        </p:attrNameLst>
                                      </p:cBhvr>
                                      <p:tavLst>
                                        <p:tav tm="0">
                                          <p:val>
                                            <p:strVal val="#ppt_x"/>
                                          </p:val>
                                        </p:tav>
                                        <p:tav tm="100000">
                                          <p:val>
                                            <p:strVal val="#ppt_x"/>
                                          </p:val>
                                        </p:tav>
                                      </p:tavLst>
                                    </p:anim>
                                    <p:anim calcmode="lin" valueType="num">
                                      <p:cBhvr additive="base">
                                        <p:cTn id="57"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grpId="1" nodeType="clickEffect">
                                  <p:stCondLst>
                                    <p:cond delay="0"/>
                                  </p:stCondLst>
                                  <p:childTnLst>
                                    <p:anim calcmode="lin" valueType="num">
                                      <p:cBhvr additive="base">
                                        <p:cTn id="61" dur="500"/>
                                        <p:tgtEl>
                                          <p:spTgt spid="49"/>
                                        </p:tgtEl>
                                        <p:attrNameLst>
                                          <p:attrName>ppt_x</p:attrName>
                                        </p:attrNameLst>
                                      </p:cBhvr>
                                      <p:tavLst>
                                        <p:tav tm="0">
                                          <p:val>
                                            <p:strVal val="ppt_x"/>
                                          </p:val>
                                        </p:tav>
                                        <p:tav tm="100000">
                                          <p:val>
                                            <p:strVal val="ppt_x"/>
                                          </p:val>
                                        </p:tav>
                                      </p:tavLst>
                                    </p:anim>
                                    <p:anim calcmode="lin" valueType="num">
                                      <p:cBhvr additive="base">
                                        <p:cTn id="62" dur="500"/>
                                        <p:tgtEl>
                                          <p:spTgt spid="49"/>
                                        </p:tgtEl>
                                        <p:attrNameLst>
                                          <p:attrName>ppt_y</p:attrName>
                                        </p:attrNameLst>
                                      </p:cBhvr>
                                      <p:tavLst>
                                        <p:tav tm="0">
                                          <p:val>
                                            <p:strVal val="ppt_y"/>
                                          </p:val>
                                        </p:tav>
                                        <p:tav tm="100000">
                                          <p:val>
                                            <p:strVal val="1+ppt_h/2"/>
                                          </p:val>
                                        </p:tav>
                                      </p:tavLst>
                                    </p:anim>
                                    <p:set>
                                      <p:cBhvr>
                                        <p:cTn id="63"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64" restart="whenNotActive" fill="hold" evtFilter="cancelBubble" nodeType="interactiveSeq">
                <p:stCondLst>
                  <p:cond evt="onClick" delay="0">
                    <p:tgtEl>
                      <p:spTgt spid="55"/>
                    </p:tgtEl>
                  </p:cond>
                </p:stCondLst>
                <p:endSync evt="end" delay="0">
                  <p:rtn val="all"/>
                </p:endSync>
                <p:childTnLst>
                  <p:par>
                    <p:cTn id="65" fill="hold">
                      <p:stCondLst>
                        <p:cond delay="0"/>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48"/>
                                        </p:tgtEl>
                                        <p:attrNameLst>
                                          <p:attrName>style.visibility</p:attrName>
                                        </p:attrNameLst>
                                      </p:cBhvr>
                                      <p:to>
                                        <p:strVal val="visible"/>
                                      </p:to>
                                    </p:set>
                                    <p:anim calcmode="lin" valueType="num">
                                      <p:cBhvr additive="base">
                                        <p:cTn id="69" dur="500" fill="hold"/>
                                        <p:tgtEl>
                                          <p:spTgt spid="48"/>
                                        </p:tgtEl>
                                        <p:attrNameLst>
                                          <p:attrName>ppt_x</p:attrName>
                                        </p:attrNameLst>
                                      </p:cBhvr>
                                      <p:tavLst>
                                        <p:tav tm="0">
                                          <p:val>
                                            <p:strVal val="#ppt_x"/>
                                          </p:val>
                                        </p:tav>
                                        <p:tav tm="100000">
                                          <p:val>
                                            <p:strVal val="#ppt_x"/>
                                          </p:val>
                                        </p:tav>
                                      </p:tavLst>
                                    </p:anim>
                                    <p:anim calcmode="lin" valueType="num">
                                      <p:cBhvr additive="base">
                                        <p:cTn id="7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xit" presetSubtype="4" fill="hold" grpId="1" nodeType="clickEffect">
                                  <p:stCondLst>
                                    <p:cond delay="0"/>
                                  </p:stCondLst>
                                  <p:childTnLst>
                                    <p:anim calcmode="lin" valueType="num">
                                      <p:cBhvr additive="base">
                                        <p:cTn id="74" dur="500"/>
                                        <p:tgtEl>
                                          <p:spTgt spid="48"/>
                                        </p:tgtEl>
                                        <p:attrNameLst>
                                          <p:attrName>ppt_x</p:attrName>
                                        </p:attrNameLst>
                                      </p:cBhvr>
                                      <p:tavLst>
                                        <p:tav tm="0">
                                          <p:val>
                                            <p:strVal val="ppt_x"/>
                                          </p:val>
                                        </p:tav>
                                        <p:tav tm="100000">
                                          <p:val>
                                            <p:strVal val="ppt_x"/>
                                          </p:val>
                                        </p:tav>
                                      </p:tavLst>
                                    </p:anim>
                                    <p:anim calcmode="lin" valueType="num">
                                      <p:cBhvr additive="base">
                                        <p:cTn id="75" dur="500"/>
                                        <p:tgtEl>
                                          <p:spTgt spid="48"/>
                                        </p:tgtEl>
                                        <p:attrNameLst>
                                          <p:attrName>ppt_y</p:attrName>
                                        </p:attrNameLst>
                                      </p:cBhvr>
                                      <p:tavLst>
                                        <p:tav tm="0">
                                          <p:val>
                                            <p:strVal val="ppt_y"/>
                                          </p:val>
                                        </p:tav>
                                        <p:tav tm="100000">
                                          <p:val>
                                            <p:strVal val="1+ppt_h/2"/>
                                          </p:val>
                                        </p:tav>
                                      </p:tavLst>
                                    </p:anim>
                                    <p:set>
                                      <p:cBhvr>
                                        <p:cTn id="76"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5"/>
                  </p:tgtEl>
                </p:cond>
              </p:nextCondLst>
            </p:seq>
            <p:audio>
              <p:cMediaNode>
                <p:cTn id="77" fill="hold" display="0">
                  <p:stCondLst>
                    <p:cond delay="indefinite"/>
                  </p:stCondLst>
                  <p:endCondLst>
                    <p:cond evt="onNext" delay="0">
                      <p:tgtEl>
                        <p:sldTgt/>
                      </p:tgtEl>
                    </p:cond>
                    <p:cond evt="onPrev" delay="0">
                      <p:tgtEl>
                        <p:sldTgt/>
                      </p:tgtEl>
                    </p:cond>
                    <p:cond evt="onStopAudio" delay="0">
                      <p:tgtEl>
                        <p:sldTgt/>
                      </p:tgtEl>
                    </p:cond>
                  </p:endCondLst>
                </p:cTn>
                <p:tgtEl>
                  <p:spTgt spid="56"/>
                </p:tgtEl>
              </p:cMediaNode>
            </p:audio>
            <p:seq concurrent="1" nextAc="seek">
              <p:cTn id="78" restart="whenNotActive" fill="hold" evtFilter="cancelBubble" nodeType="interactiveSeq">
                <p:stCondLst>
                  <p:cond evt="onClick" delay="0">
                    <p:tgtEl>
                      <p:spTgt spid="40"/>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clickEffect">
                                  <p:stCondLst>
                                    <p:cond delay="0"/>
                                  </p:stCondLst>
                                  <p:childTnLst>
                                    <p:cmd type="call" cmd="playFrom(0.0)">
                                      <p:cBhvr>
                                        <p:cTn id="82" dur="40253" fill="hold"/>
                                        <p:tgtEl>
                                          <p:spTgt spid="56"/>
                                        </p:tgtEl>
                                      </p:cBhvr>
                                    </p:cmd>
                                  </p:childTnLst>
                                </p:cTn>
                              </p:par>
                            </p:childTnLst>
                          </p:cTn>
                        </p:par>
                      </p:childTnLst>
                    </p:cTn>
                  </p:par>
                </p:childTnLst>
              </p:cTn>
              <p:nextCondLst>
                <p:cond evt="onClick" delay="0">
                  <p:tgtEl>
                    <p:spTgt spid="40"/>
                  </p:tgtEl>
                </p:cond>
              </p:nextCondLst>
            </p:seq>
            <p:seq concurrent="1" nextAc="seek">
              <p:cTn id="83" restart="whenNotActive" fill="hold" evtFilter="cancelBubble" nodeType="interactiveSeq">
                <p:stCondLst>
                  <p:cond evt="onClick" delay="0">
                    <p:tgtEl>
                      <p:spTgt spid="41"/>
                    </p:tgtEl>
                  </p:cond>
                </p:stCondLst>
                <p:endSync evt="end" delay="0">
                  <p:rtn val="all"/>
                </p:endSync>
                <p:childTnLst>
                  <p:par>
                    <p:cTn id="84" fill="hold">
                      <p:stCondLst>
                        <p:cond delay="0"/>
                      </p:stCondLst>
                      <p:childTnLst>
                        <p:par>
                          <p:cTn id="85" fill="hold">
                            <p:stCondLst>
                              <p:cond delay="0"/>
                            </p:stCondLst>
                            <p:childTnLst>
                              <p:par>
                                <p:cTn id="86" presetID="2" presetClass="mediacall" presetSubtype="0" fill="hold" nodeType="clickEffect">
                                  <p:stCondLst>
                                    <p:cond delay="0"/>
                                  </p:stCondLst>
                                  <p:childTnLst>
                                    <p:cmd type="call" cmd="togglePause">
                                      <p:cBhvr>
                                        <p:cTn id="87" dur="1" fill="hold"/>
                                        <p:tgtEl>
                                          <p:spTgt spid="56"/>
                                        </p:tgtEl>
                                      </p:cBhvr>
                                    </p:cmd>
                                  </p:childTnLst>
                                </p:cTn>
                              </p:par>
                            </p:childTnLst>
                          </p:cTn>
                        </p:par>
                      </p:childTnLst>
                    </p:cTn>
                  </p:par>
                </p:childTnLst>
              </p:cTn>
              <p:nextCondLst>
                <p:cond evt="onClick" delay="0">
                  <p:tgtEl>
                    <p:spTgt spid="41"/>
                  </p:tgtEl>
                </p:cond>
              </p:nextCondLst>
            </p:seq>
            <p:seq concurrent="1" nextAc="seek">
              <p:cTn id="88" restart="whenNotActive" fill="hold" evtFilter="cancelBubble" nodeType="interactiveSeq">
                <p:stCondLst>
                  <p:cond evt="onClick" delay="0">
                    <p:tgtEl>
                      <p:spTgt spid="42"/>
                    </p:tgtEl>
                  </p:cond>
                </p:stCondLst>
                <p:endSync evt="end" delay="0">
                  <p:rtn val="all"/>
                </p:endSync>
                <p:childTnLst>
                  <p:par>
                    <p:cTn id="89" fill="hold">
                      <p:stCondLst>
                        <p:cond delay="0"/>
                      </p:stCondLst>
                      <p:childTnLst>
                        <p:par>
                          <p:cTn id="90" fill="hold">
                            <p:stCondLst>
                              <p:cond delay="0"/>
                            </p:stCondLst>
                            <p:childTnLst>
                              <p:par>
                                <p:cTn id="91" presetID="3" presetClass="mediacall" presetSubtype="0" fill="hold" nodeType="clickEffect">
                                  <p:stCondLst>
                                    <p:cond delay="0"/>
                                  </p:stCondLst>
                                  <p:childTnLst>
                                    <p:cmd type="call" cmd="stop">
                                      <p:cBhvr>
                                        <p:cTn id="92" dur="1" fill="hold"/>
                                        <p:tgtEl>
                                          <p:spTgt spid="56"/>
                                        </p:tgtEl>
                                      </p:cBhvr>
                                    </p:cmd>
                                  </p:childTnLst>
                                </p:cTn>
                              </p:par>
                            </p:childTnLst>
                          </p:cTn>
                        </p:par>
                      </p:childTnLst>
                    </p:cTn>
                  </p:par>
                </p:childTnLst>
              </p:cTn>
              <p:nextCondLst>
                <p:cond evt="onClick" delay="0">
                  <p:tgtEl>
                    <p:spTgt spid="42"/>
                  </p:tgtEl>
                </p:cond>
              </p:nextCondLst>
            </p:seq>
          </p:childTnLst>
        </p:cTn>
      </p:par>
    </p:tnLst>
    <p:bldLst>
      <p:bldP spid="20" grpId="0" animBg="1"/>
      <p:bldP spid="20" grpId="1" animBg="1"/>
      <p:bldP spid="39" grpId="0" animBg="1"/>
      <p:bldP spid="39" grpId="1" animBg="1"/>
      <p:bldP spid="45" grpId="0" animBg="1"/>
      <p:bldP spid="45" grpId="1" animBg="1"/>
      <p:bldP spid="48" grpId="0" animBg="1"/>
      <p:bldP spid="48" grpId="1" animBg="1"/>
      <p:bldP spid="49" grpId="0" animBg="1"/>
      <p:bldP spid="49" grpId="1" animBg="1"/>
      <p:bldP spid="50" grpId="0" animBg="1"/>
      <p:bldP spid="50"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3"/>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4"/>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5"/>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1"/>
            </p:custDataLst>
          </p:nvPr>
        </p:nvSpPr>
        <p:spPr bwMode="auto">
          <a:xfrm>
            <a:off x="690563" y="1173163"/>
            <a:ext cx="5202237" cy="461962"/>
          </a:xfrm>
          <a:prstGeom prst="rect">
            <a:avLst/>
          </a:prstGeom>
          <a:noFill/>
        </p:spPr>
        <p:txBody>
          <a:bodyPr>
            <a:spAutoFit/>
          </a:bodyPr>
          <a:lstStyle/>
          <a:p>
            <a:pPr algn="ctr" fontAlgn="auto">
              <a:spcBef>
                <a:spcPts val="0"/>
              </a:spcBef>
              <a:spcAft>
                <a:spcPts val="0"/>
              </a:spcAft>
              <a:defRPr/>
            </a:pPr>
            <a:r>
              <a:rPr lang="en-US" altLang="zh-CN" sz="2400" b="1" kern="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t>
            </a:r>
            <a:r>
              <a:rPr lang="en-US" altLang="zh-CN" sz="2400" b="1" kern="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B    Extensive Reading 3-4</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811853" y="2628097"/>
            <a:ext cx="4713288" cy="2031325"/>
          </a:xfrm>
          <a:prstGeom prst="rect">
            <a:avLst/>
          </a:prstGeom>
          <a:solidFill>
            <a:srgbClr val="FFFF99"/>
          </a:solidFill>
        </p:spPr>
        <p:txBody>
          <a:bodyPr wrap="square">
            <a:spAutoFit/>
          </a:bodyPr>
          <a:lstStyle/>
          <a:p>
            <a:r>
              <a:rPr lang="en-US" altLang="zh-CN" smtClean="0"/>
              <a:t>         </a:t>
            </a:r>
            <a:r>
              <a:rPr lang="zh-CN" altLang="zh-CN" smtClean="0"/>
              <a:t>我在美国生活的时候，一般都不使用现金支付，但我总是带着信用卡或借记卡，付房租的时候开发票，而且大部分账单都在网上支付。</a:t>
            </a:r>
          </a:p>
          <a:p>
            <a:r>
              <a:rPr lang="en-US" altLang="zh-CN" smtClean="0"/>
              <a:t>        </a:t>
            </a:r>
            <a:r>
              <a:rPr lang="zh-CN" altLang="zh-CN" smtClean="0"/>
              <a:t>中国快速发展的移动商业预计将远超美国，所以我打算来到中国首都北京，看看仅带一部手机能让我走多远。</a:t>
            </a:r>
            <a:endParaRPr lang="zh-CN" altLang="zh-CN"/>
          </a:p>
        </p:txBody>
      </p:sp>
      <p:pic>
        <p:nvPicPr>
          <p:cNvPr id="24" name="图片 23"/>
          <p:cNvPicPr>
            <a:picLocks noChangeAspect="1"/>
          </p:cNvPicPr>
          <p:nvPr/>
        </p:nvPicPr>
        <p:blipFill>
          <a:blip r:embed="rId8" cstate="print"/>
          <a:srcRect/>
          <a:stretch>
            <a:fillRect/>
          </a:stretch>
        </p:blipFill>
        <p:spPr bwMode="auto">
          <a:xfrm>
            <a:off x="10809288" y="1588"/>
            <a:ext cx="927100" cy="925512"/>
          </a:xfrm>
          <a:prstGeom prst="rect">
            <a:avLst/>
          </a:prstGeom>
          <a:noFill/>
          <a:ln w="9525">
            <a:noFill/>
            <a:miter lim="800000"/>
            <a:headEnd/>
            <a:tailEnd/>
          </a:ln>
        </p:spPr>
      </p:pic>
      <p:graphicFrame>
        <p:nvGraphicFramePr>
          <p:cNvPr id="26" name="Group 62"/>
          <p:cNvGraphicFramePr>
            <a:graphicFrameLocks noGrp="1"/>
          </p:cNvGraphicFramePr>
          <p:nvPr/>
        </p:nvGraphicFramePr>
        <p:xfrm>
          <a:off x="1776413" y="4652963"/>
          <a:ext cx="720537" cy="334984"/>
        </p:xfrm>
        <a:graphic>
          <a:graphicData uri="http://schemas.openxmlformats.org/drawingml/2006/table">
            <a:tbl>
              <a:tblPr/>
              <a:tblGrid>
                <a:gridCol w="720537"/>
              </a:tblGrid>
              <a:tr h="33492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 </a:t>
                      </a:r>
                    </a:p>
                  </a:txBody>
                  <a:tcPr marL="91498" marR="91498" marT="45572" marB="45572" horzOverflow="overflow">
                    <a:lnL>
                      <a:noFill/>
                    </a:lnL>
                    <a:lnR>
                      <a:noFill/>
                    </a:lnR>
                    <a:lnT>
                      <a:noFill/>
                    </a:lnT>
                    <a:lnB>
                      <a:noFill/>
                    </a:lnB>
                    <a:lnTlToBr>
                      <a:noFill/>
                    </a:lnTlToBr>
                    <a:lnBlToTr>
                      <a:noFill/>
                    </a:lnBlToTr>
                    <a:noFill/>
                  </a:tcPr>
                </a:tc>
              </a:tr>
            </a:tbl>
          </a:graphicData>
        </a:graphic>
      </p:graphicFrame>
      <p:pic>
        <p:nvPicPr>
          <p:cNvPr id="40" name="Picture 2" descr="C:\Users\xiaanwen\Desktop\播放.png"/>
          <p:cNvPicPr>
            <a:picLocks noChangeAspect="1" noChangeArrowheads="1"/>
          </p:cNvPicPr>
          <p:nvPr/>
        </p:nvPicPr>
        <p:blipFill>
          <a:blip r:embed="rId9" cstate="print"/>
          <a:srcRect t="8850" b="8286"/>
          <a:stretch>
            <a:fillRect/>
          </a:stretch>
        </p:blipFill>
        <p:spPr bwMode="auto">
          <a:xfrm>
            <a:off x="7239000" y="144463"/>
            <a:ext cx="1071563" cy="712787"/>
          </a:xfrm>
          <a:prstGeom prst="rect">
            <a:avLst/>
          </a:prstGeom>
          <a:noFill/>
          <a:ln w="9525">
            <a:noFill/>
            <a:miter lim="800000"/>
            <a:headEnd/>
            <a:tailEnd/>
          </a:ln>
        </p:spPr>
      </p:pic>
      <p:pic>
        <p:nvPicPr>
          <p:cNvPr id="41" name="Picture 3" descr="C:\Users\xiaanwen\Desktop\暂停.png"/>
          <p:cNvPicPr>
            <a:picLocks noChangeAspect="1" noChangeArrowheads="1"/>
          </p:cNvPicPr>
          <p:nvPr/>
        </p:nvPicPr>
        <p:blipFill>
          <a:blip r:embed="rId10" cstate="print"/>
          <a:srcRect t="8334" b="8331"/>
          <a:stretch>
            <a:fillRect/>
          </a:stretch>
        </p:blipFill>
        <p:spPr bwMode="auto">
          <a:xfrm>
            <a:off x="8524875" y="144463"/>
            <a:ext cx="927100" cy="719137"/>
          </a:xfrm>
          <a:prstGeom prst="rect">
            <a:avLst/>
          </a:prstGeom>
          <a:noFill/>
          <a:ln w="9525">
            <a:noFill/>
            <a:miter lim="800000"/>
            <a:headEnd/>
            <a:tailEnd/>
          </a:ln>
        </p:spPr>
      </p:pic>
      <p:pic>
        <p:nvPicPr>
          <p:cNvPr id="42" name="Picture 4" descr="C:\Users\xiaanwen\Desktop\停止.png"/>
          <p:cNvPicPr>
            <a:picLocks noChangeAspect="1" noChangeArrowheads="1"/>
          </p:cNvPicPr>
          <p:nvPr/>
        </p:nvPicPr>
        <p:blipFill>
          <a:blip r:embed="rId11" cstate="print"/>
          <a:srcRect t="6667"/>
          <a:stretch>
            <a:fillRect/>
          </a:stretch>
        </p:blipFill>
        <p:spPr bwMode="auto">
          <a:xfrm>
            <a:off x="9594850" y="100013"/>
            <a:ext cx="857250" cy="828675"/>
          </a:xfrm>
          <a:prstGeom prst="rect">
            <a:avLst/>
          </a:prstGeom>
          <a:noFill/>
          <a:ln w="9525">
            <a:noFill/>
            <a:miter lim="800000"/>
            <a:headEnd/>
            <a:tailEnd/>
          </a:ln>
        </p:spPr>
      </p:pic>
      <p:graphicFrame>
        <p:nvGraphicFramePr>
          <p:cNvPr id="59" name="Group 80"/>
          <p:cNvGraphicFramePr>
            <a:graphicFrameLocks noGrp="1"/>
          </p:cNvGraphicFramePr>
          <p:nvPr/>
        </p:nvGraphicFramePr>
        <p:xfrm>
          <a:off x="643709" y="5749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3" name="TextBox 42"/>
          <p:cNvSpPr txBox="1"/>
          <p:nvPr/>
        </p:nvSpPr>
        <p:spPr>
          <a:xfrm>
            <a:off x="788023" y="2022303"/>
            <a:ext cx="5339311" cy="3452099"/>
          </a:xfrm>
          <a:prstGeom prst="rect">
            <a:avLst/>
          </a:prstGeom>
          <a:noFill/>
        </p:spPr>
        <p:txBody>
          <a:bodyPr wrap="square" rtlCol="0">
            <a:spAutoFit/>
          </a:bodyPr>
          <a:lstStyle/>
          <a:p>
            <a:pPr>
              <a:lnSpc>
                <a:spcPct val="130000"/>
              </a:lnSpc>
            </a:pP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smtClean="0">
                <a:solidFill>
                  <a:srgbClr val="FF0000"/>
                </a:solidFill>
                <a:latin typeface="Comic Sans MS" panose="030F0702030302020204" pitchFamily="66" charset="0"/>
              </a:rPr>
              <a:t>3</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When I lived in the United States, I didn’t pay cash very often but I always carried my credit or debit cards. I wrote checks for my rent and paid most of my bills online. </a:t>
            </a:r>
          </a:p>
          <a:p>
            <a:pPr>
              <a:lnSpc>
                <a:spcPct val="130000"/>
              </a:lnSpc>
            </a:pPr>
            <a:r>
              <a:rPr lang="en-US" altLang="zh-CN" sz="2400" b="1" smtClean="0">
                <a:solidFill>
                  <a:srgbClr val="FF0000"/>
                </a:solidFill>
                <a:latin typeface="Comic Sans MS" panose="030F0702030302020204" pitchFamily="66" charset="0"/>
              </a:rPr>
              <a:t>4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China’s fast-developing </a:t>
            </a:r>
            <a:r>
              <a:rPr lang="en-US" altLang="zh-CN" sz="1700" b="1" kern="100" smtClean="0">
                <a:solidFill>
                  <a:srgbClr val="0070C0"/>
                </a:solidFill>
                <a:latin typeface="Times New Roman" panose="02020603050405020304" pitchFamily="18" charset="0"/>
              </a:rPr>
              <a:t>mobile</a:t>
            </a:r>
            <a:r>
              <a:rPr lang="en-US" altLang="zh-CN" sz="2000" b="1" baseline="30000" smtClean="0">
                <a:solidFill>
                  <a:schemeClr val="accent5"/>
                </a:solidFill>
                <a:latin typeface="Times New Roman" panose="02020603050405020304" pitchFamily="18" charset="0"/>
                <a:cs typeface="Times New Roman" panose="02020603050405020304" pitchFamily="18" charset="0"/>
              </a:rPr>
              <a:t>5</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700" b="1" kern="100" smtClean="0">
                <a:solidFill>
                  <a:srgbClr val="0070C0"/>
                </a:solidFill>
                <a:latin typeface="Times New Roman" panose="02020603050405020304" pitchFamily="18" charset="0"/>
              </a:rPr>
              <a:t>commerce</a:t>
            </a:r>
            <a:r>
              <a:rPr lang="en-US" altLang="zh-CN" sz="2000" b="1" baseline="30000" smtClean="0">
                <a:solidFill>
                  <a:schemeClr val="accent5"/>
                </a:solidFill>
                <a:latin typeface="Times New Roman" panose="02020603050405020304" pitchFamily="18" charset="0"/>
                <a:cs typeface="Times New Roman" panose="02020603050405020304" pitchFamily="18" charset="0"/>
              </a:rPr>
              <a:t>6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industry is </a:t>
            </a:r>
            <a:r>
              <a:rPr lang="en-US" altLang="zh-CN" sz="1700" b="1" kern="100" smtClean="0">
                <a:solidFill>
                  <a:srgbClr val="0070C0"/>
                </a:solidFill>
                <a:latin typeface="Times New Roman" panose="02020603050405020304" pitchFamily="18" charset="0"/>
              </a:rPr>
              <a:t>estimated</a:t>
            </a:r>
            <a:r>
              <a:rPr lang="en-US" altLang="zh-CN" sz="2000" b="1" baseline="30000" smtClean="0">
                <a:solidFill>
                  <a:schemeClr val="accent5"/>
                </a:solidFill>
                <a:latin typeface="Times New Roman" panose="02020603050405020304" pitchFamily="18" charset="0"/>
                <a:cs typeface="Times New Roman" panose="02020603050405020304" pitchFamily="18" charset="0"/>
              </a:rPr>
              <a:t>7</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to </a:t>
            </a:r>
            <a:r>
              <a:rPr lang="en-US" altLang="zh-CN" sz="1700" b="1" kern="100" smtClean="0">
                <a:solidFill>
                  <a:srgbClr val="0070C0"/>
                </a:solidFill>
                <a:latin typeface="Times New Roman" panose="02020603050405020304" pitchFamily="18" charset="0"/>
              </a:rPr>
              <a:t>dwarf</a:t>
            </a:r>
            <a:r>
              <a:rPr lang="en-US" altLang="zh-CN" sz="2000" b="1" baseline="30000" smtClean="0">
                <a:solidFill>
                  <a:schemeClr val="accent5"/>
                </a:solidFill>
                <a:latin typeface="Times New Roman" panose="02020603050405020304" pitchFamily="18" charset="0"/>
                <a:cs typeface="Times New Roman" panose="02020603050405020304" pitchFamily="18" charset="0"/>
              </a:rPr>
              <a:t>8</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that of the U.S., so I </a:t>
            </a:r>
            <a:r>
              <a:rPr lang="en-US" altLang="zh-CN" sz="2000" u="sng"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set out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to see how far a phone would get me in the country’s capital. </a:t>
            </a:r>
            <a:endParaRPr lang="zh-CN" altLang="en-US"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3" name="矩形 32"/>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sp>
        <p:nvSpPr>
          <p:cNvPr id="39" name="矩形 38"/>
          <p:cNvSpPr/>
          <p:nvPr/>
        </p:nvSpPr>
        <p:spPr>
          <a:xfrm>
            <a:off x="6381734" y="3854029"/>
            <a:ext cx="5289847" cy="369332"/>
          </a:xfrm>
          <a:prstGeom prst="rect">
            <a:avLst/>
          </a:prstGeom>
          <a:solidFill>
            <a:srgbClr val="D7F9D3"/>
          </a:solidFill>
          <a:ln>
            <a:solidFill>
              <a:srgbClr val="FF0000"/>
            </a:solidFill>
          </a:ln>
        </p:spPr>
        <p:txBody>
          <a:bodyPr wrap="square">
            <a:spAutoFit/>
          </a:bodyPr>
          <a:lstStyle/>
          <a:p>
            <a:r>
              <a:rPr lang="zh-CN" altLang="zh-CN" kern="100" dirty="0" smtClean="0">
                <a:solidFill>
                  <a:srgbClr val="0070C0"/>
                </a:solidFill>
                <a:latin typeface="Times New Roman" panose="02020603050405020304" pitchFamily="18" charset="0"/>
                <a:ea typeface="+mn-ea"/>
              </a:rPr>
              <a:t>★</a:t>
            </a:r>
            <a:r>
              <a:rPr lang="en-US" altLang="zh-CN" b="1" dirty="0" smtClean="0"/>
              <a:t> </a:t>
            </a:r>
            <a:r>
              <a:rPr lang="en-US" altLang="zh-CN" b="1" kern="100" dirty="0" smtClean="0">
                <a:solidFill>
                  <a:srgbClr val="0070C0"/>
                </a:solidFill>
                <a:latin typeface="Times New Roman" panose="02020603050405020304" pitchFamily="18" charset="0"/>
              </a:rPr>
              <a:t>mobile  </a:t>
            </a:r>
            <a:r>
              <a:rPr lang="en-US" altLang="zh-CN" dirty="0" smtClean="0"/>
              <a:t>/ˈməʊbaɪl/               adj. </a:t>
            </a:r>
            <a:r>
              <a:rPr lang="zh-CN" altLang="en-US" dirty="0" smtClean="0"/>
              <a:t>可移动的</a:t>
            </a:r>
          </a:p>
        </p:txBody>
      </p:sp>
      <p:graphicFrame>
        <p:nvGraphicFramePr>
          <p:cNvPr id="47" name="Group 80"/>
          <p:cNvGraphicFramePr>
            <a:graphicFrameLocks noGrp="1"/>
          </p:cNvGraphicFramePr>
          <p:nvPr/>
        </p:nvGraphicFramePr>
        <p:xfrm>
          <a:off x="3963899" y="3843692"/>
          <a:ext cx="676468" cy="334986"/>
        </p:xfrm>
        <a:graphic>
          <a:graphicData uri="http://schemas.openxmlformats.org/drawingml/2006/table">
            <a:tbl>
              <a:tblPr/>
              <a:tblGrid>
                <a:gridCol w="676468"/>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4" name="矩形 43"/>
          <p:cNvSpPr/>
          <p:nvPr/>
        </p:nvSpPr>
        <p:spPr>
          <a:xfrm>
            <a:off x="6456525" y="3881030"/>
            <a:ext cx="5289847" cy="369332"/>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pitchFamily="18" charset="0"/>
              </a:rPr>
              <a:t>★ </a:t>
            </a:r>
            <a:r>
              <a:rPr lang="en-US" altLang="zh-CN" b="1" kern="100" smtClean="0">
                <a:solidFill>
                  <a:srgbClr val="0070C0"/>
                </a:solidFill>
                <a:latin typeface="Times New Roman" panose="02020603050405020304" pitchFamily="18" charset="0"/>
              </a:rPr>
              <a:t>commerce   </a:t>
            </a:r>
            <a:r>
              <a:rPr lang="en-US" altLang="zh-CN" smtClean="0"/>
              <a:t>/ˈkɒmɜːs/       n. </a:t>
            </a:r>
            <a:r>
              <a:rPr lang="zh-CN" altLang="en-US" smtClean="0"/>
              <a:t>贸易，商业，商务</a:t>
            </a:r>
          </a:p>
        </p:txBody>
      </p:sp>
      <p:sp>
        <p:nvSpPr>
          <p:cNvPr id="46" name="矩形 45"/>
          <p:cNvSpPr/>
          <p:nvPr/>
        </p:nvSpPr>
        <p:spPr>
          <a:xfrm>
            <a:off x="6417778" y="3269368"/>
            <a:ext cx="5289847" cy="2890022"/>
          </a:xfrm>
          <a:prstGeom prst="rect">
            <a:avLst/>
          </a:prstGeom>
          <a:solidFill>
            <a:srgbClr val="D7F9D3"/>
          </a:solidFill>
          <a:ln>
            <a:solidFill>
              <a:srgbClr val="FF0000"/>
            </a:solidFill>
          </a:ln>
        </p:spPr>
        <p:txBody>
          <a:bodyPr wrap="square">
            <a:spAutoFit/>
          </a:bodyPr>
          <a:lstStyle/>
          <a:p>
            <a:pPr>
              <a:lnSpc>
                <a:spcPct val="130000"/>
              </a:lnSpc>
            </a:pPr>
            <a:r>
              <a:rPr lang="zh-CN" altLang="zh-CN" kern="100" smtClean="0">
                <a:solidFill>
                  <a:srgbClr val="0070C0"/>
                </a:solidFill>
                <a:latin typeface="Times New Roman" panose="02020603050405020304" pitchFamily="18" charset="0"/>
              </a:rPr>
              <a:t>★ </a:t>
            </a:r>
            <a:r>
              <a:rPr lang="en-US" altLang="zh-CN" b="1" kern="100" smtClean="0">
                <a:solidFill>
                  <a:srgbClr val="0070C0"/>
                </a:solidFill>
                <a:latin typeface="Times New Roman" panose="02020603050405020304" pitchFamily="18" charset="0"/>
              </a:rPr>
              <a:t>estimate</a:t>
            </a:r>
            <a:r>
              <a:rPr lang="en-US" altLang="zh-CN" smtClean="0"/>
              <a:t>  /'estɪmət/    </a:t>
            </a:r>
            <a:r>
              <a:rPr lang="en-US" altLang="zh-CN" i="1" smtClean="0"/>
              <a:t>v. </a:t>
            </a:r>
            <a:endParaRPr lang="zh-CN" altLang="zh-CN" smtClean="0"/>
          </a:p>
          <a:p>
            <a:pPr>
              <a:lnSpc>
                <a:spcPct val="130000"/>
              </a:lnSpc>
            </a:pPr>
            <a:r>
              <a:rPr lang="en-US" altLang="zh-CN" smtClean="0"/>
              <a:t>to make an approximate judgment or calculation of it  </a:t>
            </a:r>
            <a:r>
              <a:rPr lang="zh-CN" altLang="zh-CN" smtClean="0"/>
              <a:t>估计；估价；估算</a:t>
            </a:r>
          </a:p>
          <a:p>
            <a:pPr>
              <a:lnSpc>
                <a:spcPct val="130000"/>
              </a:lnSpc>
            </a:pPr>
            <a:r>
              <a:rPr lang="en-US" altLang="zh-CN" b="1" i="1" smtClean="0"/>
              <a:t>e.g.</a:t>
            </a:r>
            <a:r>
              <a:rPr lang="en-US" altLang="zh-CN" smtClean="0"/>
              <a:t>  I estimate that the total cost for treatment will be $12,500.</a:t>
            </a:r>
            <a:endParaRPr lang="zh-CN" altLang="zh-CN" smtClean="0"/>
          </a:p>
          <a:p>
            <a:pPr>
              <a:lnSpc>
                <a:spcPct val="130000"/>
              </a:lnSpc>
            </a:pPr>
            <a:r>
              <a:rPr lang="en-US" altLang="zh-CN" smtClean="0"/>
              <a:t>         </a:t>
            </a:r>
            <a:r>
              <a:rPr lang="zh-CN" altLang="zh-CN" smtClean="0"/>
              <a:t>我估计治疗费用总共有</a:t>
            </a:r>
            <a:r>
              <a:rPr lang="en-US" altLang="zh-CN" smtClean="0"/>
              <a:t>1.25</a:t>
            </a:r>
            <a:r>
              <a:rPr lang="zh-CN" altLang="zh-CN" smtClean="0"/>
              <a:t>万美元。</a:t>
            </a:r>
          </a:p>
          <a:p>
            <a:pPr>
              <a:lnSpc>
                <a:spcPct val="130000"/>
              </a:lnSpc>
            </a:pPr>
            <a:r>
              <a:rPr lang="en-US" altLang="zh-CN" smtClean="0"/>
              <a:t>be estimated to  </a:t>
            </a:r>
            <a:r>
              <a:rPr lang="zh-CN" altLang="zh-CN" smtClean="0"/>
              <a:t>据估计</a:t>
            </a:r>
            <a:r>
              <a:rPr lang="zh-CN" altLang="zh-CN" smtClean="0">
                <a:latin typeface="+mn-ea"/>
              </a:rPr>
              <a:t>……</a:t>
            </a:r>
          </a:p>
          <a:p>
            <a:endParaRPr lang="zh-CN" altLang="en-US" smtClean="0"/>
          </a:p>
        </p:txBody>
      </p:sp>
      <p:sp>
        <p:nvSpPr>
          <p:cNvPr id="48" name="矩形 47"/>
          <p:cNvSpPr/>
          <p:nvPr/>
        </p:nvSpPr>
        <p:spPr>
          <a:xfrm>
            <a:off x="6482746" y="3400315"/>
            <a:ext cx="4900602" cy="2529923"/>
          </a:xfrm>
          <a:prstGeom prst="rect">
            <a:avLst/>
          </a:prstGeom>
          <a:solidFill>
            <a:srgbClr val="D7F9D3"/>
          </a:solidFill>
          <a:ln>
            <a:solidFill>
              <a:srgbClr val="FF0000"/>
            </a:solidFill>
          </a:ln>
        </p:spPr>
        <p:txBody>
          <a:bodyPr wrap="square">
            <a:spAutoFit/>
          </a:bodyPr>
          <a:lstStyle/>
          <a:p>
            <a:r>
              <a:rPr lang="zh-CN" altLang="zh-CN" kern="100" dirty="0" smtClean="0">
                <a:solidFill>
                  <a:srgbClr val="0070C0"/>
                </a:solidFill>
                <a:latin typeface="Times New Roman" panose="02020603050405020304" pitchFamily="18" charset="0"/>
              </a:rPr>
              <a:t>★ </a:t>
            </a:r>
            <a:r>
              <a:rPr lang="en-US" altLang="zh-CN" b="1" kern="100" dirty="0" smtClean="0">
                <a:solidFill>
                  <a:srgbClr val="0070C0"/>
                </a:solidFill>
                <a:latin typeface="Times New Roman" panose="02020603050405020304" pitchFamily="18" charset="0"/>
              </a:rPr>
              <a:t>dwarf</a:t>
            </a:r>
            <a:r>
              <a:rPr lang="en-US" altLang="zh-CN" b="1" dirty="0" smtClean="0"/>
              <a:t>    </a:t>
            </a:r>
            <a:r>
              <a:rPr lang="en-US" altLang="zh-CN" dirty="0" smtClean="0"/>
              <a:t>/</a:t>
            </a:r>
            <a:r>
              <a:rPr lang="en-US" altLang="zh-CN" dirty="0" err="1" smtClean="0"/>
              <a:t>dwɔːf</a:t>
            </a:r>
            <a:r>
              <a:rPr lang="en-US" altLang="zh-CN" dirty="0" smtClean="0"/>
              <a:t>/ </a:t>
            </a:r>
            <a:r>
              <a:rPr lang="en-US" altLang="zh-CN" i="1" dirty="0" smtClean="0"/>
              <a:t>v.</a:t>
            </a:r>
            <a:r>
              <a:rPr lang="en-US" altLang="zh-CN" b="1" dirty="0" smtClean="0"/>
              <a:t> </a:t>
            </a:r>
            <a:endParaRPr lang="zh-CN" altLang="zh-CN" dirty="0" smtClean="0"/>
          </a:p>
          <a:p>
            <a:pPr>
              <a:lnSpc>
                <a:spcPct val="130000"/>
              </a:lnSpc>
            </a:pPr>
            <a:r>
              <a:rPr lang="en-US" altLang="zh-CN" dirty="0" smtClean="0"/>
              <a:t>to make </a:t>
            </a:r>
            <a:r>
              <a:rPr lang="en-US" altLang="zh-CN" dirty="0" err="1" smtClean="0"/>
              <a:t>sth</a:t>
            </a:r>
            <a:r>
              <a:rPr lang="en-US" altLang="zh-CN" dirty="0" smtClean="0"/>
              <a:t>. seem small or unimportant compared with </a:t>
            </a:r>
            <a:r>
              <a:rPr lang="en-US" altLang="zh-CN" dirty="0" err="1" smtClean="0"/>
              <a:t>sth</a:t>
            </a:r>
            <a:r>
              <a:rPr lang="en-US" altLang="zh-CN" dirty="0" smtClean="0"/>
              <a:t>. else  </a:t>
            </a:r>
            <a:r>
              <a:rPr lang="zh-CN" altLang="zh-CN" dirty="0" smtClean="0"/>
              <a:t>使显得矮小；使相形见绌</a:t>
            </a:r>
          </a:p>
          <a:p>
            <a:pPr>
              <a:lnSpc>
                <a:spcPct val="130000"/>
              </a:lnSpc>
            </a:pPr>
            <a:r>
              <a:rPr lang="en-US" altLang="zh-CN" b="1" i="1" dirty="0" smtClean="0"/>
              <a:t>e.g.</a:t>
            </a:r>
            <a:r>
              <a:rPr lang="en-US" altLang="zh-CN" dirty="0" smtClean="0"/>
              <a:t>  The old houses were dwarfed by the huge new tower blocks.</a:t>
            </a:r>
            <a:endParaRPr lang="zh-CN" altLang="zh-CN" dirty="0" smtClean="0"/>
          </a:p>
          <a:p>
            <a:pPr>
              <a:lnSpc>
                <a:spcPct val="130000"/>
              </a:lnSpc>
            </a:pPr>
            <a:r>
              <a:rPr lang="en-US" altLang="zh-CN" b="1" i="1" dirty="0" smtClean="0"/>
              <a:t>       </a:t>
            </a:r>
            <a:r>
              <a:rPr lang="zh-CN" altLang="zh-CN" dirty="0" smtClean="0"/>
              <a:t>这些旧房子在新建的高楼大厦的映衬下显得十分矮小。</a:t>
            </a:r>
          </a:p>
        </p:txBody>
      </p:sp>
      <p:sp>
        <p:nvSpPr>
          <p:cNvPr id="49" name="矩形 48"/>
          <p:cNvSpPr/>
          <p:nvPr/>
        </p:nvSpPr>
        <p:spPr>
          <a:xfrm>
            <a:off x="6695808" y="4552661"/>
            <a:ext cx="3204059" cy="369332"/>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pitchFamily="18" charset="0"/>
                <a:ea typeface="+mn-ea"/>
              </a:rPr>
              <a:t>★</a:t>
            </a:r>
            <a:r>
              <a:rPr lang="en-US" altLang="zh-CN" b="1" smtClean="0"/>
              <a:t> </a:t>
            </a:r>
            <a:r>
              <a:rPr lang="en-US" altLang="zh-CN" b="1" kern="100" smtClean="0">
                <a:solidFill>
                  <a:srgbClr val="0070C0"/>
                </a:solidFill>
                <a:latin typeface="Times New Roman" panose="02020603050405020304" pitchFamily="18" charset="0"/>
              </a:rPr>
              <a:t>set out     </a:t>
            </a:r>
            <a:r>
              <a:rPr lang="zh-CN" altLang="en-US" smtClean="0"/>
              <a:t>动身，出发</a:t>
            </a:r>
          </a:p>
        </p:txBody>
      </p:sp>
      <p:graphicFrame>
        <p:nvGraphicFramePr>
          <p:cNvPr id="50" name="Group 80"/>
          <p:cNvGraphicFramePr>
            <a:graphicFrameLocks noGrp="1"/>
          </p:cNvGraphicFramePr>
          <p:nvPr/>
        </p:nvGraphicFramePr>
        <p:xfrm>
          <a:off x="4777238" y="3819265"/>
          <a:ext cx="914261" cy="349927"/>
        </p:xfrm>
        <a:graphic>
          <a:graphicData uri="http://schemas.openxmlformats.org/drawingml/2006/table">
            <a:tbl>
              <a:tblPr/>
              <a:tblGrid>
                <a:gridCol w="914261"/>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1" name="Group 80"/>
          <p:cNvGraphicFramePr>
            <a:graphicFrameLocks noGrp="1"/>
          </p:cNvGraphicFramePr>
          <p:nvPr/>
        </p:nvGraphicFramePr>
        <p:xfrm>
          <a:off x="1991231" y="4243341"/>
          <a:ext cx="948522" cy="349927"/>
        </p:xfrm>
        <a:graphic>
          <a:graphicData uri="http://schemas.openxmlformats.org/drawingml/2006/table">
            <a:tbl>
              <a:tblPr/>
              <a:tblGrid>
                <a:gridCol w="948522"/>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2" name="Group 80"/>
          <p:cNvGraphicFramePr>
            <a:graphicFrameLocks noGrp="1"/>
          </p:cNvGraphicFramePr>
          <p:nvPr/>
        </p:nvGraphicFramePr>
        <p:xfrm>
          <a:off x="3273039" y="4268978"/>
          <a:ext cx="649481" cy="349927"/>
        </p:xfrm>
        <a:graphic>
          <a:graphicData uri="http://schemas.openxmlformats.org/drawingml/2006/table">
            <a:tbl>
              <a:tblPr/>
              <a:tblGrid>
                <a:gridCol w="649481"/>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3" name="Group 80"/>
          <p:cNvGraphicFramePr>
            <a:graphicFrameLocks noGrp="1"/>
          </p:cNvGraphicFramePr>
          <p:nvPr/>
        </p:nvGraphicFramePr>
        <p:xfrm>
          <a:off x="991373" y="4593719"/>
          <a:ext cx="709239" cy="349927"/>
        </p:xfrm>
        <a:graphic>
          <a:graphicData uri="http://schemas.openxmlformats.org/drawingml/2006/table">
            <a:tbl>
              <a:tblPr/>
              <a:tblGrid>
                <a:gridCol w="709239"/>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pic>
        <p:nvPicPr>
          <p:cNvPr id="54" name="B-3.4.wav">
            <a:hlinkClick r:id="" action="ppaction://media"/>
          </p:cNvPr>
          <p:cNvPicPr>
            <a:picLocks noRot="1" noChangeAspect="1"/>
          </p:cNvPicPr>
          <p:nvPr>
            <a:audioFile r:link="rId2"/>
            <p:extLst>
              <p:ext uri="{DAA4B4D4-6D71-4841-9C94-3DE7FCFB9230}">
                <p14:media xmlns:p14="http://schemas.microsoft.com/office/powerpoint/2010/main" xmlns="" r:link="rId12"/>
              </p:ext>
            </p:extLst>
          </p:nvPr>
        </p:nvPicPr>
        <p:blipFill>
          <a:blip r:embed="rId13" cstate="print"/>
          <a:stretch>
            <a:fillRect/>
          </a:stretch>
        </p:blipFill>
        <p:spPr>
          <a:xfrm>
            <a:off x="12192000" y="1345250"/>
            <a:ext cx="304800" cy="304800"/>
          </a:xfrm>
          <a:prstGeom prst="rect">
            <a:avLst/>
          </a:prstGeom>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47"/>
                    </p:tgtEl>
                  </p:cond>
                </p:stCondLst>
                <p:endSync evt="end" delay="0">
                  <p:rtn val="all"/>
                </p:endSync>
                <p:childTnLst>
                  <p:par>
                    <p:cTn id="13" fill="hold">
                      <p:stCondLst>
                        <p:cond delay="0"/>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ppt_x"/>
                                          </p:val>
                                        </p:tav>
                                        <p:tav tm="100000">
                                          <p:val>
                                            <p:strVal val="#ppt_x"/>
                                          </p:val>
                                        </p:tav>
                                      </p:tavLst>
                                    </p:anim>
                                    <p:anim calcmode="lin" valueType="num">
                                      <p:cBhvr additive="base">
                                        <p:cTn id="1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39"/>
                                        </p:tgtEl>
                                        <p:attrNameLst>
                                          <p:attrName>ppt_x</p:attrName>
                                        </p:attrNameLst>
                                      </p:cBhvr>
                                      <p:tavLst>
                                        <p:tav tm="0">
                                          <p:val>
                                            <p:strVal val="ppt_x"/>
                                          </p:val>
                                        </p:tav>
                                        <p:tav tm="100000">
                                          <p:val>
                                            <p:strVal val="ppt_x"/>
                                          </p:val>
                                        </p:tav>
                                      </p:tavLst>
                                    </p:anim>
                                    <p:anim calcmode="lin" valueType="num">
                                      <p:cBhvr additive="base">
                                        <p:cTn id="23" dur="500"/>
                                        <p:tgtEl>
                                          <p:spTgt spid="39"/>
                                        </p:tgtEl>
                                        <p:attrNameLst>
                                          <p:attrName>ppt_y</p:attrName>
                                        </p:attrNameLst>
                                      </p:cBhvr>
                                      <p:tavLst>
                                        <p:tav tm="0">
                                          <p:val>
                                            <p:strVal val="ppt_y"/>
                                          </p:val>
                                        </p:tav>
                                        <p:tav tm="100000">
                                          <p:val>
                                            <p:strVal val="1+ppt_h/2"/>
                                          </p:val>
                                        </p:tav>
                                      </p:tavLst>
                                    </p:anim>
                                    <p:set>
                                      <p:cBhvr>
                                        <p:cTn id="24"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25" restart="whenNotActive" fill="hold" evtFilter="cancelBubble" nodeType="interactiveSeq">
                <p:stCondLst>
                  <p:cond evt="onClick" delay="0">
                    <p:tgtEl>
                      <p:spTgt spid="50"/>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additive="base">
                                        <p:cTn id="30" dur="500" fill="hold"/>
                                        <p:tgtEl>
                                          <p:spTgt spid="44"/>
                                        </p:tgtEl>
                                        <p:attrNameLst>
                                          <p:attrName>ppt_x</p:attrName>
                                        </p:attrNameLst>
                                      </p:cBhvr>
                                      <p:tavLst>
                                        <p:tav tm="0">
                                          <p:val>
                                            <p:strVal val="#ppt_x"/>
                                          </p:val>
                                        </p:tav>
                                        <p:tav tm="100000">
                                          <p:val>
                                            <p:strVal val="#ppt_x"/>
                                          </p:val>
                                        </p:tav>
                                      </p:tavLst>
                                    </p:anim>
                                    <p:anim calcmode="lin" valueType="num">
                                      <p:cBhvr additive="base">
                                        <p:cTn id="31"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44"/>
                                        </p:tgtEl>
                                        <p:attrNameLst>
                                          <p:attrName>ppt_x</p:attrName>
                                        </p:attrNameLst>
                                      </p:cBhvr>
                                      <p:tavLst>
                                        <p:tav tm="0">
                                          <p:val>
                                            <p:strVal val="ppt_x"/>
                                          </p:val>
                                        </p:tav>
                                        <p:tav tm="100000">
                                          <p:val>
                                            <p:strVal val="ppt_x"/>
                                          </p:val>
                                        </p:tav>
                                      </p:tavLst>
                                    </p:anim>
                                    <p:anim calcmode="lin" valueType="num">
                                      <p:cBhvr additive="base">
                                        <p:cTn id="36" dur="500"/>
                                        <p:tgtEl>
                                          <p:spTgt spid="44"/>
                                        </p:tgtEl>
                                        <p:attrNameLst>
                                          <p:attrName>ppt_y</p:attrName>
                                        </p:attrNameLst>
                                      </p:cBhvr>
                                      <p:tavLst>
                                        <p:tav tm="0">
                                          <p:val>
                                            <p:strVal val="ppt_y"/>
                                          </p:val>
                                        </p:tav>
                                        <p:tav tm="100000">
                                          <p:val>
                                            <p:strVal val="1+ppt_h/2"/>
                                          </p:val>
                                        </p:tav>
                                      </p:tavLst>
                                    </p:anim>
                                    <p:set>
                                      <p:cBhvr>
                                        <p:cTn id="3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8" restart="whenNotActive" fill="hold" evtFilter="cancelBubble" nodeType="interactiveSeq">
                <p:stCondLst>
                  <p:cond evt="onClick" delay="0">
                    <p:tgtEl>
                      <p:spTgt spid="51"/>
                    </p:tgtEl>
                  </p:cond>
                </p:stCondLst>
                <p:endSync evt="end" delay="0">
                  <p:rtn val="all"/>
                </p:endSync>
                <p:childTnLst>
                  <p:par>
                    <p:cTn id="39" fill="hold">
                      <p:stCondLst>
                        <p:cond delay="0"/>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anim calcmode="lin" valueType="num">
                                      <p:cBhvr additive="base">
                                        <p:cTn id="43" dur="500" fill="hold"/>
                                        <p:tgtEl>
                                          <p:spTgt spid="46"/>
                                        </p:tgtEl>
                                        <p:attrNameLst>
                                          <p:attrName>ppt_x</p:attrName>
                                        </p:attrNameLst>
                                      </p:cBhvr>
                                      <p:tavLst>
                                        <p:tav tm="0">
                                          <p:val>
                                            <p:strVal val="#ppt_x"/>
                                          </p:val>
                                        </p:tav>
                                        <p:tav tm="100000">
                                          <p:val>
                                            <p:strVal val="#ppt_x"/>
                                          </p:val>
                                        </p:tav>
                                      </p:tavLst>
                                    </p:anim>
                                    <p:anim calcmode="lin" valueType="num">
                                      <p:cBhvr additive="base">
                                        <p:cTn id="4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46"/>
                                        </p:tgtEl>
                                        <p:attrNameLst>
                                          <p:attrName>ppt_x</p:attrName>
                                        </p:attrNameLst>
                                      </p:cBhvr>
                                      <p:tavLst>
                                        <p:tav tm="0">
                                          <p:val>
                                            <p:strVal val="ppt_x"/>
                                          </p:val>
                                        </p:tav>
                                        <p:tav tm="100000">
                                          <p:val>
                                            <p:strVal val="ppt_x"/>
                                          </p:val>
                                        </p:tav>
                                      </p:tavLst>
                                    </p:anim>
                                    <p:anim calcmode="lin" valueType="num">
                                      <p:cBhvr additive="base">
                                        <p:cTn id="49" dur="500"/>
                                        <p:tgtEl>
                                          <p:spTgt spid="46"/>
                                        </p:tgtEl>
                                        <p:attrNameLst>
                                          <p:attrName>ppt_y</p:attrName>
                                        </p:attrNameLst>
                                      </p:cBhvr>
                                      <p:tavLst>
                                        <p:tav tm="0">
                                          <p:val>
                                            <p:strVal val="ppt_y"/>
                                          </p:val>
                                        </p:tav>
                                        <p:tav tm="100000">
                                          <p:val>
                                            <p:strVal val="1+ppt_h/2"/>
                                          </p:val>
                                        </p:tav>
                                      </p:tavLst>
                                    </p:anim>
                                    <p:set>
                                      <p:cBhvr>
                                        <p:cTn id="50"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51" restart="whenNotActive" fill="hold" evtFilter="cancelBubble" nodeType="interactiveSeq">
                <p:stCondLst>
                  <p:cond evt="onClick" delay="0">
                    <p:tgtEl>
                      <p:spTgt spid="52"/>
                    </p:tgtEl>
                  </p:cond>
                </p:stCondLst>
                <p:endSync evt="end" delay="0">
                  <p:rtn val="all"/>
                </p:endSync>
                <p:childTnLst>
                  <p:par>
                    <p:cTn id="52" fill="hold">
                      <p:stCondLst>
                        <p:cond delay="0"/>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48"/>
                                        </p:tgtEl>
                                        <p:attrNameLst>
                                          <p:attrName>style.visibility</p:attrName>
                                        </p:attrNameLst>
                                      </p:cBhvr>
                                      <p:to>
                                        <p:strVal val="visible"/>
                                      </p:to>
                                    </p:set>
                                    <p:anim calcmode="lin" valueType="num">
                                      <p:cBhvr additive="base">
                                        <p:cTn id="56" dur="500" fill="hold"/>
                                        <p:tgtEl>
                                          <p:spTgt spid="48"/>
                                        </p:tgtEl>
                                        <p:attrNameLst>
                                          <p:attrName>ppt_x</p:attrName>
                                        </p:attrNameLst>
                                      </p:cBhvr>
                                      <p:tavLst>
                                        <p:tav tm="0">
                                          <p:val>
                                            <p:strVal val="#ppt_x"/>
                                          </p:val>
                                        </p:tav>
                                        <p:tav tm="100000">
                                          <p:val>
                                            <p:strVal val="#ppt_x"/>
                                          </p:val>
                                        </p:tav>
                                      </p:tavLst>
                                    </p:anim>
                                    <p:anim calcmode="lin" valueType="num">
                                      <p:cBhvr additive="base">
                                        <p:cTn id="57"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grpId="1" nodeType="clickEffect">
                                  <p:stCondLst>
                                    <p:cond delay="0"/>
                                  </p:stCondLst>
                                  <p:childTnLst>
                                    <p:anim calcmode="lin" valueType="num">
                                      <p:cBhvr additive="base">
                                        <p:cTn id="61" dur="500"/>
                                        <p:tgtEl>
                                          <p:spTgt spid="48"/>
                                        </p:tgtEl>
                                        <p:attrNameLst>
                                          <p:attrName>ppt_x</p:attrName>
                                        </p:attrNameLst>
                                      </p:cBhvr>
                                      <p:tavLst>
                                        <p:tav tm="0">
                                          <p:val>
                                            <p:strVal val="ppt_x"/>
                                          </p:val>
                                        </p:tav>
                                        <p:tav tm="100000">
                                          <p:val>
                                            <p:strVal val="ppt_x"/>
                                          </p:val>
                                        </p:tav>
                                      </p:tavLst>
                                    </p:anim>
                                    <p:anim calcmode="lin" valueType="num">
                                      <p:cBhvr additive="base">
                                        <p:cTn id="62" dur="500"/>
                                        <p:tgtEl>
                                          <p:spTgt spid="48"/>
                                        </p:tgtEl>
                                        <p:attrNameLst>
                                          <p:attrName>ppt_y</p:attrName>
                                        </p:attrNameLst>
                                      </p:cBhvr>
                                      <p:tavLst>
                                        <p:tav tm="0">
                                          <p:val>
                                            <p:strVal val="ppt_y"/>
                                          </p:val>
                                        </p:tav>
                                        <p:tav tm="100000">
                                          <p:val>
                                            <p:strVal val="1+ppt_h/2"/>
                                          </p:val>
                                        </p:tav>
                                      </p:tavLst>
                                    </p:anim>
                                    <p:set>
                                      <p:cBhvr>
                                        <p:cTn id="63"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64" restart="whenNotActive" fill="hold" evtFilter="cancelBubble" nodeType="interactiveSeq">
                <p:stCondLst>
                  <p:cond evt="onClick" delay="0">
                    <p:tgtEl>
                      <p:spTgt spid="53"/>
                    </p:tgtEl>
                  </p:cond>
                </p:stCondLst>
                <p:endSync evt="end" delay="0">
                  <p:rtn val="all"/>
                </p:endSync>
                <p:childTnLst>
                  <p:par>
                    <p:cTn id="65" fill="hold">
                      <p:stCondLst>
                        <p:cond delay="0"/>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49"/>
                                        </p:tgtEl>
                                        <p:attrNameLst>
                                          <p:attrName>style.visibility</p:attrName>
                                        </p:attrNameLst>
                                      </p:cBhvr>
                                      <p:to>
                                        <p:strVal val="visible"/>
                                      </p:to>
                                    </p:set>
                                    <p:anim calcmode="lin" valueType="num">
                                      <p:cBhvr additive="base">
                                        <p:cTn id="69" dur="500" fill="hold"/>
                                        <p:tgtEl>
                                          <p:spTgt spid="49"/>
                                        </p:tgtEl>
                                        <p:attrNameLst>
                                          <p:attrName>ppt_x</p:attrName>
                                        </p:attrNameLst>
                                      </p:cBhvr>
                                      <p:tavLst>
                                        <p:tav tm="0">
                                          <p:val>
                                            <p:strVal val="#ppt_x"/>
                                          </p:val>
                                        </p:tav>
                                        <p:tav tm="100000">
                                          <p:val>
                                            <p:strVal val="#ppt_x"/>
                                          </p:val>
                                        </p:tav>
                                      </p:tavLst>
                                    </p:anim>
                                    <p:anim calcmode="lin" valueType="num">
                                      <p:cBhvr additive="base">
                                        <p:cTn id="70"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xit" presetSubtype="4" fill="hold" grpId="1" nodeType="clickEffect">
                                  <p:stCondLst>
                                    <p:cond delay="0"/>
                                  </p:stCondLst>
                                  <p:childTnLst>
                                    <p:anim calcmode="lin" valueType="num">
                                      <p:cBhvr additive="base">
                                        <p:cTn id="74" dur="500"/>
                                        <p:tgtEl>
                                          <p:spTgt spid="49"/>
                                        </p:tgtEl>
                                        <p:attrNameLst>
                                          <p:attrName>ppt_x</p:attrName>
                                        </p:attrNameLst>
                                      </p:cBhvr>
                                      <p:tavLst>
                                        <p:tav tm="0">
                                          <p:val>
                                            <p:strVal val="ppt_x"/>
                                          </p:val>
                                        </p:tav>
                                        <p:tav tm="100000">
                                          <p:val>
                                            <p:strVal val="ppt_x"/>
                                          </p:val>
                                        </p:tav>
                                      </p:tavLst>
                                    </p:anim>
                                    <p:anim calcmode="lin" valueType="num">
                                      <p:cBhvr additive="base">
                                        <p:cTn id="75" dur="500"/>
                                        <p:tgtEl>
                                          <p:spTgt spid="49"/>
                                        </p:tgtEl>
                                        <p:attrNameLst>
                                          <p:attrName>ppt_y</p:attrName>
                                        </p:attrNameLst>
                                      </p:cBhvr>
                                      <p:tavLst>
                                        <p:tav tm="0">
                                          <p:val>
                                            <p:strVal val="ppt_y"/>
                                          </p:val>
                                        </p:tav>
                                        <p:tav tm="100000">
                                          <p:val>
                                            <p:strVal val="1+ppt_h/2"/>
                                          </p:val>
                                        </p:tav>
                                      </p:tavLst>
                                    </p:anim>
                                    <p:set>
                                      <p:cBhvr>
                                        <p:cTn id="76"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53"/>
                  </p:tgtEl>
                </p:cond>
              </p:nextCondLst>
            </p:seq>
            <p:audio>
              <p:cMediaNode>
                <p:cTn id="77" fill="hold" display="0">
                  <p:stCondLst>
                    <p:cond delay="indefinite"/>
                  </p:stCondLst>
                  <p:endCondLst>
                    <p:cond evt="onNext" delay="0">
                      <p:tgtEl>
                        <p:sldTgt/>
                      </p:tgtEl>
                    </p:cond>
                    <p:cond evt="onPrev" delay="0">
                      <p:tgtEl>
                        <p:sldTgt/>
                      </p:tgtEl>
                    </p:cond>
                    <p:cond evt="onStopAudio" delay="0">
                      <p:tgtEl>
                        <p:sldTgt/>
                      </p:tgtEl>
                    </p:cond>
                  </p:endCondLst>
                </p:cTn>
                <p:tgtEl>
                  <p:spTgt spid="54"/>
                </p:tgtEl>
              </p:cMediaNode>
            </p:audio>
            <p:seq concurrent="1" nextAc="seek">
              <p:cTn id="78" restart="whenNotActive" fill="hold" evtFilter="cancelBubble" nodeType="interactiveSeq">
                <p:stCondLst>
                  <p:cond evt="onClick" delay="0">
                    <p:tgtEl>
                      <p:spTgt spid="40"/>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clickEffect">
                                  <p:stCondLst>
                                    <p:cond delay="0"/>
                                  </p:stCondLst>
                                  <p:childTnLst>
                                    <p:cmd type="call" cmd="playFrom(0.0)">
                                      <p:cBhvr>
                                        <p:cTn id="82" dur="39875" fill="hold"/>
                                        <p:tgtEl>
                                          <p:spTgt spid="54"/>
                                        </p:tgtEl>
                                      </p:cBhvr>
                                    </p:cmd>
                                  </p:childTnLst>
                                </p:cTn>
                              </p:par>
                            </p:childTnLst>
                          </p:cTn>
                        </p:par>
                      </p:childTnLst>
                    </p:cTn>
                  </p:par>
                </p:childTnLst>
              </p:cTn>
              <p:nextCondLst>
                <p:cond evt="onClick" delay="0">
                  <p:tgtEl>
                    <p:spTgt spid="40"/>
                  </p:tgtEl>
                </p:cond>
              </p:nextCondLst>
            </p:seq>
            <p:seq concurrent="1" nextAc="seek">
              <p:cTn id="83" restart="whenNotActive" fill="hold" evtFilter="cancelBubble" nodeType="interactiveSeq">
                <p:stCondLst>
                  <p:cond evt="onClick" delay="0">
                    <p:tgtEl>
                      <p:spTgt spid="41"/>
                    </p:tgtEl>
                  </p:cond>
                </p:stCondLst>
                <p:endSync evt="end" delay="0">
                  <p:rtn val="all"/>
                </p:endSync>
                <p:childTnLst>
                  <p:par>
                    <p:cTn id="84" fill="hold">
                      <p:stCondLst>
                        <p:cond delay="0"/>
                      </p:stCondLst>
                      <p:childTnLst>
                        <p:par>
                          <p:cTn id="85" fill="hold">
                            <p:stCondLst>
                              <p:cond delay="0"/>
                            </p:stCondLst>
                            <p:childTnLst>
                              <p:par>
                                <p:cTn id="86" presetID="2" presetClass="mediacall" presetSubtype="0" fill="hold" nodeType="clickEffect">
                                  <p:stCondLst>
                                    <p:cond delay="0"/>
                                  </p:stCondLst>
                                  <p:childTnLst>
                                    <p:cmd type="call" cmd="togglePause">
                                      <p:cBhvr>
                                        <p:cTn id="87" dur="1" fill="hold"/>
                                        <p:tgtEl>
                                          <p:spTgt spid="54"/>
                                        </p:tgtEl>
                                      </p:cBhvr>
                                    </p:cmd>
                                  </p:childTnLst>
                                </p:cTn>
                              </p:par>
                            </p:childTnLst>
                          </p:cTn>
                        </p:par>
                      </p:childTnLst>
                    </p:cTn>
                  </p:par>
                </p:childTnLst>
              </p:cTn>
              <p:nextCondLst>
                <p:cond evt="onClick" delay="0">
                  <p:tgtEl>
                    <p:spTgt spid="41"/>
                  </p:tgtEl>
                </p:cond>
              </p:nextCondLst>
            </p:seq>
            <p:seq concurrent="1" nextAc="seek">
              <p:cTn id="88" restart="whenNotActive" fill="hold" evtFilter="cancelBubble" nodeType="interactiveSeq">
                <p:stCondLst>
                  <p:cond evt="onClick" delay="0">
                    <p:tgtEl>
                      <p:spTgt spid="42"/>
                    </p:tgtEl>
                  </p:cond>
                </p:stCondLst>
                <p:endSync evt="end" delay="0">
                  <p:rtn val="all"/>
                </p:endSync>
                <p:childTnLst>
                  <p:par>
                    <p:cTn id="89" fill="hold">
                      <p:stCondLst>
                        <p:cond delay="0"/>
                      </p:stCondLst>
                      <p:childTnLst>
                        <p:par>
                          <p:cTn id="90" fill="hold">
                            <p:stCondLst>
                              <p:cond delay="0"/>
                            </p:stCondLst>
                            <p:childTnLst>
                              <p:par>
                                <p:cTn id="91" presetID="3" presetClass="mediacall" presetSubtype="0" fill="hold" nodeType="clickEffect">
                                  <p:stCondLst>
                                    <p:cond delay="0"/>
                                  </p:stCondLst>
                                  <p:childTnLst>
                                    <p:cmd type="call" cmd="stop">
                                      <p:cBhvr>
                                        <p:cTn id="92" dur="1" fill="hold"/>
                                        <p:tgtEl>
                                          <p:spTgt spid="54"/>
                                        </p:tgtEl>
                                      </p:cBhvr>
                                    </p:cmd>
                                  </p:childTnLst>
                                </p:cTn>
                              </p:par>
                            </p:childTnLst>
                          </p:cTn>
                        </p:par>
                      </p:childTnLst>
                    </p:cTn>
                  </p:par>
                </p:childTnLst>
              </p:cTn>
              <p:nextCondLst>
                <p:cond evt="onClick" delay="0">
                  <p:tgtEl>
                    <p:spTgt spid="42"/>
                  </p:tgtEl>
                </p:cond>
              </p:nextCondLst>
            </p:seq>
          </p:childTnLst>
        </p:cTn>
      </p:par>
    </p:tnLst>
    <p:bldLst>
      <p:bldP spid="20" grpId="0" animBg="1"/>
      <p:bldP spid="20" grpId="1" animBg="1"/>
      <p:bldP spid="39" grpId="0" animBg="1"/>
      <p:bldP spid="39" grpId="1" animBg="1"/>
      <p:bldP spid="44" grpId="0" animBg="1"/>
      <p:bldP spid="44" grpId="1" animBg="1"/>
      <p:bldP spid="46" grpId="0" animBg="1"/>
      <p:bldP spid="46" grpId="1" animBg="1"/>
      <p:bldP spid="48" grpId="0" animBg="1"/>
      <p:bldP spid="48" grpId="1" animBg="1"/>
      <p:bldP spid="49" grpId="0" animBg="1"/>
      <p:bldP spid="49"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3"/>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4"/>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5"/>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1"/>
            </p:custDataLst>
          </p:nvPr>
        </p:nvSpPr>
        <p:spPr bwMode="auto">
          <a:xfrm>
            <a:off x="690563" y="1173163"/>
            <a:ext cx="5202237" cy="461962"/>
          </a:xfrm>
          <a:prstGeom prst="rect">
            <a:avLst/>
          </a:prstGeom>
          <a:noFill/>
        </p:spPr>
        <p:txBody>
          <a:bodyPr>
            <a:spAutoFit/>
          </a:bodyPr>
          <a:lstStyle/>
          <a:p>
            <a:pPr algn="ctr" fontAlgn="auto">
              <a:spcBef>
                <a:spcPts val="0"/>
              </a:spcBef>
              <a:spcAft>
                <a:spcPts val="0"/>
              </a:spcAft>
              <a:defRPr/>
            </a:pPr>
            <a:r>
              <a:rPr lang="en-US" altLang="zh-CN" sz="2400" b="1" kern="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t>
            </a:r>
            <a:r>
              <a:rPr lang="en-US" altLang="zh-CN" sz="2400" b="1" kern="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B     Extensive Reading 5</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686018" y="2711987"/>
            <a:ext cx="4713288" cy="923330"/>
          </a:xfrm>
          <a:prstGeom prst="rect">
            <a:avLst/>
          </a:prstGeom>
          <a:solidFill>
            <a:srgbClr val="FFFF99"/>
          </a:solidFill>
        </p:spPr>
        <p:txBody>
          <a:bodyPr wrap="square">
            <a:spAutoFit/>
          </a:bodyPr>
          <a:lstStyle/>
          <a:p>
            <a:r>
              <a:rPr lang="en-US" altLang="zh-CN" smtClean="0"/>
              <a:t>         </a:t>
            </a:r>
            <a:r>
              <a:rPr lang="zh-CN" altLang="zh-CN" smtClean="0"/>
              <a:t>不可否认，开始我对不带钱包在北京玩一整天这件事表示怀疑。但当我发现这样既简单又方便时，还有些惊喜。</a:t>
            </a:r>
            <a:endParaRPr lang="zh-CN" altLang="zh-CN" dirty="0"/>
          </a:p>
        </p:txBody>
      </p:sp>
      <p:pic>
        <p:nvPicPr>
          <p:cNvPr id="24" name="图片 23"/>
          <p:cNvPicPr>
            <a:picLocks noChangeAspect="1"/>
          </p:cNvPicPr>
          <p:nvPr/>
        </p:nvPicPr>
        <p:blipFill>
          <a:blip r:embed="rId8" cstate="print"/>
          <a:srcRect/>
          <a:stretch>
            <a:fillRect/>
          </a:stretch>
        </p:blipFill>
        <p:spPr bwMode="auto">
          <a:xfrm>
            <a:off x="10809288" y="1588"/>
            <a:ext cx="927100" cy="925512"/>
          </a:xfrm>
          <a:prstGeom prst="rect">
            <a:avLst/>
          </a:prstGeom>
          <a:noFill/>
          <a:ln w="9525">
            <a:noFill/>
            <a:miter lim="800000"/>
            <a:headEnd/>
            <a:tailEnd/>
          </a:ln>
        </p:spPr>
      </p:pic>
      <p:graphicFrame>
        <p:nvGraphicFramePr>
          <p:cNvPr id="26" name="Group 62"/>
          <p:cNvGraphicFramePr>
            <a:graphicFrameLocks noGrp="1"/>
          </p:cNvGraphicFramePr>
          <p:nvPr/>
        </p:nvGraphicFramePr>
        <p:xfrm>
          <a:off x="2632091" y="2564104"/>
          <a:ext cx="2862698" cy="334984"/>
        </p:xfrm>
        <a:graphic>
          <a:graphicData uri="http://schemas.openxmlformats.org/drawingml/2006/table">
            <a:tbl>
              <a:tblPr/>
              <a:tblGrid>
                <a:gridCol w="2862698"/>
              </a:tblGrid>
              <a:tr h="33492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 </a:t>
                      </a:r>
                    </a:p>
                  </a:txBody>
                  <a:tcPr marL="91498" marR="91498" marT="45572" marB="45572" horzOverflow="overflow">
                    <a:lnL>
                      <a:noFill/>
                    </a:lnL>
                    <a:lnR>
                      <a:noFill/>
                    </a:lnR>
                    <a:lnT>
                      <a:noFill/>
                    </a:lnT>
                    <a:lnB>
                      <a:noFill/>
                    </a:lnB>
                    <a:lnTlToBr>
                      <a:noFill/>
                    </a:lnTlToBr>
                    <a:lnBlToTr>
                      <a:noFill/>
                    </a:lnBlToTr>
                    <a:noFill/>
                  </a:tcPr>
                </a:tc>
              </a:tr>
            </a:tbl>
          </a:graphicData>
        </a:graphic>
      </p:graphicFrame>
      <p:pic>
        <p:nvPicPr>
          <p:cNvPr id="40" name="Picture 2" descr="C:\Users\xiaanwen\Desktop\播放.png"/>
          <p:cNvPicPr>
            <a:picLocks noChangeAspect="1" noChangeArrowheads="1"/>
          </p:cNvPicPr>
          <p:nvPr/>
        </p:nvPicPr>
        <p:blipFill>
          <a:blip r:embed="rId9" cstate="print"/>
          <a:srcRect t="8850" b="8286"/>
          <a:stretch>
            <a:fillRect/>
          </a:stretch>
        </p:blipFill>
        <p:spPr bwMode="auto">
          <a:xfrm>
            <a:off x="7239000" y="144463"/>
            <a:ext cx="1071563" cy="712787"/>
          </a:xfrm>
          <a:prstGeom prst="rect">
            <a:avLst/>
          </a:prstGeom>
          <a:noFill/>
          <a:ln w="9525">
            <a:noFill/>
            <a:miter lim="800000"/>
            <a:headEnd/>
            <a:tailEnd/>
          </a:ln>
        </p:spPr>
      </p:pic>
      <p:pic>
        <p:nvPicPr>
          <p:cNvPr id="41" name="Picture 3" descr="C:\Users\xiaanwen\Desktop\暂停.png"/>
          <p:cNvPicPr>
            <a:picLocks noChangeAspect="1" noChangeArrowheads="1"/>
          </p:cNvPicPr>
          <p:nvPr/>
        </p:nvPicPr>
        <p:blipFill>
          <a:blip r:embed="rId10" cstate="print"/>
          <a:srcRect t="8334" b="8331"/>
          <a:stretch>
            <a:fillRect/>
          </a:stretch>
        </p:blipFill>
        <p:spPr bwMode="auto">
          <a:xfrm>
            <a:off x="8524875" y="144463"/>
            <a:ext cx="927100" cy="719137"/>
          </a:xfrm>
          <a:prstGeom prst="rect">
            <a:avLst/>
          </a:prstGeom>
          <a:noFill/>
          <a:ln w="9525">
            <a:noFill/>
            <a:miter lim="800000"/>
            <a:headEnd/>
            <a:tailEnd/>
          </a:ln>
        </p:spPr>
      </p:pic>
      <p:pic>
        <p:nvPicPr>
          <p:cNvPr id="42" name="Picture 4" descr="C:\Users\xiaanwen\Desktop\停止.png"/>
          <p:cNvPicPr>
            <a:picLocks noChangeAspect="1" noChangeArrowheads="1"/>
          </p:cNvPicPr>
          <p:nvPr/>
        </p:nvPicPr>
        <p:blipFill>
          <a:blip r:embed="rId11" cstate="print"/>
          <a:srcRect t="6667"/>
          <a:stretch>
            <a:fillRect/>
          </a:stretch>
        </p:blipFill>
        <p:spPr bwMode="auto">
          <a:xfrm>
            <a:off x="9594850" y="100013"/>
            <a:ext cx="857250" cy="828675"/>
          </a:xfrm>
          <a:prstGeom prst="rect">
            <a:avLst/>
          </a:prstGeom>
          <a:noFill/>
          <a:ln w="9525">
            <a:noFill/>
            <a:miter lim="800000"/>
            <a:headEnd/>
            <a:tailEnd/>
          </a:ln>
        </p:spPr>
      </p:pic>
      <p:graphicFrame>
        <p:nvGraphicFramePr>
          <p:cNvPr id="59" name="Group 80"/>
          <p:cNvGraphicFramePr>
            <a:graphicFrameLocks noGrp="1"/>
          </p:cNvGraphicFramePr>
          <p:nvPr/>
        </p:nvGraphicFramePr>
        <p:xfrm>
          <a:off x="643709" y="5749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3" name="TextBox 42"/>
          <p:cNvSpPr txBox="1"/>
          <p:nvPr/>
        </p:nvSpPr>
        <p:spPr>
          <a:xfrm>
            <a:off x="771245" y="2424974"/>
            <a:ext cx="5339311" cy="1772793"/>
          </a:xfrm>
          <a:prstGeom prst="rect">
            <a:avLst/>
          </a:prstGeom>
          <a:noFill/>
        </p:spPr>
        <p:txBody>
          <a:bodyPr wrap="square" rtlCol="0">
            <a:spAutoFit/>
          </a:bodyPr>
          <a:lstStyle/>
          <a:p>
            <a:pPr algn="just">
              <a:lnSpc>
                <a:spcPct val="130000"/>
              </a:lnSpc>
            </a:pP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smtClean="0">
                <a:solidFill>
                  <a:srgbClr val="FF0000"/>
                </a:solidFill>
                <a:latin typeface="Comic Sans MS" panose="030F0702030302020204" pitchFamily="66" charset="0"/>
              </a:rPr>
              <a:t>5</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Admittedly, I </a:t>
            </a:r>
            <a:r>
              <a:rPr lang="en-US" altLang="zh-CN" sz="2000" u="sng"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was a bit </a:t>
            </a:r>
            <a:r>
              <a:rPr lang="en-US" altLang="zh-CN" sz="1700" b="1" u="sng" kern="100" smtClean="0">
                <a:solidFill>
                  <a:srgbClr val="0070C0"/>
                </a:solidFill>
                <a:latin typeface="Times New Roman" panose="02020603050405020304" pitchFamily="18" charset="0"/>
              </a:rPr>
              <a:t>skeptical</a:t>
            </a:r>
            <a:r>
              <a:rPr lang="en-US" altLang="zh-CN" sz="2000" b="1" u="sng" baseline="30000" smtClean="0">
                <a:solidFill>
                  <a:schemeClr val="accent5"/>
                </a:solidFill>
                <a:latin typeface="Times New Roman" panose="02020603050405020304" pitchFamily="18" charset="0"/>
                <a:cs typeface="Times New Roman" panose="02020603050405020304" pitchFamily="18" charset="0"/>
              </a:rPr>
              <a:t>9</a:t>
            </a:r>
            <a:r>
              <a:rPr lang="en-US" altLang="zh-CN" sz="2000" u="sng"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about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going out an entire day in Beijing without my wallet, but I was surprised to discover just how easy and </a:t>
            </a:r>
            <a:r>
              <a:rPr lang="en-US" altLang="zh-CN" sz="1700" b="1" kern="100" smtClean="0">
                <a:solidFill>
                  <a:srgbClr val="0070C0"/>
                </a:solidFill>
                <a:latin typeface="Times New Roman" panose="02020603050405020304" pitchFamily="18" charset="0"/>
              </a:rPr>
              <a:t>convenient</a:t>
            </a:r>
            <a:r>
              <a:rPr lang="en-US" altLang="zh-CN" sz="2000" b="1" baseline="30000" smtClean="0">
                <a:solidFill>
                  <a:schemeClr val="accent5"/>
                </a:solidFill>
                <a:latin typeface="Times New Roman" panose="02020603050405020304" pitchFamily="18" charset="0"/>
                <a:cs typeface="Times New Roman" panose="02020603050405020304" pitchFamily="18" charset="0"/>
              </a:rPr>
              <a:t>10</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it is. </a:t>
            </a:r>
            <a:endParaRPr lang="zh-CN" altLang="en-US"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3" name="矩形 32"/>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sp>
        <p:nvSpPr>
          <p:cNvPr id="39" name="矩形 38"/>
          <p:cNvSpPr/>
          <p:nvPr/>
        </p:nvSpPr>
        <p:spPr>
          <a:xfrm>
            <a:off x="6572578" y="2454495"/>
            <a:ext cx="5289847" cy="2613023"/>
          </a:xfrm>
          <a:prstGeom prst="rect">
            <a:avLst/>
          </a:prstGeom>
          <a:solidFill>
            <a:srgbClr val="D7F9D3"/>
          </a:solidFill>
          <a:ln>
            <a:solidFill>
              <a:srgbClr val="FF0000"/>
            </a:solidFill>
          </a:ln>
        </p:spPr>
        <p:txBody>
          <a:bodyPr wrap="square">
            <a:spAutoFit/>
          </a:bodyPr>
          <a:lstStyle/>
          <a:p>
            <a:pPr>
              <a:lnSpc>
                <a:spcPct val="130000"/>
              </a:lnSpc>
            </a:pPr>
            <a:r>
              <a:rPr lang="zh-CN" altLang="zh-CN" kern="100" smtClean="0">
                <a:solidFill>
                  <a:srgbClr val="0070C0"/>
                </a:solidFill>
                <a:latin typeface="Times New Roman" panose="02020603050405020304" pitchFamily="18" charset="0"/>
                <a:ea typeface="+mn-ea"/>
              </a:rPr>
              <a:t>★</a:t>
            </a:r>
            <a:r>
              <a:rPr lang="en-US" altLang="zh-CN" b="1" smtClean="0"/>
              <a:t> </a:t>
            </a:r>
            <a:r>
              <a:rPr lang="en-US" altLang="zh-CN" b="1" kern="100" smtClean="0">
                <a:solidFill>
                  <a:srgbClr val="0070C0"/>
                </a:solidFill>
                <a:latin typeface="Times New Roman" panose="02020603050405020304" pitchFamily="18" charset="0"/>
              </a:rPr>
              <a:t>skeptical     </a:t>
            </a:r>
            <a:r>
              <a:rPr lang="en-US" altLang="zh-CN" smtClean="0"/>
              <a:t>/'skeptɪkəl/      adj. </a:t>
            </a:r>
            <a:endParaRPr lang="zh-CN" altLang="zh-CN" smtClean="0"/>
          </a:p>
          <a:p>
            <a:pPr>
              <a:lnSpc>
                <a:spcPct val="130000"/>
              </a:lnSpc>
            </a:pPr>
            <a:r>
              <a:rPr lang="en-US" altLang="zh-CN" smtClean="0"/>
              <a:t>having doubts about sth.  </a:t>
            </a:r>
            <a:r>
              <a:rPr lang="zh-CN" altLang="zh-CN" smtClean="0"/>
              <a:t>充满怀疑的</a:t>
            </a:r>
          </a:p>
          <a:p>
            <a:pPr>
              <a:lnSpc>
                <a:spcPct val="130000"/>
              </a:lnSpc>
            </a:pPr>
            <a:r>
              <a:rPr lang="en-US" altLang="zh-CN" smtClean="0"/>
              <a:t>be skeptical about  </a:t>
            </a:r>
            <a:r>
              <a:rPr lang="zh-CN" altLang="zh-CN" smtClean="0"/>
              <a:t>对……表示怀疑</a:t>
            </a:r>
          </a:p>
          <a:p>
            <a:pPr>
              <a:lnSpc>
                <a:spcPct val="130000"/>
              </a:lnSpc>
            </a:pPr>
            <a:r>
              <a:rPr lang="en-US" altLang="zh-CN" smtClean="0"/>
              <a:t>e.g.  Others here are more skeptical about the chances for justice being done.</a:t>
            </a:r>
            <a:endParaRPr lang="zh-CN" altLang="zh-CN" smtClean="0"/>
          </a:p>
          <a:p>
            <a:pPr>
              <a:lnSpc>
                <a:spcPct val="130000"/>
              </a:lnSpc>
            </a:pPr>
            <a:r>
              <a:rPr lang="en-US" altLang="zh-CN" smtClean="0"/>
              <a:t>        </a:t>
            </a:r>
            <a:r>
              <a:rPr lang="zh-CN" altLang="zh-CN" smtClean="0"/>
              <a:t>这里的其他人对正义能否得到伸张持更加怀疑的态度。</a:t>
            </a:r>
          </a:p>
        </p:txBody>
      </p:sp>
      <p:graphicFrame>
        <p:nvGraphicFramePr>
          <p:cNvPr id="47" name="Group 80"/>
          <p:cNvGraphicFramePr>
            <a:graphicFrameLocks noGrp="1"/>
          </p:cNvGraphicFramePr>
          <p:nvPr/>
        </p:nvGraphicFramePr>
        <p:xfrm>
          <a:off x="2803021" y="2561431"/>
          <a:ext cx="2563738" cy="334986"/>
        </p:xfrm>
        <a:graphic>
          <a:graphicData uri="http://schemas.openxmlformats.org/drawingml/2006/table">
            <a:tbl>
              <a:tblPr/>
              <a:tblGrid>
                <a:gridCol w="2563738"/>
              </a:tblGrid>
              <a:tr h="271902">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4" name="矩形 43"/>
          <p:cNvSpPr/>
          <p:nvPr/>
        </p:nvSpPr>
        <p:spPr>
          <a:xfrm>
            <a:off x="6185023" y="3696573"/>
            <a:ext cx="5289847" cy="452432"/>
          </a:xfrm>
          <a:prstGeom prst="rect">
            <a:avLst/>
          </a:prstGeom>
          <a:solidFill>
            <a:srgbClr val="D7F9D3"/>
          </a:solidFill>
          <a:ln>
            <a:solidFill>
              <a:srgbClr val="FF0000"/>
            </a:solidFill>
          </a:ln>
        </p:spPr>
        <p:txBody>
          <a:bodyPr wrap="square">
            <a:spAutoFit/>
          </a:bodyPr>
          <a:lstStyle/>
          <a:p>
            <a:pPr>
              <a:lnSpc>
                <a:spcPct val="130000"/>
              </a:lnSpc>
            </a:pPr>
            <a:r>
              <a:rPr lang="zh-CN" altLang="zh-CN" kern="100" smtClean="0">
                <a:solidFill>
                  <a:srgbClr val="0070C0"/>
                </a:solidFill>
                <a:latin typeface="Times New Roman" panose="02020603050405020304" pitchFamily="18" charset="0"/>
                <a:ea typeface="+mn-ea"/>
              </a:rPr>
              <a:t>★</a:t>
            </a:r>
            <a:r>
              <a:rPr lang="en-US" altLang="zh-CN" b="1" smtClean="0"/>
              <a:t> </a:t>
            </a:r>
            <a:r>
              <a:rPr lang="en-US" altLang="zh-CN" b="1" kern="100" smtClean="0">
                <a:solidFill>
                  <a:srgbClr val="0070C0"/>
                </a:solidFill>
                <a:latin typeface="Times New Roman" panose="02020603050405020304" pitchFamily="18" charset="0"/>
              </a:rPr>
              <a:t>convenient</a:t>
            </a:r>
            <a:r>
              <a:rPr lang="en-US" altLang="zh-CN" b="1" smtClean="0"/>
              <a:t> </a:t>
            </a:r>
            <a:r>
              <a:rPr lang="en-US" altLang="zh-CN" smtClean="0"/>
              <a:t>/kənˈviːniənt/    adj. </a:t>
            </a:r>
            <a:r>
              <a:rPr lang="zh-CN" altLang="en-US" smtClean="0"/>
              <a:t>方便的，便利的</a:t>
            </a:r>
            <a:endParaRPr lang="zh-CN" altLang="zh-CN" smtClean="0"/>
          </a:p>
        </p:txBody>
      </p:sp>
      <p:graphicFrame>
        <p:nvGraphicFramePr>
          <p:cNvPr id="45" name="Group 80"/>
          <p:cNvGraphicFramePr>
            <a:graphicFrameLocks noGrp="1"/>
          </p:cNvGraphicFramePr>
          <p:nvPr/>
        </p:nvGraphicFramePr>
        <p:xfrm>
          <a:off x="863264" y="3785082"/>
          <a:ext cx="1136452" cy="349927"/>
        </p:xfrm>
        <a:graphic>
          <a:graphicData uri="http://schemas.openxmlformats.org/drawingml/2006/table">
            <a:tbl>
              <a:tblPr/>
              <a:tblGrid>
                <a:gridCol w="1136452"/>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pic>
        <p:nvPicPr>
          <p:cNvPr id="46" name="B-5.wav">
            <a:hlinkClick r:id="" action="ppaction://media"/>
          </p:cNvPr>
          <p:cNvPicPr>
            <a:picLocks noRot="1" noChangeAspect="1"/>
          </p:cNvPicPr>
          <p:nvPr>
            <a:audioFile r:link="rId2"/>
            <p:extLst>
              <p:ext uri="{DAA4B4D4-6D71-4841-9C94-3DE7FCFB9230}">
                <p14:media xmlns:p14="http://schemas.microsoft.com/office/powerpoint/2010/main" xmlns="" r:link="rId12"/>
              </p:ext>
            </p:extLst>
          </p:nvPr>
        </p:nvPicPr>
        <p:blipFill>
          <a:blip r:embed="rId13" cstate="print"/>
          <a:stretch>
            <a:fillRect/>
          </a:stretch>
        </p:blipFill>
        <p:spPr>
          <a:xfrm>
            <a:off x="12192000" y="1396525"/>
            <a:ext cx="304800" cy="304800"/>
          </a:xfrm>
          <a:prstGeom prst="rect">
            <a:avLst/>
          </a:prstGeom>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47"/>
                    </p:tgtEl>
                  </p:cond>
                </p:stCondLst>
                <p:endSync evt="end" delay="0">
                  <p:rtn val="all"/>
                </p:endSync>
                <p:childTnLst>
                  <p:par>
                    <p:cTn id="13" fill="hold">
                      <p:stCondLst>
                        <p:cond delay="0"/>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ppt_x"/>
                                          </p:val>
                                        </p:tav>
                                        <p:tav tm="100000">
                                          <p:val>
                                            <p:strVal val="#ppt_x"/>
                                          </p:val>
                                        </p:tav>
                                      </p:tavLst>
                                    </p:anim>
                                    <p:anim calcmode="lin" valueType="num">
                                      <p:cBhvr additive="base">
                                        <p:cTn id="1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39"/>
                                        </p:tgtEl>
                                        <p:attrNameLst>
                                          <p:attrName>ppt_x</p:attrName>
                                        </p:attrNameLst>
                                      </p:cBhvr>
                                      <p:tavLst>
                                        <p:tav tm="0">
                                          <p:val>
                                            <p:strVal val="ppt_x"/>
                                          </p:val>
                                        </p:tav>
                                        <p:tav tm="100000">
                                          <p:val>
                                            <p:strVal val="ppt_x"/>
                                          </p:val>
                                        </p:tav>
                                      </p:tavLst>
                                    </p:anim>
                                    <p:anim calcmode="lin" valueType="num">
                                      <p:cBhvr additive="base">
                                        <p:cTn id="23" dur="500"/>
                                        <p:tgtEl>
                                          <p:spTgt spid="39"/>
                                        </p:tgtEl>
                                        <p:attrNameLst>
                                          <p:attrName>ppt_y</p:attrName>
                                        </p:attrNameLst>
                                      </p:cBhvr>
                                      <p:tavLst>
                                        <p:tav tm="0">
                                          <p:val>
                                            <p:strVal val="ppt_y"/>
                                          </p:val>
                                        </p:tav>
                                        <p:tav tm="100000">
                                          <p:val>
                                            <p:strVal val="1+ppt_h/2"/>
                                          </p:val>
                                        </p:tav>
                                      </p:tavLst>
                                    </p:anim>
                                    <p:set>
                                      <p:cBhvr>
                                        <p:cTn id="24"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25" restart="whenNotActive" fill="hold" evtFilter="cancelBubble" nodeType="interactiveSeq">
                <p:stCondLst>
                  <p:cond evt="onClick" delay="0">
                    <p:tgtEl>
                      <p:spTgt spid="45"/>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additive="base">
                                        <p:cTn id="30" dur="500" fill="hold"/>
                                        <p:tgtEl>
                                          <p:spTgt spid="44"/>
                                        </p:tgtEl>
                                        <p:attrNameLst>
                                          <p:attrName>ppt_x</p:attrName>
                                        </p:attrNameLst>
                                      </p:cBhvr>
                                      <p:tavLst>
                                        <p:tav tm="0">
                                          <p:val>
                                            <p:strVal val="#ppt_x"/>
                                          </p:val>
                                        </p:tav>
                                        <p:tav tm="100000">
                                          <p:val>
                                            <p:strVal val="#ppt_x"/>
                                          </p:val>
                                        </p:tav>
                                      </p:tavLst>
                                    </p:anim>
                                    <p:anim calcmode="lin" valueType="num">
                                      <p:cBhvr additive="base">
                                        <p:cTn id="31"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44"/>
                                        </p:tgtEl>
                                        <p:attrNameLst>
                                          <p:attrName>ppt_x</p:attrName>
                                        </p:attrNameLst>
                                      </p:cBhvr>
                                      <p:tavLst>
                                        <p:tav tm="0">
                                          <p:val>
                                            <p:strVal val="ppt_x"/>
                                          </p:val>
                                        </p:tav>
                                        <p:tav tm="100000">
                                          <p:val>
                                            <p:strVal val="ppt_x"/>
                                          </p:val>
                                        </p:tav>
                                      </p:tavLst>
                                    </p:anim>
                                    <p:anim calcmode="lin" valueType="num">
                                      <p:cBhvr additive="base">
                                        <p:cTn id="36" dur="500"/>
                                        <p:tgtEl>
                                          <p:spTgt spid="44"/>
                                        </p:tgtEl>
                                        <p:attrNameLst>
                                          <p:attrName>ppt_y</p:attrName>
                                        </p:attrNameLst>
                                      </p:cBhvr>
                                      <p:tavLst>
                                        <p:tav tm="0">
                                          <p:val>
                                            <p:strVal val="ppt_y"/>
                                          </p:val>
                                        </p:tav>
                                        <p:tav tm="100000">
                                          <p:val>
                                            <p:strVal val="1+ppt_h/2"/>
                                          </p:val>
                                        </p:tav>
                                      </p:tavLst>
                                    </p:anim>
                                    <p:set>
                                      <p:cBhvr>
                                        <p:cTn id="3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5"/>
                  </p:tgtEl>
                </p:cond>
              </p:nextCondLst>
            </p:seq>
            <p:audio>
              <p:cMediaNode>
                <p:cTn id="38" fill="hold" display="0">
                  <p:stCondLst>
                    <p:cond delay="indefinite"/>
                  </p:stCondLst>
                  <p:endCondLst>
                    <p:cond evt="onNext" delay="0">
                      <p:tgtEl>
                        <p:sldTgt/>
                      </p:tgtEl>
                    </p:cond>
                    <p:cond evt="onPrev" delay="0">
                      <p:tgtEl>
                        <p:sldTgt/>
                      </p:tgtEl>
                    </p:cond>
                    <p:cond evt="onStopAudio" delay="0">
                      <p:tgtEl>
                        <p:sldTgt/>
                      </p:tgtEl>
                    </p:cond>
                  </p:endCondLst>
                </p:cTn>
                <p:tgtEl>
                  <p:spTgt spid="46"/>
                </p:tgtEl>
              </p:cMediaNode>
            </p:audio>
            <p:seq concurrent="1" nextAc="seek">
              <p:cTn id="39" restart="whenNotActive" fill="hold" evtFilter="cancelBubble" nodeType="interactiveSeq">
                <p:stCondLst>
                  <p:cond evt="onClick" delay="0">
                    <p:tgtEl>
                      <p:spTgt spid="40"/>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4322" fill="hold"/>
                                        <p:tgtEl>
                                          <p:spTgt spid="46"/>
                                        </p:tgtEl>
                                      </p:cBhvr>
                                    </p:cmd>
                                  </p:childTnLst>
                                </p:cTn>
                              </p:par>
                            </p:childTnLst>
                          </p:cTn>
                        </p:par>
                      </p:childTnLst>
                    </p:cTn>
                  </p:par>
                </p:childTnLst>
              </p:cTn>
              <p:nextCondLst>
                <p:cond evt="onClick" delay="0">
                  <p:tgtEl>
                    <p:spTgt spid="40"/>
                  </p:tgtEl>
                </p:cond>
              </p:nextCondLst>
            </p:seq>
            <p:seq concurrent="1" nextAc="seek">
              <p:cTn id="44" restart="whenNotActive" fill="hold" evtFilter="cancelBubble" nodeType="interactiveSeq">
                <p:stCondLst>
                  <p:cond evt="onClick" delay="0">
                    <p:tgtEl>
                      <p:spTgt spid="41"/>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46"/>
                                        </p:tgtEl>
                                      </p:cBhvr>
                                    </p:cmd>
                                  </p:childTnLst>
                                </p:cTn>
                              </p:par>
                            </p:childTnLst>
                          </p:cTn>
                        </p:par>
                      </p:childTnLst>
                    </p:cTn>
                  </p:par>
                </p:childTnLst>
              </p:cTn>
              <p:nextCondLst>
                <p:cond evt="onClick" delay="0">
                  <p:tgtEl>
                    <p:spTgt spid="41"/>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3" presetClass="mediacall" presetSubtype="0" fill="hold" nodeType="clickEffect">
                                  <p:stCondLst>
                                    <p:cond delay="0"/>
                                  </p:stCondLst>
                                  <p:childTnLst>
                                    <p:cmd type="call" cmd="stop">
                                      <p:cBhvr>
                                        <p:cTn id="53" dur="1" fill="hold"/>
                                        <p:tgtEl>
                                          <p:spTgt spid="46"/>
                                        </p:tgtEl>
                                      </p:cBhvr>
                                    </p:cmd>
                                  </p:childTnLst>
                                </p:cTn>
                              </p:par>
                            </p:childTnLst>
                          </p:cTn>
                        </p:par>
                      </p:childTnLst>
                    </p:cTn>
                  </p:par>
                </p:childTnLst>
              </p:cTn>
              <p:nextCondLst>
                <p:cond evt="onClick" delay="0">
                  <p:tgtEl>
                    <p:spTgt spid="42"/>
                  </p:tgtEl>
                </p:cond>
              </p:nextCondLst>
            </p:seq>
          </p:childTnLst>
        </p:cTn>
      </p:par>
    </p:tnLst>
    <p:bldLst>
      <p:bldP spid="20" grpId="0" animBg="1"/>
      <p:bldP spid="20" grpId="1" animBg="1"/>
      <p:bldP spid="39" grpId="0" animBg="1"/>
      <p:bldP spid="39" grpId="1" animBg="1"/>
      <p:bldP spid="44" grpId="0" animBg="1"/>
      <p:bldP spid="44"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3"/>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4"/>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5"/>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1"/>
            </p:custDataLst>
          </p:nvPr>
        </p:nvSpPr>
        <p:spPr bwMode="auto">
          <a:xfrm>
            <a:off x="690563" y="1173163"/>
            <a:ext cx="5202237" cy="461962"/>
          </a:xfrm>
          <a:prstGeom prst="rect">
            <a:avLst/>
          </a:prstGeom>
          <a:noFill/>
        </p:spPr>
        <p:txBody>
          <a:bodyPr>
            <a:spAutoFit/>
          </a:bodyPr>
          <a:lstStyle/>
          <a:p>
            <a:pPr algn="ctr" fontAlgn="auto">
              <a:spcBef>
                <a:spcPts val="0"/>
              </a:spcBef>
              <a:spcAft>
                <a:spcPts val="0"/>
              </a:spcAft>
              <a:defRPr/>
            </a:pPr>
            <a:r>
              <a:rPr lang="en-US" altLang="zh-CN" sz="2400" b="1" kern="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t>
            </a:r>
            <a:r>
              <a:rPr lang="en-US" altLang="zh-CN" sz="2400" b="1" kern="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B     Extensive Reading 6</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811853" y="2628097"/>
            <a:ext cx="4713288" cy="1477328"/>
          </a:xfrm>
          <a:prstGeom prst="rect">
            <a:avLst/>
          </a:prstGeom>
          <a:solidFill>
            <a:srgbClr val="FFFF99"/>
          </a:solidFill>
        </p:spPr>
        <p:txBody>
          <a:bodyPr wrap="square">
            <a:spAutoFit/>
          </a:bodyPr>
          <a:lstStyle/>
          <a:p>
            <a:r>
              <a:rPr lang="en-US" altLang="zh-CN" smtClean="0"/>
              <a:t>         </a:t>
            </a:r>
            <a:r>
              <a:rPr lang="zh-CN" altLang="zh-CN" smtClean="0"/>
              <a:t>我在一家煎饼（一种美味的薄煎饼，中国最受欢迎的街头早餐之一）小铺买了早餐，扫了窗户上的二维码付款，一共花了六元（大约</a:t>
            </a:r>
            <a:r>
              <a:rPr lang="en-US" altLang="zh-CN" smtClean="0"/>
              <a:t>93</a:t>
            </a:r>
            <a:r>
              <a:rPr lang="zh-CN" altLang="zh-CN" smtClean="0"/>
              <a:t>美分），我要做的只是输入密码，整个过程只用了几秒，交易就完成了。</a:t>
            </a:r>
            <a:endParaRPr lang="zh-CN" altLang="zh-CN" dirty="0"/>
          </a:p>
        </p:txBody>
      </p:sp>
      <p:pic>
        <p:nvPicPr>
          <p:cNvPr id="24" name="图片 23"/>
          <p:cNvPicPr>
            <a:picLocks noChangeAspect="1"/>
          </p:cNvPicPr>
          <p:nvPr/>
        </p:nvPicPr>
        <p:blipFill>
          <a:blip r:embed="rId8" cstate="print"/>
          <a:srcRect/>
          <a:stretch>
            <a:fillRect/>
          </a:stretch>
        </p:blipFill>
        <p:spPr bwMode="auto">
          <a:xfrm>
            <a:off x="10809288" y="1588"/>
            <a:ext cx="927100" cy="925512"/>
          </a:xfrm>
          <a:prstGeom prst="rect">
            <a:avLst/>
          </a:prstGeom>
          <a:noFill/>
          <a:ln w="9525">
            <a:noFill/>
            <a:miter lim="800000"/>
            <a:headEnd/>
            <a:tailEnd/>
          </a:ln>
        </p:spPr>
      </p:pic>
      <p:graphicFrame>
        <p:nvGraphicFramePr>
          <p:cNvPr id="26" name="Group 62"/>
          <p:cNvGraphicFramePr>
            <a:graphicFrameLocks noGrp="1"/>
          </p:cNvGraphicFramePr>
          <p:nvPr/>
        </p:nvGraphicFramePr>
        <p:xfrm>
          <a:off x="1776413" y="4652963"/>
          <a:ext cx="720537" cy="334984"/>
        </p:xfrm>
        <a:graphic>
          <a:graphicData uri="http://schemas.openxmlformats.org/drawingml/2006/table">
            <a:tbl>
              <a:tblPr/>
              <a:tblGrid>
                <a:gridCol w="720537"/>
              </a:tblGrid>
              <a:tr h="33492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 </a:t>
                      </a:r>
                    </a:p>
                  </a:txBody>
                  <a:tcPr marL="91498" marR="91498" marT="45572" marB="45572" horzOverflow="overflow">
                    <a:lnL>
                      <a:noFill/>
                    </a:lnL>
                    <a:lnR>
                      <a:noFill/>
                    </a:lnR>
                    <a:lnT>
                      <a:noFill/>
                    </a:lnT>
                    <a:lnB>
                      <a:noFill/>
                    </a:lnB>
                    <a:lnTlToBr>
                      <a:noFill/>
                    </a:lnTlToBr>
                    <a:lnBlToTr>
                      <a:noFill/>
                    </a:lnBlToTr>
                    <a:noFill/>
                  </a:tcPr>
                </a:tc>
              </a:tr>
            </a:tbl>
          </a:graphicData>
        </a:graphic>
      </p:graphicFrame>
      <p:pic>
        <p:nvPicPr>
          <p:cNvPr id="40" name="Picture 2" descr="C:\Users\xiaanwen\Desktop\播放.png"/>
          <p:cNvPicPr>
            <a:picLocks noChangeAspect="1" noChangeArrowheads="1"/>
          </p:cNvPicPr>
          <p:nvPr/>
        </p:nvPicPr>
        <p:blipFill>
          <a:blip r:embed="rId9" cstate="print"/>
          <a:srcRect t="8850" b="8286"/>
          <a:stretch>
            <a:fillRect/>
          </a:stretch>
        </p:blipFill>
        <p:spPr bwMode="auto">
          <a:xfrm>
            <a:off x="7239000" y="144463"/>
            <a:ext cx="1071563" cy="712787"/>
          </a:xfrm>
          <a:prstGeom prst="rect">
            <a:avLst/>
          </a:prstGeom>
          <a:noFill/>
          <a:ln w="9525">
            <a:noFill/>
            <a:miter lim="800000"/>
            <a:headEnd/>
            <a:tailEnd/>
          </a:ln>
        </p:spPr>
      </p:pic>
      <p:pic>
        <p:nvPicPr>
          <p:cNvPr id="41" name="Picture 3" descr="C:\Users\xiaanwen\Desktop\暂停.png"/>
          <p:cNvPicPr>
            <a:picLocks noChangeAspect="1" noChangeArrowheads="1"/>
          </p:cNvPicPr>
          <p:nvPr/>
        </p:nvPicPr>
        <p:blipFill>
          <a:blip r:embed="rId10" cstate="print"/>
          <a:srcRect t="8334" b="8331"/>
          <a:stretch>
            <a:fillRect/>
          </a:stretch>
        </p:blipFill>
        <p:spPr bwMode="auto">
          <a:xfrm>
            <a:off x="8524875" y="144463"/>
            <a:ext cx="927100" cy="719137"/>
          </a:xfrm>
          <a:prstGeom prst="rect">
            <a:avLst/>
          </a:prstGeom>
          <a:noFill/>
          <a:ln w="9525">
            <a:noFill/>
            <a:miter lim="800000"/>
            <a:headEnd/>
            <a:tailEnd/>
          </a:ln>
        </p:spPr>
      </p:pic>
      <p:pic>
        <p:nvPicPr>
          <p:cNvPr id="42" name="Picture 4" descr="C:\Users\xiaanwen\Desktop\停止.png"/>
          <p:cNvPicPr>
            <a:picLocks noChangeAspect="1" noChangeArrowheads="1"/>
          </p:cNvPicPr>
          <p:nvPr/>
        </p:nvPicPr>
        <p:blipFill>
          <a:blip r:embed="rId11" cstate="print"/>
          <a:srcRect t="6667"/>
          <a:stretch>
            <a:fillRect/>
          </a:stretch>
        </p:blipFill>
        <p:spPr bwMode="auto">
          <a:xfrm>
            <a:off x="9594850" y="100013"/>
            <a:ext cx="857250" cy="828675"/>
          </a:xfrm>
          <a:prstGeom prst="rect">
            <a:avLst/>
          </a:prstGeom>
          <a:noFill/>
          <a:ln w="9525">
            <a:noFill/>
            <a:miter lim="800000"/>
            <a:headEnd/>
            <a:tailEnd/>
          </a:ln>
        </p:spPr>
      </p:pic>
      <p:graphicFrame>
        <p:nvGraphicFramePr>
          <p:cNvPr id="59" name="Group 80"/>
          <p:cNvGraphicFramePr>
            <a:graphicFrameLocks noGrp="1"/>
          </p:cNvGraphicFramePr>
          <p:nvPr/>
        </p:nvGraphicFramePr>
        <p:xfrm>
          <a:off x="643709" y="5749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3" name="TextBox 42"/>
          <p:cNvSpPr txBox="1"/>
          <p:nvPr/>
        </p:nvSpPr>
        <p:spPr>
          <a:xfrm>
            <a:off x="779478" y="2235948"/>
            <a:ext cx="5339311" cy="2971967"/>
          </a:xfrm>
          <a:prstGeom prst="rect">
            <a:avLst/>
          </a:prstGeom>
          <a:noFill/>
        </p:spPr>
        <p:txBody>
          <a:bodyPr wrap="square" rtlCol="0">
            <a:spAutoFit/>
          </a:bodyPr>
          <a:lstStyle/>
          <a:p>
            <a:pPr algn="just">
              <a:lnSpc>
                <a:spcPct val="130000"/>
              </a:lnSpc>
            </a:pPr>
            <a:r>
              <a:rPr lang="en-US" altLang="zh-CN" sz="2400" b="1" smtClean="0">
                <a:solidFill>
                  <a:srgbClr val="FF0000"/>
                </a:solidFill>
                <a:latin typeface="Comic Sans MS" panose="030F0702030302020204" pitchFamily="66" charset="0"/>
              </a:rPr>
              <a:t>6</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I pay for breakfast by scanning a QR code on the window of a hole-in-the-wall restaurant that sells jianbing, a delicious fried </a:t>
            </a:r>
            <a:r>
              <a:rPr lang="en-US" altLang="zh-CN" sz="1700" b="1" kern="100" smtClean="0">
                <a:solidFill>
                  <a:srgbClr val="0070C0"/>
                </a:solidFill>
                <a:latin typeface="Times New Roman" panose="02020603050405020304" pitchFamily="18" charset="0"/>
              </a:rPr>
              <a:t>crepe</a:t>
            </a:r>
            <a:r>
              <a:rPr lang="en-US" altLang="zh-CN" sz="2000" b="1" baseline="30000" smtClean="0">
                <a:solidFill>
                  <a:schemeClr val="accent5"/>
                </a:solidFill>
                <a:latin typeface="Times New Roman" panose="02020603050405020304" pitchFamily="18" charset="0"/>
                <a:cs typeface="Times New Roman" panose="02020603050405020304" pitchFamily="18" charset="0"/>
              </a:rPr>
              <a:t>11</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that’s one of China’s most popular street breakfasts. My </a:t>
            </a:r>
            <a:r>
              <a:rPr lang="en-US" altLang="zh-CN" sz="1700" b="1" kern="100" smtClean="0">
                <a:solidFill>
                  <a:srgbClr val="0070C0"/>
                </a:solidFill>
                <a:latin typeface="Times New Roman" panose="02020603050405020304" pitchFamily="18" charset="0"/>
              </a:rPr>
              <a:t>purchase</a:t>
            </a:r>
            <a:r>
              <a:rPr lang="en-US" altLang="zh-CN" sz="2000" b="1" baseline="30000" smtClean="0">
                <a:solidFill>
                  <a:schemeClr val="accent5"/>
                </a:solidFill>
                <a:latin typeface="Times New Roman" panose="02020603050405020304" pitchFamily="18" charset="0"/>
                <a:cs typeface="Times New Roman" panose="02020603050405020304" pitchFamily="18" charset="0"/>
              </a:rPr>
              <a:t>12</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costs 6 yuan (about 93 cents) and takes just a few seconds. All I have to do is to input a </a:t>
            </a:r>
            <a:r>
              <a:rPr lang="en-US" altLang="zh-CN" sz="1700" b="1" kern="100" smtClean="0">
                <a:solidFill>
                  <a:srgbClr val="0070C0"/>
                </a:solidFill>
                <a:latin typeface="Times New Roman" panose="02020603050405020304" pitchFamily="18" charset="0"/>
              </a:rPr>
              <a:t>password</a:t>
            </a:r>
            <a:r>
              <a:rPr lang="en-US" altLang="zh-CN" sz="2000" b="1" baseline="30000" smtClean="0">
                <a:solidFill>
                  <a:schemeClr val="accent5"/>
                </a:solidFill>
                <a:latin typeface="Times New Roman" panose="02020603050405020304" pitchFamily="18" charset="0"/>
                <a:cs typeface="Times New Roman" panose="02020603050405020304" pitchFamily="18" charset="0"/>
              </a:rPr>
              <a:t>13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and the </a:t>
            </a:r>
            <a:r>
              <a:rPr lang="en-US" altLang="zh-CN" sz="1700" b="1" kern="100" smtClean="0">
                <a:solidFill>
                  <a:srgbClr val="0070C0"/>
                </a:solidFill>
                <a:latin typeface="Times New Roman" panose="02020603050405020304" pitchFamily="18" charset="0"/>
              </a:rPr>
              <a:t>transaction</a:t>
            </a:r>
            <a:r>
              <a:rPr lang="en-US" altLang="zh-CN" sz="2000" b="1" baseline="30000" smtClean="0">
                <a:solidFill>
                  <a:schemeClr val="accent5"/>
                </a:solidFill>
                <a:latin typeface="Times New Roman" panose="02020603050405020304" pitchFamily="18" charset="0"/>
                <a:cs typeface="Times New Roman" panose="02020603050405020304" pitchFamily="18" charset="0"/>
              </a:rPr>
              <a:t>14</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is complete.</a:t>
            </a:r>
            <a:endParaRPr lang="zh-CN" altLang="en-US"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3" name="矩形 32"/>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sp>
        <p:nvSpPr>
          <p:cNvPr id="39" name="矩形 38"/>
          <p:cNvSpPr/>
          <p:nvPr/>
        </p:nvSpPr>
        <p:spPr>
          <a:xfrm>
            <a:off x="6883109" y="3182055"/>
            <a:ext cx="3216277" cy="452432"/>
          </a:xfrm>
          <a:prstGeom prst="rect">
            <a:avLst/>
          </a:prstGeom>
          <a:solidFill>
            <a:srgbClr val="D7F9D3"/>
          </a:solidFill>
          <a:ln>
            <a:solidFill>
              <a:srgbClr val="FF0000"/>
            </a:solidFill>
          </a:ln>
        </p:spPr>
        <p:txBody>
          <a:bodyPr wrap="square">
            <a:spAutoFit/>
          </a:bodyPr>
          <a:lstStyle/>
          <a:p>
            <a:pPr>
              <a:lnSpc>
                <a:spcPct val="130000"/>
              </a:lnSpc>
            </a:pPr>
            <a:r>
              <a:rPr lang="zh-CN" altLang="zh-CN" kern="100">
                <a:solidFill>
                  <a:srgbClr val="0070C0"/>
                </a:solidFill>
                <a:latin typeface="Times New Roman" panose="02020603050405020304" pitchFamily="18" charset="0"/>
                <a:ea typeface="+mn-ea"/>
              </a:rPr>
              <a:t>★</a:t>
            </a:r>
            <a:r>
              <a:rPr lang="zh-CN" altLang="zh-CN" b="1" kern="100">
                <a:solidFill>
                  <a:srgbClr val="0070C0"/>
                </a:solidFill>
                <a:latin typeface="Times New Roman" panose="02020603050405020304" pitchFamily="18" charset="0"/>
              </a:rPr>
              <a:t> </a:t>
            </a:r>
            <a:r>
              <a:rPr lang="en-US" altLang="zh-CN" b="1" kern="100" smtClean="0">
                <a:solidFill>
                  <a:srgbClr val="0070C0"/>
                </a:solidFill>
                <a:latin typeface="Times New Roman" panose="02020603050405020304" pitchFamily="18" charset="0"/>
              </a:rPr>
              <a:t> crepe </a:t>
            </a:r>
            <a:r>
              <a:rPr lang="en-US" altLang="zh-CN" b="1" smtClean="0"/>
              <a:t> </a:t>
            </a:r>
            <a:r>
              <a:rPr lang="en-US" altLang="zh-CN" smtClean="0"/>
              <a:t>/kreɪp/     n. </a:t>
            </a:r>
            <a:r>
              <a:rPr lang="zh-CN" altLang="en-US" smtClean="0"/>
              <a:t>薄煎饼</a:t>
            </a:r>
            <a:endParaRPr lang="en-US" altLang="zh-CN" smtClean="0"/>
          </a:p>
        </p:txBody>
      </p:sp>
      <p:graphicFrame>
        <p:nvGraphicFramePr>
          <p:cNvPr id="47" name="Group 80"/>
          <p:cNvGraphicFramePr>
            <a:graphicFrameLocks noGrp="1"/>
          </p:cNvGraphicFramePr>
          <p:nvPr/>
        </p:nvGraphicFramePr>
        <p:xfrm>
          <a:off x="4059253" y="3209300"/>
          <a:ext cx="606752" cy="349927"/>
        </p:xfrm>
        <a:graphic>
          <a:graphicData uri="http://schemas.openxmlformats.org/drawingml/2006/table">
            <a:tbl>
              <a:tblPr/>
              <a:tblGrid>
                <a:gridCol w="606752"/>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4" name="矩形 43"/>
          <p:cNvSpPr/>
          <p:nvPr/>
        </p:nvSpPr>
        <p:spPr>
          <a:xfrm>
            <a:off x="6832153" y="3963007"/>
            <a:ext cx="4661940" cy="369332"/>
          </a:xfrm>
          <a:prstGeom prst="rect">
            <a:avLst/>
          </a:prstGeom>
          <a:solidFill>
            <a:srgbClr val="D7F9D3"/>
          </a:solidFill>
          <a:ln>
            <a:solidFill>
              <a:srgbClr val="FF0000"/>
            </a:solidFill>
          </a:ln>
        </p:spPr>
        <p:txBody>
          <a:bodyPr wrap="square">
            <a:spAutoFit/>
          </a:bodyPr>
          <a:lstStyle/>
          <a:p>
            <a:r>
              <a:rPr lang="zh-CN" altLang="zh-CN" b="1" kern="100" smtClean="0">
                <a:solidFill>
                  <a:srgbClr val="0070C0"/>
                </a:solidFill>
                <a:latin typeface="Times New Roman" panose="02020603050405020304" pitchFamily="18" charset="0"/>
              </a:rPr>
              <a:t>★</a:t>
            </a:r>
            <a:r>
              <a:rPr lang="en-US" altLang="zh-CN" b="1" kern="100" smtClean="0">
                <a:solidFill>
                  <a:srgbClr val="0070C0"/>
                </a:solidFill>
                <a:latin typeface="Times New Roman" panose="02020603050405020304" pitchFamily="18" charset="0"/>
              </a:rPr>
              <a:t>  purchase </a:t>
            </a:r>
            <a:r>
              <a:rPr lang="en-US" altLang="zh-CN" smtClean="0"/>
              <a:t>/ˈpɜːtʃəs/           n. </a:t>
            </a:r>
            <a:r>
              <a:rPr lang="zh-CN" altLang="en-US" smtClean="0"/>
              <a:t>购买的东西</a:t>
            </a:r>
          </a:p>
        </p:txBody>
      </p:sp>
      <p:sp>
        <p:nvSpPr>
          <p:cNvPr id="45" name="矩形 44"/>
          <p:cNvSpPr/>
          <p:nvPr/>
        </p:nvSpPr>
        <p:spPr>
          <a:xfrm>
            <a:off x="6868051" y="4723903"/>
            <a:ext cx="4661940" cy="369332"/>
          </a:xfrm>
          <a:prstGeom prst="rect">
            <a:avLst/>
          </a:prstGeom>
          <a:solidFill>
            <a:srgbClr val="D7F9D3"/>
          </a:solidFill>
          <a:ln>
            <a:solidFill>
              <a:srgbClr val="FF0000"/>
            </a:solidFill>
          </a:ln>
        </p:spPr>
        <p:txBody>
          <a:bodyPr wrap="square">
            <a:spAutoFit/>
          </a:bodyPr>
          <a:lstStyle/>
          <a:p>
            <a:r>
              <a:rPr lang="zh-CN" altLang="zh-CN" b="1" kern="100" dirty="0" smtClean="0">
                <a:solidFill>
                  <a:srgbClr val="0070C0"/>
                </a:solidFill>
                <a:latin typeface="Times New Roman" panose="02020603050405020304" pitchFamily="18" charset="0"/>
              </a:rPr>
              <a:t>★</a:t>
            </a:r>
            <a:r>
              <a:rPr lang="en-US" altLang="zh-CN" b="1" kern="100" dirty="0" smtClean="0">
                <a:solidFill>
                  <a:srgbClr val="0070C0"/>
                </a:solidFill>
                <a:latin typeface="Times New Roman" panose="02020603050405020304" pitchFamily="18" charset="0"/>
              </a:rPr>
              <a:t>  password </a:t>
            </a:r>
            <a:r>
              <a:rPr lang="en-US" altLang="zh-CN" dirty="0" smtClean="0"/>
              <a:t>/ˈpɑːswɜːd/       n. </a:t>
            </a:r>
            <a:r>
              <a:rPr lang="zh-CN" altLang="en-US" dirty="0" smtClean="0"/>
              <a:t>密码，口令</a:t>
            </a:r>
          </a:p>
        </p:txBody>
      </p:sp>
      <p:sp>
        <p:nvSpPr>
          <p:cNvPr id="46" name="矩形 45"/>
          <p:cNvSpPr/>
          <p:nvPr/>
        </p:nvSpPr>
        <p:spPr>
          <a:xfrm>
            <a:off x="6957492" y="4695620"/>
            <a:ext cx="4661940" cy="369332"/>
          </a:xfrm>
          <a:prstGeom prst="rect">
            <a:avLst/>
          </a:prstGeom>
          <a:solidFill>
            <a:srgbClr val="D7F9D3"/>
          </a:solidFill>
          <a:ln>
            <a:solidFill>
              <a:srgbClr val="FF0000"/>
            </a:solidFill>
          </a:ln>
        </p:spPr>
        <p:txBody>
          <a:bodyPr wrap="square">
            <a:spAutoFit/>
          </a:bodyPr>
          <a:lstStyle/>
          <a:p>
            <a:r>
              <a:rPr lang="zh-CN" altLang="zh-CN" b="1" kern="100" smtClean="0">
                <a:solidFill>
                  <a:srgbClr val="0070C0"/>
                </a:solidFill>
                <a:latin typeface="Times New Roman" panose="02020603050405020304" pitchFamily="18" charset="0"/>
              </a:rPr>
              <a:t>★ </a:t>
            </a:r>
            <a:r>
              <a:rPr lang="en-US" altLang="zh-CN" b="1" kern="100" smtClean="0">
                <a:solidFill>
                  <a:srgbClr val="0070C0"/>
                </a:solidFill>
                <a:latin typeface="Times New Roman" panose="02020603050405020304" pitchFamily="18" charset="0"/>
              </a:rPr>
              <a:t> transaction </a:t>
            </a:r>
            <a:r>
              <a:rPr lang="en-US" altLang="zh-CN" smtClean="0"/>
              <a:t>/trænˈzækʃn/      n. </a:t>
            </a:r>
            <a:r>
              <a:rPr lang="zh-CN" altLang="en-US" smtClean="0"/>
              <a:t>交易，业务</a:t>
            </a:r>
            <a:endParaRPr lang="en-US" altLang="zh-CN" smtClean="0"/>
          </a:p>
        </p:txBody>
      </p:sp>
      <p:graphicFrame>
        <p:nvGraphicFramePr>
          <p:cNvPr id="48" name="Group 80"/>
          <p:cNvGraphicFramePr>
            <a:graphicFrameLocks noGrp="1"/>
          </p:cNvGraphicFramePr>
          <p:nvPr/>
        </p:nvGraphicFramePr>
        <p:xfrm>
          <a:off x="837627" y="3955998"/>
          <a:ext cx="914261" cy="349927"/>
        </p:xfrm>
        <a:graphic>
          <a:graphicData uri="http://schemas.openxmlformats.org/drawingml/2006/table">
            <a:tbl>
              <a:tblPr/>
              <a:tblGrid>
                <a:gridCol w="914261"/>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49" name="Group 80"/>
          <p:cNvGraphicFramePr>
            <a:graphicFrameLocks noGrp="1"/>
          </p:cNvGraphicFramePr>
          <p:nvPr/>
        </p:nvGraphicFramePr>
        <p:xfrm>
          <a:off x="888902" y="4810577"/>
          <a:ext cx="914261" cy="349927"/>
        </p:xfrm>
        <a:graphic>
          <a:graphicData uri="http://schemas.openxmlformats.org/drawingml/2006/table">
            <a:tbl>
              <a:tblPr/>
              <a:tblGrid>
                <a:gridCol w="914261"/>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0" name="Group 80"/>
          <p:cNvGraphicFramePr>
            <a:graphicFrameLocks noGrp="1"/>
          </p:cNvGraphicFramePr>
          <p:nvPr/>
        </p:nvGraphicFramePr>
        <p:xfrm>
          <a:off x="2768837" y="4827670"/>
          <a:ext cx="1051133" cy="349927"/>
        </p:xfrm>
        <a:graphic>
          <a:graphicData uri="http://schemas.openxmlformats.org/drawingml/2006/table">
            <a:tbl>
              <a:tblPr/>
              <a:tblGrid>
                <a:gridCol w="1051133"/>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pic>
        <p:nvPicPr>
          <p:cNvPr id="51" name="B-6.wav">
            <a:hlinkClick r:id="" action="ppaction://media"/>
          </p:cNvPr>
          <p:cNvPicPr>
            <a:picLocks noRot="1" noChangeAspect="1"/>
          </p:cNvPicPr>
          <p:nvPr>
            <a:audioFile r:link="rId2"/>
            <p:extLst>
              <p:ext uri="{DAA4B4D4-6D71-4841-9C94-3DE7FCFB9230}">
                <p14:media xmlns:p14="http://schemas.microsoft.com/office/powerpoint/2010/main" xmlns="" r:link="rId12"/>
              </p:ext>
            </p:extLst>
          </p:nvPr>
        </p:nvPicPr>
        <p:blipFill>
          <a:blip r:embed="rId13" cstate="print"/>
          <a:stretch>
            <a:fillRect/>
          </a:stretch>
        </p:blipFill>
        <p:spPr>
          <a:xfrm>
            <a:off x="12192000" y="1746902"/>
            <a:ext cx="304800" cy="304800"/>
          </a:xfrm>
          <a:prstGeom prst="rect">
            <a:avLst/>
          </a:prstGeom>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47"/>
                    </p:tgtEl>
                  </p:cond>
                </p:stCondLst>
                <p:endSync evt="end" delay="0">
                  <p:rtn val="all"/>
                </p:endSync>
                <p:childTnLst>
                  <p:par>
                    <p:cTn id="13" fill="hold">
                      <p:stCondLst>
                        <p:cond delay="0"/>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ppt_x"/>
                                          </p:val>
                                        </p:tav>
                                        <p:tav tm="100000">
                                          <p:val>
                                            <p:strVal val="#ppt_x"/>
                                          </p:val>
                                        </p:tav>
                                      </p:tavLst>
                                    </p:anim>
                                    <p:anim calcmode="lin" valueType="num">
                                      <p:cBhvr additive="base">
                                        <p:cTn id="1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39"/>
                                        </p:tgtEl>
                                        <p:attrNameLst>
                                          <p:attrName>ppt_x</p:attrName>
                                        </p:attrNameLst>
                                      </p:cBhvr>
                                      <p:tavLst>
                                        <p:tav tm="0">
                                          <p:val>
                                            <p:strVal val="ppt_x"/>
                                          </p:val>
                                        </p:tav>
                                        <p:tav tm="100000">
                                          <p:val>
                                            <p:strVal val="ppt_x"/>
                                          </p:val>
                                        </p:tav>
                                      </p:tavLst>
                                    </p:anim>
                                    <p:anim calcmode="lin" valueType="num">
                                      <p:cBhvr additive="base">
                                        <p:cTn id="23" dur="500"/>
                                        <p:tgtEl>
                                          <p:spTgt spid="39"/>
                                        </p:tgtEl>
                                        <p:attrNameLst>
                                          <p:attrName>ppt_y</p:attrName>
                                        </p:attrNameLst>
                                      </p:cBhvr>
                                      <p:tavLst>
                                        <p:tav tm="0">
                                          <p:val>
                                            <p:strVal val="ppt_y"/>
                                          </p:val>
                                        </p:tav>
                                        <p:tav tm="100000">
                                          <p:val>
                                            <p:strVal val="1+ppt_h/2"/>
                                          </p:val>
                                        </p:tav>
                                      </p:tavLst>
                                    </p:anim>
                                    <p:set>
                                      <p:cBhvr>
                                        <p:cTn id="24"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25" restart="whenNotActive" fill="hold" evtFilter="cancelBubble" nodeType="interactiveSeq">
                <p:stCondLst>
                  <p:cond evt="onClick" delay="0">
                    <p:tgtEl>
                      <p:spTgt spid="48"/>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additive="base">
                                        <p:cTn id="30" dur="500" fill="hold"/>
                                        <p:tgtEl>
                                          <p:spTgt spid="44"/>
                                        </p:tgtEl>
                                        <p:attrNameLst>
                                          <p:attrName>ppt_x</p:attrName>
                                        </p:attrNameLst>
                                      </p:cBhvr>
                                      <p:tavLst>
                                        <p:tav tm="0">
                                          <p:val>
                                            <p:strVal val="#ppt_x"/>
                                          </p:val>
                                        </p:tav>
                                        <p:tav tm="100000">
                                          <p:val>
                                            <p:strVal val="#ppt_x"/>
                                          </p:val>
                                        </p:tav>
                                      </p:tavLst>
                                    </p:anim>
                                    <p:anim calcmode="lin" valueType="num">
                                      <p:cBhvr additive="base">
                                        <p:cTn id="31"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44"/>
                                        </p:tgtEl>
                                        <p:attrNameLst>
                                          <p:attrName>ppt_x</p:attrName>
                                        </p:attrNameLst>
                                      </p:cBhvr>
                                      <p:tavLst>
                                        <p:tav tm="0">
                                          <p:val>
                                            <p:strVal val="ppt_x"/>
                                          </p:val>
                                        </p:tav>
                                        <p:tav tm="100000">
                                          <p:val>
                                            <p:strVal val="ppt_x"/>
                                          </p:val>
                                        </p:tav>
                                      </p:tavLst>
                                    </p:anim>
                                    <p:anim calcmode="lin" valueType="num">
                                      <p:cBhvr additive="base">
                                        <p:cTn id="36" dur="500"/>
                                        <p:tgtEl>
                                          <p:spTgt spid="44"/>
                                        </p:tgtEl>
                                        <p:attrNameLst>
                                          <p:attrName>ppt_y</p:attrName>
                                        </p:attrNameLst>
                                      </p:cBhvr>
                                      <p:tavLst>
                                        <p:tav tm="0">
                                          <p:val>
                                            <p:strVal val="ppt_y"/>
                                          </p:val>
                                        </p:tav>
                                        <p:tav tm="100000">
                                          <p:val>
                                            <p:strVal val="1+ppt_h/2"/>
                                          </p:val>
                                        </p:tav>
                                      </p:tavLst>
                                    </p:anim>
                                    <p:set>
                                      <p:cBhvr>
                                        <p:cTn id="3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38" restart="whenNotActive" fill="hold" evtFilter="cancelBubble" nodeType="interactiveSeq">
                <p:stCondLst>
                  <p:cond evt="onClick" delay="0">
                    <p:tgtEl>
                      <p:spTgt spid="49"/>
                    </p:tgtEl>
                  </p:cond>
                </p:stCondLst>
                <p:endSync evt="end" delay="0">
                  <p:rtn val="all"/>
                </p:endSync>
                <p:childTnLst>
                  <p:par>
                    <p:cTn id="39" fill="hold">
                      <p:stCondLst>
                        <p:cond delay="0"/>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ppt_x"/>
                                          </p:val>
                                        </p:tav>
                                        <p:tav tm="100000">
                                          <p:val>
                                            <p:strVal val="#ppt_x"/>
                                          </p:val>
                                        </p:tav>
                                      </p:tavLst>
                                    </p:anim>
                                    <p:anim calcmode="lin" valueType="num">
                                      <p:cBhvr additive="base">
                                        <p:cTn id="4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45"/>
                                        </p:tgtEl>
                                        <p:attrNameLst>
                                          <p:attrName>ppt_x</p:attrName>
                                        </p:attrNameLst>
                                      </p:cBhvr>
                                      <p:tavLst>
                                        <p:tav tm="0">
                                          <p:val>
                                            <p:strVal val="ppt_x"/>
                                          </p:val>
                                        </p:tav>
                                        <p:tav tm="100000">
                                          <p:val>
                                            <p:strVal val="ppt_x"/>
                                          </p:val>
                                        </p:tav>
                                      </p:tavLst>
                                    </p:anim>
                                    <p:anim calcmode="lin" valueType="num">
                                      <p:cBhvr additive="base">
                                        <p:cTn id="49" dur="500"/>
                                        <p:tgtEl>
                                          <p:spTgt spid="45"/>
                                        </p:tgtEl>
                                        <p:attrNameLst>
                                          <p:attrName>ppt_y</p:attrName>
                                        </p:attrNameLst>
                                      </p:cBhvr>
                                      <p:tavLst>
                                        <p:tav tm="0">
                                          <p:val>
                                            <p:strVal val="ppt_y"/>
                                          </p:val>
                                        </p:tav>
                                        <p:tav tm="100000">
                                          <p:val>
                                            <p:strVal val="1+ppt_h/2"/>
                                          </p:val>
                                        </p:tav>
                                      </p:tavLst>
                                    </p:anim>
                                    <p:set>
                                      <p:cBhvr>
                                        <p:cTn id="50"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51" restart="whenNotActive" fill="hold" evtFilter="cancelBubble" nodeType="interactiveSeq">
                <p:stCondLst>
                  <p:cond evt="onClick" delay="0">
                    <p:tgtEl>
                      <p:spTgt spid="50"/>
                    </p:tgtEl>
                  </p:cond>
                </p:stCondLst>
                <p:endSync evt="end" delay="0">
                  <p:rtn val="all"/>
                </p:endSync>
                <p:childTnLst>
                  <p:par>
                    <p:cTn id="52" fill="hold">
                      <p:stCondLst>
                        <p:cond delay="0"/>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46"/>
                                        </p:tgtEl>
                                        <p:attrNameLst>
                                          <p:attrName>style.visibility</p:attrName>
                                        </p:attrNameLst>
                                      </p:cBhvr>
                                      <p:to>
                                        <p:strVal val="visible"/>
                                      </p:to>
                                    </p:set>
                                    <p:anim calcmode="lin" valueType="num">
                                      <p:cBhvr additive="base">
                                        <p:cTn id="56" dur="500" fill="hold"/>
                                        <p:tgtEl>
                                          <p:spTgt spid="46"/>
                                        </p:tgtEl>
                                        <p:attrNameLst>
                                          <p:attrName>ppt_x</p:attrName>
                                        </p:attrNameLst>
                                      </p:cBhvr>
                                      <p:tavLst>
                                        <p:tav tm="0">
                                          <p:val>
                                            <p:strVal val="#ppt_x"/>
                                          </p:val>
                                        </p:tav>
                                        <p:tav tm="100000">
                                          <p:val>
                                            <p:strVal val="#ppt_x"/>
                                          </p:val>
                                        </p:tav>
                                      </p:tavLst>
                                    </p:anim>
                                    <p:anim calcmode="lin" valueType="num">
                                      <p:cBhvr additive="base">
                                        <p:cTn id="57"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grpId="1" nodeType="clickEffect">
                                  <p:stCondLst>
                                    <p:cond delay="0"/>
                                  </p:stCondLst>
                                  <p:childTnLst>
                                    <p:anim calcmode="lin" valueType="num">
                                      <p:cBhvr additive="base">
                                        <p:cTn id="61" dur="500"/>
                                        <p:tgtEl>
                                          <p:spTgt spid="46"/>
                                        </p:tgtEl>
                                        <p:attrNameLst>
                                          <p:attrName>ppt_x</p:attrName>
                                        </p:attrNameLst>
                                      </p:cBhvr>
                                      <p:tavLst>
                                        <p:tav tm="0">
                                          <p:val>
                                            <p:strVal val="ppt_x"/>
                                          </p:val>
                                        </p:tav>
                                        <p:tav tm="100000">
                                          <p:val>
                                            <p:strVal val="ppt_x"/>
                                          </p:val>
                                        </p:tav>
                                      </p:tavLst>
                                    </p:anim>
                                    <p:anim calcmode="lin" valueType="num">
                                      <p:cBhvr additive="base">
                                        <p:cTn id="62" dur="500"/>
                                        <p:tgtEl>
                                          <p:spTgt spid="46"/>
                                        </p:tgtEl>
                                        <p:attrNameLst>
                                          <p:attrName>ppt_y</p:attrName>
                                        </p:attrNameLst>
                                      </p:cBhvr>
                                      <p:tavLst>
                                        <p:tav tm="0">
                                          <p:val>
                                            <p:strVal val="ppt_y"/>
                                          </p:val>
                                        </p:tav>
                                        <p:tav tm="100000">
                                          <p:val>
                                            <p:strVal val="1+ppt_h/2"/>
                                          </p:val>
                                        </p:tav>
                                      </p:tavLst>
                                    </p:anim>
                                    <p:set>
                                      <p:cBhvr>
                                        <p:cTn id="6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0"/>
                  </p:tgtEl>
                </p:cond>
              </p:nextCondLst>
            </p:seq>
            <p:audio>
              <p:cMediaNode>
                <p:cTn id="64" fill="hold" display="0">
                  <p:stCondLst>
                    <p:cond delay="indefinite"/>
                  </p:stCondLst>
                  <p:endCondLst>
                    <p:cond evt="onNext" delay="0">
                      <p:tgtEl>
                        <p:sldTgt/>
                      </p:tgtEl>
                    </p:cond>
                    <p:cond evt="onPrev" delay="0">
                      <p:tgtEl>
                        <p:sldTgt/>
                      </p:tgtEl>
                    </p:cond>
                    <p:cond evt="onStopAudio" delay="0">
                      <p:tgtEl>
                        <p:sldTgt/>
                      </p:tgtEl>
                    </p:cond>
                  </p:endCondLst>
                </p:cTn>
                <p:tgtEl>
                  <p:spTgt spid="51"/>
                </p:tgtEl>
              </p:cMediaNode>
            </p:audio>
            <p:seq concurrent="1" nextAc="seek">
              <p:cTn id="65" restart="whenNotActive" fill="hold" evtFilter="cancelBubble" nodeType="interactiveSeq">
                <p:stCondLst>
                  <p:cond evt="onClick" delay="0">
                    <p:tgtEl>
                      <p:spTgt spid="40"/>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27338" fill="hold"/>
                                        <p:tgtEl>
                                          <p:spTgt spid="51"/>
                                        </p:tgtEl>
                                      </p:cBhvr>
                                    </p:cmd>
                                  </p:childTnLst>
                                </p:cTn>
                              </p:par>
                            </p:childTnLst>
                          </p:cTn>
                        </p:par>
                      </p:childTnLst>
                    </p:cTn>
                  </p:par>
                </p:childTnLst>
              </p:cTn>
              <p:nextCondLst>
                <p:cond evt="onClick" delay="0">
                  <p:tgtEl>
                    <p:spTgt spid="40"/>
                  </p:tgtEl>
                </p:cond>
              </p:nextCondLst>
            </p:seq>
            <p:seq concurrent="1" nextAc="seek">
              <p:cTn id="70" restart="whenNotActive" fill="hold" evtFilter="cancelBubble" nodeType="interactiveSeq">
                <p:stCondLst>
                  <p:cond evt="onClick" delay="0">
                    <p:tgtEl>
                      <p:spTgt spid="41"/>
                    </p:tgtEl>
                  </p:cond>
                </p:stCondLst>
                <p:endSync evt="end" delay="0">
                  <p:rtn val="all"/>
                </p:endSync>
                <p:childTnLst>
                  <p:par>
                    <p:cTn id="71" fill="hold">
                      <p:stCondLst>
                        <p:cond delay="0"/>
                      </p:stCondLst>
                      <p:childTnLst>
                        <p:par>
                          <p:cTn id="72" fill="hold">
                            <p:stCondLst>
                              <p:cond delay="0"/>
                            </p:stCondLst>
                            <p:childTnLst>
                              <p:par>
                                <p:cTn id="73" presetID="2" presetClass="mediacall" presetSubtype="0" fill="hold" nodeType="clickEffect">
                                  <p:stCondLst>
                                    <p:cond delay="0"/>
                                  </p:stCondLst>
                                  <p:childTnLst>
                                    <p:cmd type="call" cmd="togglePause">
                                      <p:cBhvr>
                                        <p:cTn id="74" dur="1" fill="hold"/>
                                        <p:tgtEl>
                                          <p:spTgt spid="51"/>
                                        </p:tgtEl>
                                      </p:cBhvr>
                                    </p:cmd>
                                  </p:childTnLst>
                                </p:cTn>
                              </p:par>
                            </p:childTnLst>
                          </p:cTn>
                        </p:par>
                      </p:childTnLst>
                    </p:cTn>
                  </p:par>
                </p:childTnLst>
              </p:cTn>
              <p:nextCondLst>
                <p:cond evt="onClick" delay="0">
                  <p:tgtEl>
                    <p:spTgt spid="41"/>
                  </p:tgtEl>
                </p:cond>
              </p:nextCondLst>
            </p:seq>
            <p:seq concurrent="1" nextAc="seek">
              <p:cTn id="75" restart="whenNotActive" fill="hold" evtFilter="cancelBubble" nodeType="interactiveSeq">
                <p:stCondLst>
                  <p:cond evt="onClick" delay="0">
                    <p:tgtEl>
                      <p:spTgt spid="42"/>
                    </p:tgtEl>
                  </p:cond>
                </p:stCondLst>
                <p:endSync evt="end" delay="0">
                  <p:rtn val="all"/>
                </p:endSync>
                <p:childTnLst>
                  <p:par>
                    <p:cTn id="76" fill="hold">
                      <p:stCondLst>
                        <p:cond delay="0"/>
                      </p:stCondLst>
                      <p:childTnLst>
                        <p:par>
                          <p:cTn id="77" fill="hold">
                            <p:stCondLst>
                              <p:cond delay="0"/>
                            </p:stCondLst>
                            <p:childTnLst>
                              <p:par>
                                <p:cTn id="78" presetID="3" presetClass="mediacall" presetSubtype="0" fill="hold" nodeType="clickEffect">
                                  <p:stCondLst>
                                    <p:cond delay="0"/>
                                  </p:stCondLst>
                                  <p:childTnLst>
                                    <p:cmd type="call" cmd="stop">
                                      <p:cBhvr>
                                        <p:cTn id="79" dur="1" fill="hold"/>
                                        <p:tgtEl>
                                          <p:spTgt spid="51"/>
                                        </p:tgtEl>
                                      </p:cBhvr>
                                    </p:cmd>
                                  </p:childTnLst>
                                </p:cTn>
                              </p:par>
                            </p:childTnLst>
                          </p:cTn>
                        </p:par>
                      </p:childTnLst>
                    </p:cTn>
                  </p:par>
                </p:childTnLst>
              </p:cTn>
              <p:nextCondLst>
                <p:cond evt="onClick" delay="0">
                  <p:tgtEl>
                    <p:spTgt spid="42"/>
                  </p:tgtEl>
                </p:cond>
              </p:nextCondLst>
            </p:seq>
          </p:childTnLst>
        </p:cTn>
      </p:par>
    </p:tnLst>
    <p:bldLst>
      <p:bldP spid="20" grpId="0" animBg="1"/>
      <p:bldP spid="20" grpId="1" animBg="1"/>
      <p:bldP spid="39" grpId="0" animBg="1"/>
      <p:bldP spid="39" grpId="1" animBg="1"/>
      <p:bldP spid="44" grpId="0" animBg="1"/>
      <p:bldP spid="44" grpId="1" animBg="1"/>
      <p:bldP spid="45" grpId="0" animBg="1"/>
      <p:bldP spid="45" grpId="1" animBg="1"/>
      <p:bldP spid="46" grpId="0" animBg="1"/>
      <p:bldP spid="46"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3"/>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4"/>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5"/>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1"/>
            </p:custDataLst>
          </p:nvPr>
        </p:nvSpPr>
        <p:spPr bwMode="auto">
          <a:xfrm>
            <a:off x="690563" y="1173163"/>
            <a:ext cx="5202237" cy="461962"/>
          </a:xfrm>
          <a:prstGeom prst="rect">
            <a:avLst/>
          </a:prstGeom>
          <a:noFill/>
        </p:spPr>
        <p:txBody>
          <a:bodyPr>
            <a:spAutoFit/>
          </a:bodyPr>
          <a:lstStyle/>
          <a:p>
            <a:pPr algn="ctr" fontAlgn="auto">
              <a:spcBef>
                <a:spcPts val="0"/>
              </a:spcBef>
              <a:spcAft>
                <a:spcPts val="0"/>
              </a:spcAft>
              <a:defRPr/>
            </a:pPr>
            <a:r>
              <a:rPr lang="en-US" altLang="zh-CN" sz="2400" b="1" kern="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t>
            </a:r>
            <a:r>
              <a:rPr lang="en-US" altLang="zh-CN" sz="2400" b="1" kern="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B     Extensive Reading 7-8</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811853" y="2628097"/>
            <a:ext cx="4713288" cy="2308324"/>
          </a:xfrm>
          <a:prstGeom prst="rect">
            <a:avLst/>
          </a:prstGeom>
          <a:solidFill>
            <a:srgbClr val="FFFF99"/>
          </a:solidFill>
        </p:spPr>
        <p:txBody>
          <a:bodyPr wrap="square">
            <a:spAutoFit/>
          </a:bodyPr>
          <a:lstStyle/>
          <a:p>
            <a:r>
              <a:rPr lang="en-US" altLang="zh-CN" smtClean="0"/>
              <a:t>         </a:t>
            </a:r>
            <a:r>
              <a:rPr lang="zh-CN" altLang="zh-CN" smtClean="0"/>
              <a:t>在附近的一家咖啡店，店员在我朋友沈璐的手机上扫了一下二维码，我们便完成了支付。</a:t>
            </a:r>
          </a:p>
          <a:p>
            <a:r>
              <a:rPr lang="en-US" altLang="zh-CN" smtClean="0"/>
              <a:t>         </a:t>
            </a:r>
            <a:r>
              <a:rPr lang="zh-CN" altLang="zh-CN" smtClean="0"/>
              <a:t>我们喝咖啡时，沈璐用手机支付了水费账单。几秒钟之内，她就在几个绑定账户中完成了转账。她经常用这样简单的方法支付其他账单甚至房租。</a:t>
            </a:r>
          </a:p>
          <a:p>
            <a:endParaRPr lang="zh-CN" altLang="zh-CN" dirty="0"/>
          </a:p>
        </p:txBody>
      </p:sp>
      <p:pic>
        <p:nvPicPr>
          <p:cNvPr id="24" name="图片 23"/>
          <p:cNvPicPr>
            <a:picLocks noChangeAspect="1"/>
          </p:cNvPicPr>
          <p:nvPr/>
        </p:nvPicPr>
        <p:blipFill>
          <a:blip r:embed="rId8" cstate="print"/>
          <a:srcRect/>
          <a:stretch>
            <a:fillRect/>
          </a:stretch>
        </p:blipFill>
        <p:spPr bwMode="auto">
          <a:xfrm>
            <a:off x="10809288" y="1588"/>
            <a:ext cx="927100" cy="925512"/>
          </a:xfrm>
          <a:prstGeom prst="rect">
            <a:avLst/>
          </a:prstGeom>
          <a:noFill/>
          <a:ln w="9525">
            <a:noFill/>
            <a:miter lim="800000"/>
            <a:headEnd/>
            <a:tailEnd/>
          </a:ln>
        </p:spPr>
      </p:pic>
      <p:graphicFrame>
        <p:nvGraphicFramePr>
          <p:cNvPr id="26" name="Group 62"/>
          <p:cNvGraphicFramePr>
            <a:graphicFrameLocks noGrp="1"/>
          </p:cNvGraphicFramePr>
          <p:nvPr/>
        </p:nvGraphicFramePr>
        <p:xfrm>
          <a:off x="1776413" y="4652963"/>
          <a:ext cx="720537" cy="334984"/>
        </p:xfrm>
        <a:graphic>
          <a:graphicData uri="http://schemas.openxmlformats.org/drawingml/2006/table">
            <a:tbl>
              <a:tblPr/>
              <a:tblGrid>
                <a:gridCol w="720537"/>
              </a:tblGrid>
              <a:tr h="33492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 </a:t>
                      </a:r>
                    </a:p>
                  </a:txBody>
                  <a:tcPr marL="91498" marR="91498" marT="45572" marB="45572" horzOverflow="overflow">
                    <a:lnL>
                      <a:noFill/>
                    </a:lnL>
                    <a:lnR>
                      <a:noFill/>
                    </a:lnR>
                    <a:lnT>
                      <a:noFill/>
                    </a:lnT>
                    <a:lnB>
                      <a:noFill/>
                    </a:lnB>
                    <a:lnTlToBr>
                      <a:noFill/>
                    </a:lnTlToBr>
                    <a:lnBlToTr>
                      <a:noFill/>
                    </a:lnBlToTr>
                    <a:noFill/>
                  </a:tcPr>
                </a:tc>
              </a:tr>
            </a:tbl>
          </a:graphicData>
        </a:graphic>
      </p:graphicFrame>
      <p:pic>
        <p:nvPicPr>
          <p:cNvPr id="40" name="Picture 2" descr="C:\Users\xiaanwen\Desktop\播放.png"/>
          <p:cNvPicPr>
            <a:picLocks noChangeAspect="1" noChangeArrowheads="1"/>
          </p:cNvPicPr>
          <p:nvPr/>
        </p:nvPicPr>
        <p:blipFill>
          <a:blip r:embed="rId9" cstate="print"/>
          <a:srcRect t="8850" b="8286"/>
          <a:stretch>
            <a:fillRect/>
          </a:stretch>
        </p:blipFill>
        <p:spPr bwMode="auto">
          <a:xfrm>
            <a:off x="7239000" y="144463"/>
            <a:ext cx="1071563" cy="712787"/>
          </a:xfrm>
          <a:prstGeom prst="rect">
            <a:avLst/>
          </a:prstGeom>
          <a:noFill/>
          <a:ln w="9525">
            <a:noFill/>
            <a:miter lim="800000"/>
            <a:headEnd/>
            <a:tailEnd/>
          </a:ln>
        </p:spPr>
      </p:pic>
      <p:pic>
        <p:nvPicPr>
          <p:cNvPr id="41" name="Picture 3" descr="C:\Users\xiaanwen\Desktop\暂停.png"/>
          <p:cNvPicPr>
            <a:picLocks noChangeAspect="1" noChangeArrowheads="1"/>
          </p:cNvPicPr>
          <p:nvPr/>
        </p:nvPicPr>
        <p:blipFill>
          <a:blip r:embed="rId10" cstate="print"/>
          <a:srcRect t="8334" b="8331"/>
          <a:stretch>
            <a:fillRect/>
          </a:stretch>
        </p:blipFill>
        <p:spPr bwMode="auto">
          <a:xfrm>
            <a:off x="8524875" y="144463"/>
            <a:ext cx="927100" cy="719137"/>
          </a:xfrm>
          <a:prstGeom prst="rect">
            <a:avLst/>
          </a:prstGeom>
          <a:noFill/>
          <a:ln w="9525">
            <a:noFill/>
            <a:miter lim="800000"/>
            <a:headEnd/>
            <a:tailEnd/>
          </a:ln>
        </p:spPr>
      </p:pic>
      <p:pic>
        <p:nvPicPr>
          <p:cNvPr id="42" name="Picture 4" descr="C:\Users\xiaanwen\Desktop\停止.png"/>
          <p:cNvPicPr>
            <a:picLocks noChangeAspect="1" noChangeArrowheads="1"/>
          </p:cNvPicPr>
          <p:nvPr/>
        </p:nvPicPr>
        <p:blipFill>
          <a:blip r:embed="rId11" cstate="print"/>
          <a:srcRect t="6667"/>
          <a:stretch>
            <a:fillRect/>
          </a:stretch>
        </p:blipFill>
        <p:spPr bwMode="auto">
          <a:xfrm>
            <a:off x="9594850" y="100013"/>
            <a:ext cx="857250" cy="828675"/>
          </a:xfrm>
          <a:prstGeom prst="rect">
            <a:avLst/>
          </a:prstGeom>
          <a:noFill/>
          <a:ln w="9525">
            <a:noFill/>
            <a:miter lim="800000"/>
            <a:headEnd/>
            <a:tailEnd/>
          </a:ln>
        </p:spPr>
      </p:pic>
      <p:graphicFrame>
        <p:nvGraphicFramePr>
          <p:cNvPr id="59" name="Group 80"/>
          <p:cNvGraphicFramePr>
            <a:graphicFrameLocks noGrp="1"/>
          </p:cNvGraphicFramePr>
          <p:nvPr/>
        </p:nvGraphicFramePr>
        <p:xfrm>
          <a:off x="643709" y="5749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3" name="TextBox 42"/>
          <p:cNvSpPr txBox="1"/>
          <p:nvPr/>
        </p:nvSpPr>
        <p:spPr>
          <a:xfrm>
            <a:off x="796412" y="2198472"/>
            <a:ext cx="5339311" cy="3052182"/>
          </a:xfrm>
          <a:prstGeom prst="rect">
            <a:avLst/>
          </a:prstGeom>
          <a:noFill/>
        </p:spPr>
        <p:txBody>
          <a:bodyPr wrap="square" rtlCol="0">
            <a:spAutoFit/>
          </a:bodyPr>
          <a:lstStyle/>
          <a:p>
            <a:pPr algn="just">
              <a:lnSpc>
                <a:spcPct val="130000"/>
              </a:lnSpc>
            </a:pPr>
            <a:r>
              <a:rPr lang="en-US" altLang="zh-CN" sz="2400" b="1" smtClean="0">
                <a:solidFill>
                  <a:srgbClr val="FF0000"/>
                </a:solidFill>
                <a:latin typeface="Comic Sans MS" panose="030F0702030302020204" pitchFamily="66" charset="0"/>
              </a:rPr>
              <a:t>7</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 nearby coffee shop, the</a:t>
            </a:r>
            <a:r>
              <a:rPr lang="en-US" altLang="zh-CN" sz="1700" b="1" kern="100" smtClean="0">
                <a:solidFill>
                  <a:srgbClr val="0070C0"/>
                </a:solidFill>
                <a:latin typeface="Times New Roman" panose="02020603050405020304" pitchFamily="18" charset="0"/>
              </a:rPr>
              <a:t> barista</a:t>
            </a:r>
            <a:r>
              <a:rPr lang="en-US" altLang="zh-CN" sz="2000" b="1" baseline="30000" smtClean="0">
                <a:solidFill>
                  <a:schemeClr val="accent5"/>
                </a:solidFill>
                <a:latin typeface="Times New Roman" panose="02020603050405020304" pitchFamily="18" charset="0"/>
                <a:cs typeface="Times New Roman" panose="02020603050405020304" pitchFamily="18" charset="0"/>
              </a:rPr>
              <a:t>15</a:t>
            </a:r>
            <a:r>
              <a:rPr lang="en-US" altLang="zh-CN" sz="1700" b="1" kern="100" smtClean="0">
                <a:solidFill>
                  <a:srgbClr val="0070C0"/>
                </a:solidFill>
                <a:latin typeface="Times New Roman" panose="02020603050405020304" pitchFamily="18" charset="0"/>
              </a:rPr>
              <a:t>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scans a QR code on my Chinese friend Shen Lu’s phone. </a:t>
            </a:r>
          </a:p>
          <a:p>
            <a:pPr algn="just">
              <a:lnSpc>
                <a:spcPct val="130000"/>
              </a:lnSpc>
            </a:pPr>
            <a:r>
              <a:rPr lang="en-US" altLang="zh-CN" sz="2400" b="1" smtClean="0">
                <a:solidFill>
                  <a:srgbClr val="FF0000"/>
                </a:solidFill>
                <a:latin typeface="Comic Sans MS" panose="030F0702030302020204" pitchFamily="66" charset="0"/>
              </a:rPr>
              <a:t>8</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As we </a:t>
            </a:r>
            <a:r>
              <a:rPr lang="en-US" altLang="zh-CN" sz="1700" b="1" kern="100" smtClean="0">
                <a:solidFill>
                  <a:srgbClr val="0070C0"/>
                </a:solidFill>
                <a:latin typeface="Times New Roman" panose="02020603050405020304" pitchFamily="18" charset="0"/>
              </a:rPr>
              <a:t>sip</a:t>
            </a:r>
            <a:r>
              <a:rPr lang="en-US" altLang="zh-CN" sz="2000" b="1" baseline="30000" smtClean="0">
                <a:solidFill>
                  <a:schemeClr val="accent5"/>
                </a:solidFill>
                <a:latin typeface="Times New Roman" panose="02020603050405020304" pitchFamily="18" charset="0"/>
                <a:cs typeface="Times New Roman" panose="02020603050405020304" pitchFamily="18" charset="0"/>
              </a:rPr>
              <a:t>16</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our coffee, Shen Lu pays her </a:t>
            </a:r>
            <a:r>
              <a:rPr lang="en-US" altLang="zh-CN" sz="1700" b="1" kern="100" smtClean="0">
                <a:solidFill>
                  <a:srgbClr val="0070C0"/>
                </a:solidFill>
                <a:latin typeface="Times New Roman" panose="02020603050405020304" pitchFamily="18" charset="0"/>
              </a:rPr>
              <a:t>household</a:t>
            </a:r>
            <a:r>
              <a:rPr lang="en-US" altLang="zh-CN" sz="2000" b="1" baseline="30000" smtClean="0">
                <a:solidFill>
                  <a:schemeClr val="accent5"/>
                </a:solidFill>
                <a:latin typeface="Times New Roman" panose="02020603050405020304" pitchFamily="18" charset="0"/>
                <a:cs typeface="Times New Roman" panose="02020603050405020304" pitchFamily="18" charset="0"/>
              </a:rPr>
              <a:t>17</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water bill at the table. In seconds, she </a:t>
            </a:r>
            <a:r>
              <a:rPr lang="en-US" altLang="zh-CN" sz="2000" u="sng"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is able to </a:t>
            </a:r>
            <a:r>
              <a:rPr lang="en-US" altLang="zh-CN" sz="1700" b="1" kern="100" smtClean="0">
                <a:solidFill>
                  <a:srgbClr val="0070C0"/>
                </a:solidFill>
                <a:latin typeface="Times New Roman" panose="02020603050405020304" pitchFamily="18" charset="0"/>
              </a:rPr>
              <a:t>transfer</a:t>
            </a:r>
            <a:r>
              <a:rPr lang="en-US" altLang="zh-CN" sz="2000" b="1" baseline="30000" smtClean="0">
                <a:solidFill>
                  <a:schemeClr val="accent5"/>
                </a:solidFill>
                <a:latin typeface="Times New Roman" panose="02020603050405020304" pitchFamily="18" charset="0"/>
                <a:cs typeface="Times New Roman" panose="02020603050405020304" pitchFamily="18" charset="0"/>
              </a:rPr>
              <a:t>18</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funds from one of several linked accounts. She regularly uses the same simple process to pay other bills and even her rent. </a:t>
            </a:r>
            <a:endParaRPr lang="zh-CN" altLang="en-US"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3" name="矩形 32"/>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sp>
        <p:nvSpPr>
          <p:cNvPr id="39" name="矩形 38"/>
          <p:cNvSpPr/>
          <p:nvPr/>
        </p:nvSpPr>
        <p:spPr>
          <a:xfrm>
            <a:off x="6413264" y="2232251"/>
            <a:ext cx="5289847" cy="452432"/>
          </a:xfrm>
          <a:prstGeom prst="rect">
            <a:avLst/>
          </a:prstGeom>
          <a:solidFill>
            <a:srgbClr val="D7F9D3"/>
          </a:solidFill>
          <a:ln>
            <a:solidFill>
              <a:srgbClr val="FF0000"/>
            </a:solidFill>
          </a:ln>
        </p:spPr>
        <p:txBody>
          <a:bodyPr wrap="square">
            <a:spAutoFit/>
          </a:bodyPr>
          <a:lstStyle/>
          <a:p>
            <a:pPr>
              <a:lnSpc>
                <a:spcPct val="130000"/>
              </a:lnSpc>
            </a:pPr>
            <a:r>
              <a:rPr lang="zh-CN" altLang="zh-CN" kern="100" dirty="0">
                <a:solidFill>
                  <a:srgbClr val="0070C0"/>
                </a:solidFill>
                <a:latin typeface="Times New Roman" panose="02020603050405020304" pitchFamily="18" charset="0"/>
                <a:ea typeface="+mn-ea"/>
              </a:rPr>
              <a:t>★</a:t>
            </a:r>
            <a:r>
              <a:rPr lang="zh-CN" altLang="zh-CN" b="1" kern="100" dirty="0">
                <a:solidFill>
                  <a:srgbClr val="0070C0"/>
                </a:solidFill>
                <a:latin typeface="Times New Roman" panose="02020603050405020304" pitchFamily="18" charset="0"/>
              </a:rPr>
              <a:t> </a:t>
            </a:r>
            <a:r>
              <a:rPr lang="en-US" altLang="zh-CN" b="1" kern="100" dirty="0" smtClean="0">
                <a:solidFill>
                  <a:srgbClr val="0070C0"/>
                </a:solidFill>
                <a:latin typeface="Times New Roman" panose="02020603050405020304" pitchFamily="18" charset="0"/>
              </a:rPr>
              <a:t>barista  </a:t>
            </a:r>
            <a:r>
              <a:rPr lang="en-US" altLang="zh-CN" dirty="0" smtClean="0"/>
              <a:t>/bəˈriːstə/         n. </a:t>
            </a:r>
            <a:r>
              <a:rPr lang="zh-CN" altLang="en-US" dirty="0" smtClean="0"/>
              <a:t>咖啡馆准备咖啡的员工</a:t>
            </a:r>
            <a:endParaRPr lang="en-US" altLang="zh-CN" dirty="0" smtClean="0"/>
          </a:p>
        </p:txBody>
      </p:sp>
      <p:graphicFrame>
        <p:nvGraphicFramePr>
          <p:cNvPr id="47" name="Group 80"/>
          <p:cNvGraphicFramePr>
            <a:graphicFrameLocks noGrp="1"/>
          </p:cNvGraphicFramePr>
          <p:nvPr/>
        </p:nvGraphicFramePr>
        <p:xfrm>
          <a:off x="4460905" y="2323751"/>
          <a:ext cx="794760" cy="349927"/>
        </p:xfrm>
        <a:graphic>
          <a:graphicData uri="http://schemas.openxmlformats.org/drawingml/2006/table">
            <a:tbl>
              <a:tblPr/>
              <a:tblGrid>
                <a:gridCol w="794760"/>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34" name="矩形 33"/>
          <p:cNvSpPr/>
          <p:nvPr/>
        </p:nvSpPr>
        <p:spPr>
          <a:xfrm>
            <a:off x="6477939" y="3221791"/>
            <a:ext cx="3286067" cy="369332"/>
          </a:xfrm>
          <a:prstGeom prst="rect">
            <a:avLst/>
          </a:prstGeom>
          <a:solidFill>
            <a:srgbClr val="D7F9D3"/>
          </a:solidFill>
          <a:ln>
            <a:solidFill>
              <a:srgbClr val="FF0000"/>
            </a:solidFill>
          </a:ln>
        </p:spPr>
        <p:txBody>
          <a:bodyPr wrap="square">
            <a:spAutoFit/>
          </a:bodyPr>
          <a:lstStyle/>
          <a:p>
            <a:r>
              <a:rPr lang="zh-CN" altLang="zh-CN" kern="100" dirty="0">
                <a:solidFill>
                  <a:srgbClr val="0070C0"/>
                </a:solidFill>
                <a:latin typeface="Times New Roman" panose="02020603050405020304" pitchFamily="18" charset="0"/>
                <a:ea typeface="+mn-ea"/>
              </a:rPr>
              <a:t>★</a:t>
            </a:r>
            <a:r>
              <a:rPr lang="zh-CN" altLang="zh-CN" b="1" kern="100" dirty="0">
                <a:solidFill>
                  <a:srgbClr val="0070C0"/>
                </a:solidFill>
                <a:latin typeface="Times New Roman" panose="02020603050405020304" pitchFamily="18" charset="0"/>
              </a:rPr>
              <a:t> </a:t>
            </a:r>
            <a:r>
              <a:rPr lang="en-US" altLang="zh-CN" b="1" kern="100" dirty="0" smtClean="0">
                <a:solidFill>
                  <a:srgbClr val="0070C0"/>
                </a:solidFill>
                <a:latin typeface="Times New Roman" panose="02020603050405020304" pitchFamily="18" charset="0"/>
              </a:rPr>
              <a:t>sip</a:t>
            </a:r>
            <a:r>
              <a:rPr lang="en-US" altLang="zh-CN" b="1" dirty="0" smtClean="0"/>
              <a:t>  </a:t>
            </a:r>
            <a:r>
              <a:rPr lang="en-US" altLang="zh-CN" dirty="0" smtClean="0"/>
              <a:t>/sɪp/    v. </a:t>
            </a:r>
            <a:r>
              <a:rPr lang="zh-CN" altLang="en-US" dirty="0" smtClean="0"/>
              <a:t>小口喝，抿</a:t>
            </a:r>
          </a:p>
        </p:txBody>
      </p:sp>
      <p:sp>
        <p:nvSpPr>
          <p:cNvPr id="44" name="矩形 43"/>
          <p:cNvSpPr/>
          <p:nvPr/>
        </p:nvSpPr>
        <p:spPr>
          <a:xfrm>
            <a:off x="6513838" y="3545804"/>
            <a:ext cx="4142071" cy="369332"/>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pitchFamily="18" charset="0"/>
              </a:rPr>
              <a:t>★</a:t>
            </a:r>
            <a:r>
              <a:rPr lang="zh-CN" altLang="zh-CN" b="1" kern="100" smtClean="0">
                <a:solidFill>
                  <a:srgbClr val="0070C0"/>
                </a:solidFill>
                <a:latin typeface="Times New Roman" panose="02020603050405020304" pitchFamily="18" charset="0"/>
              </a:rPr>
              <a:t> </a:t>
            </a:r>
            <a:r>
              <a:rPr lang="en-US" altLang="zh-CN" b="1" kern="100" smtClean="0">
                <a:solidFill>
                  <a:srgbClr val="0070C0"/>
                </a:solidFill>
                <a:latin typeface="Times New Roman" panose="02020603050405020304" pitchFamily="18" charset="0"/>
              </a:rPr>
              <a:t>household </a:t>
            </a:r>
            <a:r>
              <a:rPr lang="en-US" altLang="zh-CN" smtClean="0"/>
              <a:t>/ˈhaʊshəʊld/    n. </a:t>
            </a:r>
            <a:r>
              <a:rPr lang="zh-CN" altLang="en-US" smtClean="0"/>
              <a:t>家庭</a:t>
            </a:r>
            <a:endParaRPr lang="en-US" altLang="zh-CN" smtClean="0"/>
          </a:p>
        </p:txBody>
      </p:sp>
      <p:graphicFrame>
        <p:nvGraphicFramePr>
          <p:cNvPr id="45" name="Group 80"/>
          <p:cNvGraphicFramePr>
            <a:graphicFrameLocks noGrp="1"/>
          </p:cNvGraphicFramePr>
          <p:nvPr/>
        </p:nvGraphicFramePr>
        <p:xfrm>
          <a:off x="2304368" y="3195345"/>
          <a:ext cx="558473" cy="349927"/>
        </p:xfrm>
        <a:graphic>
          <a:graphicData uri="http://schemas.openxmlformats.org/drawingml/2006/table">
            <a:tbl>
              <a:tblPr/>
              <a:tblGrid>
                <a:gridCol w="558473"/>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lang="zh-CN" altLang="en-US" sz="2000" b="1" kern="1200" baseline="30000" dirty="0" smtClean="0">
                          <a:solidFill>
                            <a:schemeClr val="accent5"/>
                          </a:solidFill>
                          <a:latin typeface="Times New Roman" panose="02020603050405020304" pitchFamily="18" charset="0"/>
                          <a:ea typeface="+mn-ea"/>
                          <a:cs typeface="Times New Roman" panose="02020603050405020304" pitchFamily="18" charset="0"/>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46" name="Group 80"/>
          <p:cNvGraphicFramePr>
            <a:graphicFrameLocks noGrp="1"/>
          </p:cNvGraphicFramePr>
          <p:nvPr/>
        </p:nvGraphicFramePr>
        <p:xfrm>
          <a:off x="860129" y="3614088"/>
          <a:ext cx="1009753" cy="349927"/>
        </p:xfrm>
        <a:graphic>
          <a:graphicData uri="http://schemas.openxmlformats.org/drawingml/2006/table">
            <a:tbl>
              <a:tblPr/>
              <a:tblGrid>
                <a:gridCol w="1009753"/>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lang="zh-CN" altLang="en-US" sz="2000" b="1" kern="1200" baseline="30000" dirty="0" smtClean="0">
                          <a:solidFill>
                            <a:schemeClr val="accent5"/>
                          </a:solidFill>
                          <a:latin typeface="Times New Roman" panose="02020603050405020304" pitchFamily="18" charset="0"/>
                          <a:ea typeface="+mn-ea"/>
                          <a:cs typeface="Times New Roman" panose="02020603050405020304" pitchFamily="18" charset="0"/>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8" name="矩形 47"/>
          <p:cNvSpPr/>
          <p:nvPr/>
        </p:nvSpPr>
        <p:spPr>
          <a:xfrm>
            <a:off x="6516949" y="3959461"/>
            <a:ext cx="4459690" cy="369332"/>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pitchFamily="18" charset="0"/>
              </a:rPr>
              <a:t>★</a:t>
            </a:r>
            <a:r>
              <a:rPr lang="zh-CN" altLang="zh-CN" b="1" kern="100" smtClean="0">
                <a:solidFill>
                  <a:srgbClr val="0070C0"/>
                </a:solidFill>
                <a:latin typeface="Times New Roman" panose="02020603050405020304" pitchFamily="18" charset="0"/>
              </a:rPr>
              <a:t> </a:t>
            </a:r>
            <a:r>
              <a:rPr lang="en-US" altLang="zh-CN" b="1" kern="100" smtClean="0">
                <a:solidFill>
                  <a:srgbClr val="0070C0"/>
                </a:solidFill>
                <a:latin typeface="Times New Roman" panose="02020603050405020304" pitchFamily="18" charset="0"/>
              </a:rPr>
              <a:t>transfer</a:t>
            </a:r>
            <a:r>
              <a:rPr lang="en-US" altLang="zh-CN" b="1" smtClean="0"/>
              <a:t> </a:t>
            </a:r>
            <a:r>
              <a:rPr lang="en-US" altLang="zh-CN" smtClean="0"/>
              <a:t>/trænsˈfɜː (r)/      v. </a:t>
            </a:r>
            <a:r>
              <a:rPr lang="zh-CN" altLang="en-US" smtClean="0"/>
              <a:t>转移，搬迁</a:t>
            </a:r>
            <a:endParaRPr lang="en-US" altLang="zh-CN" smtClean="0"/>
          </a:p>
        </p:txBody>
      </p:sp>
      <p:graphicFrame>
        <p:nvGraphicFramePr>
          <p:cNvPr id="50" name="Group 80"/>
          <p:cNvGraphicFramePr>
            <a:graphicFrameLocks noGrp="1"/>
          </p:cNvGraphicFramePr>
          <p:nvPr/>
        </p:nvGraphicFramePr>
        <p:xfrm>
          <a:off x="2133452" y="4007194"/>
          <a:ext cx="806301" cy="349927"/>
        </p:xfrm>
        <a:graphic>
          <a:graphicData uri="http://schemas.openxmlformats.org/drawingml/2006/table">
            <a:tbl>
              <a:tblPr/>
              <a:tblGrid>
                <a:gridCol w="806301"/>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lang="zh-CN" altLang="en-US" sz="2000" b="1" kern="1200" baseline="30000" dirty="0" smtClean="0">
                          <a:solidFill>
                            <a:schemeClr val="accent5"/>
                          </a:solidFill>
                          <a:latin typeface="Times New Roman" panose="02020603050405020304" pitchFamily="18" charset="0"/>
                          <a:ea typeface="+mn-ea"/>
                          <a:cs typeface="Times New Roman" panose="02020603050405020304" pitchFamily="18" charset="0"/>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1" name="Group 80"/>
          <p:cNvGraphicFramePr>
            <a:graphicFrameLocks noGrp="1"/>
          </p:cNvGraphicFramePr>
          <p:nvPr/>
        </p:nvGraphicFramePr>
        <p:xfrm>
          <a:off x="894312" y="4032832"/>
          <a:ext cx="1062675" cy="349927"/>
        </p:xfrm>
        <a:graphic>
          <a:graphicData uri="http://schemas.openxmlformats.org/drawingml/2006/table">
            <a:tbl>
              <a:tblPr/>
              <a:tblGrid>
                <a:gridCol w="1062675"/>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lang="zh-CN" altLang="en-US" sz="2000" b="1" kern="1200" baseline="30000" dirty="0" smtClean="0">
                          <a:solidFill>
                            <a:schemeClr val="accent5"/>
                          </a:solidFill>
                          <a:latin typeface="Times New Roman" panose="02020603050405020304" pitchFamily="18" charset="0"/>
                          <a:ea typeface="+mn-ea"/>
                          <a:cs typeface="Times New Roman" panose="02020603050405020304" pitchFamily="18" charset="0"/>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53" name="矩形 52"/>
          <p:cNvSpPr/>
          <p:nvPr/>
        </p:nvSpPr>
        <p:spPr>
          <a:xfrm>
            <a:off x="6504711" y="3841709"/>
            <a:ext cx="4459690" cy="369332"/>
          </a:xfrm>
          <a:prstGeom prst="rect">
            <a:avLst/>
          </a:prstGeom>
          <a:solidFill>
            <a:srgbClr val="D7F9D3"/>
          </a:solidFill>
          <a:ln>
            <a:solidFill>
              <a:srgbClr val="FF0000"/>
            </a:solidFill>
          </a:ln>
        </p:spPr>
        <p:txBody>
          <a:bodyPr wrap="square">
            <a:spAutoFit/>
          </a:bodyPr>
          <a:lstStyle/>
          <a:p>
            <a:r>
              <a:rPr lang="zh-CN" altLang="zh-CN" kern="100" dirty="0" smtClean="0">
                <a:solidFill>
                  <a:srgbClr val="0070C0"/>
                </a:solidFill>
                <a:latin typeface="Times New Roman" panose="02020603050405020304" pitchFamily="18" charset="0"/>
              </a:rPr>
              <a:t>★</a:t>
            </a:r>
            <a:r>
              <a:rPr lang="zh-CN" altLang="zh-CN" b="1" kern="100" dirty="0" smtClean="0">
                <a:solidFill>
                  <a:srgbClr val="0070C0"/>
                </a:solidFill>
                <a:latin typeface="Times New Roman" panose="02020603050405020304" pitchFamily="18" charset="0"/>
              </a:rPr>
              <a:t> </a:t>
            </a:r>
            <a:r>
              <a:rPr lang="en-US" altLang="zh-CN" b="1" kern="100" dirty="0" smtClean="0">
                <a:solidFill>
                  <a:srgbClr val="0070C0"/>
                </a:solidFill>
                <a:latin typeface="Times New Roman" panose="02020603050405020304" pitchFamily="18" charset="0"/>
              </a:rPr>
              <a:t>be able to do </a:t>
            </a:r>
            <a:r>
              <a:rPr lang="en-US" altLang="zh-CN" b="1" kern="100" dirty="0" err="1" smtClean="0">
                <a:solidFill>
                  <a:srgbClr val="0070C0"/>
                </a:solidFill>
                <a:latin typeface="Times New Roman" panose="02020603050405020304" pitchFamily="18" charset="0"/>
              </a:rPr>
              <a:t>sth</a:t>
            </a:r>
            <a:r>
              <a:rPr lang="en-US" altLang="zh-CN" b="1" kern="100" dirty="0" smtClean="0">
                <a:solidFill>
                  <a:srgbClr val="0070C0"/>
                </a:solidFill>
                <a:latin typeface="Times New Roman" panose="02020603050405020304" pitchFamily="18" charset="0"/>
              </a:rPr>
              <a:t>.           </a:t>
            </a:r>
            <a:r>
              <a:rPr lang="zh-CN" altLang="en-US" dirty="0" smtClean="0"/>
              <a:t>有能力做某事</a:t>
            </a:r>
            <a:endParaRPr lang="en-US" altLang="zh-CN" dirty="0" smtClean="0"/>
          </a:p>
        </p:txBody>
      </p:sp>
      <p:pic>
        <p:nvPicPr>
          <p:cNvPr id="54" name="B-7.8.wav">
            <a:hlinkClick r:id="" action="ppaction://media"/>
          </p:cNvPr>
          <p:cNvPicPr>
            <a:picLocks noRot="1" noChangeAspect="1"/>
          </p:cNvPicPr>
          <p:nvPr>
            <a:audioFile r:link="rId2"/>
            <p:extLst>
              <p:ext uri="{DAA4B4D4-6D71-4841-9C94-3DE7FCFB9230}">
                <p14:media xmlns:p14="http://schemas.microsoft.com/office/powerpoint/2010/main" xmlns="" r:link="rId12"/>
              </p:ext>
            </p:extLst>
          </p:nvPr>
        </p:nvPicPr>
        <p:blipFill>
          <a:blip r:embed="rId13" cstate="print"/>
          <a:stretch>
            <a:fillRect/>
          </a:stretch>
        </p:blipFill>
        <p:spPr>
          <a:xfrm>
            <a:off x="12192000" y="1242701"/>
            <a:ext cx="304800" cy="304800"/>
          </a:xfrm>
          <a:prstGeom prst="rect">
            <a:avLst/>
          </a:prstGeom>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47"/>
                    </p:tgtEl>
                  </p:cond>
                </p:stCondLst>
                <p:endSync evt="end" delay="0">
                  <p:rtn val="all"/>
                </p:endSync>
                <p:childTnLst>
                  <p:par>
                    <p:cTn id="13" fill="hold">
                      <p:stCondLst>
                        <p:cond delay="0"/>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ppt_x"/>
                                          </p:val>
                                        </p:tav>
                                        <p:tav tm="100000">
                                          <p:val>
                                            <p:strVal val="#ppt_x"/>
                                          </p:val>
                                        </p:tav>
                                      </p:tavLst>
                                    </p:anim>
                                    <p:anim calcmode="lin" valueType="num">
                                      <p:cBhvr additive="base">
                                        <p:cTn id="1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39"/>
                                        </p:tgtEl>
                                        <p:attrNameLst>
                                          <p:attrName>ppt_x</p:attrName>
                                        </p:attrNameLst>
                                      </p:cBhvr>
                                      <p:tavLst>
                                        <p:tav tm="0">
                                          <p:val>
                                            <p:strVal val="ppt_x"/>
                                          </p:val>
                                        </p:tav>
                                        <p:tav tm="100000">
                                          <p:val>
                                            <p:strVal val="ppt_x"/>
                                          </p:val>
                                        </p:tav>
                                      </p:tavLst>
                                    </p:anim>
                                    <p:anim calcmode="lin" valueType="num">
                                      <p:cBhvr additive="base">
                                        <p:cTn id="23" dur="500"/>
                                        <p:tgtEl>
                                          <p:spTgt spid="39"/>
                                        </p:tgtEl>
                                        <p:attrNameLst>
                                          <p:attrName>ppt_y</p:attrName>
                                        </p:attrNameLst>
                                      </p:cBhvr>
                                      <p:tavLst>
                                        <p:tav tm="0">
                                          <p:val>
                                            <p:strVal val="ppt_y"/>
                                          </p:val>
                                        </p:tav>
                                        <p:tav tm="100000">
                                          <p:val>
                                            <p:strVal val="1+ppt_h/2"/>
                                          </p:val>
                                        </p:tav>
                                      </p:tavLst>
                                    </p:anim>
                                    <p:set>
                                      <p:cBhvr>
                                        <p:cTn id="24"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25" restart="whenNotActive" fill="hold" evtFilter="cancelBubble" nodeType="interactiveSeq">
                <p:stCondLst>
                  <p:cond evt="onClick" delay="0">
                    <p:tgtEl>
                      <p:spTgt spid="45"/>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additive="base">
                                        <p:cTn id="30" dur="500" fill="hold"/>
                                        <p:tgtEl>
                                          <p:spTgt spid="34"/>
                                        </p:tgtEl>
                                        <p:attrNameLst>
                                          <p:attrName>ppt_x</p:attrName>
                                        </p:attrNameLst>
                                      </p:cBhvr>
                                      <p:tavLst>
                                        <p:tav tm="0">
                                          <p:val>
                                            <p:strVal val="#ppt_x"/>
                                          </p:val>
                                        </p:tav>
                                        <p:tav tm="100000">
                                          <p:val>
                                            <p:strVal val="#ppt_x"/>
                                          </p:val>
                                        </p:tav>
                                      </p:tavLst>
                                    </p:anim>
                                    <p:anim calcmode="lin" valueType="num">
                                      <p:cBhvr additive="base">
                                        <p:cTn id="3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34"/>
                                        </p:tgtEl>
                                        <p:attrNameLst>
                                          <p:attrName>ppt_x</p:attrName>
                                        </p:attrNameLst>
                                      </p:cBhvr>
                                      <p:tavLst>
                                        <p:tav tm="0">
                                          <p:val>
                                            <p:strVal val="ppt_x"/>
                                          </p:val>
                                        </p:tav>
                                        <p:tav tm="100000">
                                          <p:val>
                                            <p:strVal val="ppt_x"/>
                                          </p:val>
                                        </p:tav>
                                      </p:tavLst>
                                    </p:anim>
                                    <p:anim calcmode="lin" valueType="num">
                                      <p:cBhvr additive="base">
                                        <p:cTn id="36" dur="500"/>
                                        <p:tgtEl>
                                          <p:spTgt spid="34"/>
                                        </p:tgtEl>
                                        <p:attrNameLst>
                                          <p:attrName>ppt_y</p:attrName>
                                        </p:attrNameLst>
                                      </p:cBhvr>
                                      <p:tavLst>
                                        <p:tav tm="0">
                                          <p:val>
                                            <p:strVal val="ppt_y"/>
                                          </p:val>
                                        </p:tav>
                                        <p:tav tm="100000">
                                          <p:val>
                                            <p:strVal val="1+ppt_h/2"/>
                                          </p:val>
                                        </p:tav>
                                      </p:tavLst>
                                    </p:anim>
                                    <p:set>
                                      <p:cBhvr>
                                        <p:cTn id="37"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8" restart="whenNotActive" fill="hold" evtFilter="cancelBubble" nodeType="interactiveSeq">
                <p:stCondLst>
                  <p:cond evt="onClick" delay="0">
                    <p:tgtEl>
                      <p:spTgt spid="46"/>
                    </p:tgtEl>
                  </p:cond>
                </p:stCondLst>
                <p:endSync evt="end" delay="0">
                  <p:rtn val="all"/>
                </p:endSync>
                <p:childTnLst>
                  <p:par>
                    <p:cTn id="39" fill="hold">
                      <p:stCondLst>
                        <p:cond delay="0"/>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500" fill="hold"/>
                                        <p:tgtEl>
                                          <p:spTgt spid="44"/>
                                        </p:tgtEl>
                                        <p:attrNameLst>
                                          <p:attrName>ppt_x</p:attrName>
                                        </p:attrNameLst>
                                      </p:cBhvr>
                                      <p:tavLst>
                                        <p:tav tm="0">
                                          <p:val>
                                            <p:strVal val="#ppt_x"/>
                                          </p:val>
                                        </p:tav>
                                        <p:tav tm="100000">
                                          <p:val>
                                            <p:strVal val="#ppt_x"/>
                                          </p:val>
                                        </p:tav>
                                      </p:tavLst>
                                    </p:anim>
                                    <p:anim calcmode="lin" valueType="num">
                                      <p:cBhvr additive="base">
                                        <p:cTn id="4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44"/>
                                        </p:tgtEl>
                                        <p:attrNameLst>
                                          <p:attrName>ppt_x</p:attrName>
                                        </p:attrNameLst>
                                      </p:cBhvr>
                                      <p:tavLst>
                                        <p:tav tm="0">
                                          <p:val>
                                            <p:strVal val="ppt_x"/>
                                          </p:val>
                                        </p:tav>
                                        <p:tav tm="100000">
                                          <p:val>
                                            <p:strVal val="ppt_x"/>
                                          </p:val>
                                        </p:tav>
                                      </p:tavLst>
                                    </p:anim>
                                    <p:anim calcmode="lin" valueType="num">
                                      <p:cBhvr additive="base">
                                        <p:cTn id="49" dur="500"/>
                                        <p:tgtEl>
                                          <p:spTgt spid="44"/>
                                        </p:tgtEl>
                                        <p:attrNameLst>
                                          <p:attrName>ppt_y</p:attrName>
                                        </p:attrNameLst>
                                      </p:cBhvr>
                                      <p:tavLst>
                                        <p:tav tm="0">
                                          <p:val>
                                            <p:strVal val="ppt_y"/>
                                          </p:val>
                                        </p:tav>
                                        <p:tav tm="100000">
                                          <p:val>
                                            <p:strVal val="1+ppt_h/2"/>
                                          </p:val>
                                        </p:tav>
                                      </p:tavLst>
                                    </p:anim>
                                    <p:set>
                                      <p:cBhvr>
                                        <p:cTn id="50"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1" restart="whenNotActive" fill="hold" evtFilter="cancelBubble" nodeType="interactiveSeq">
                <p:stCondLst>
                  <p:cond evt="onClick" delay="0">
                    <p:tgtEl>
                      <p:spTgt spid="50"/>
                    </p:tgtEl>
                  </p:cond>
                </p:stCondLst>
                <p:endSync evt="end" delay="0">
                  <p:rtn val="all"/>
                </p:endSync>
                <p:childTnLst>
                  <p:par>
                    <p:cTn id="52" fill="hold">
                      <p:stCondLst>
                        <p:cond delay="0"/>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48"/>
                                        </p:tgtEl>
                                        <p:attrNameLst>
                                          <p:attrName>style.visibility</p:attrName>
                                        </p:attrNameLst>
                                      </p:cBhvr>
                                      <p:to>
                                        <p:strVal val="visible"/>
                                      </p:to>
                                    </p:set>
                                    <p:anim calcmode="lin" valueType="num">
                                      <p:cBhvr additive="base">
                                        <p:cTn id="56" dur="500" fill="hold"/>
                                        <p:tgtEl>
                                          <p:spTgt spid="48"/>
                                        </p:tgtEl>
                                        <p:attrNameLst>
                                          <p:attrName>ppt_x</p:attrName>
                                        </p:attrNameLst>
                                      </p:cBhvr>
                                      <p:tavLst>
                                        <p:tav tm="0">
                                          <p:val>
                                            <p:strVal val="#ppt_x"/>
                                          </p:val>
                                        </p:tav>
                                        <p:tav tm="100000">
                                          <p:val>
                                            <p:strVal val="#ppt_x"/>
                                          </p:val>
                                        </p:tav>
                                      </p:tavLst>
                                    </p:anim>
                                    <p:anim calcmode="lin" valueType="num">
                                      <p:cBhvr additive="base">
                                        <p:cTn id="57"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grpId="1" nodeType="clickEffect">
                                  <p:stCondLst>
                                    <p:cond delay="0"/>
                                  </p:stCondLst>
                                  <p:childTnLst>
                                    <p:anim calcmode="lin" valueType="num">
                                      <p:cBhvr additive="base">
                                        <p:cTn id="61" dur="500"/>
                                        <p:tgtEl>
                                          <p:spTgt spid="48"/>
                                        </p:tgtEl>
                                        <p:attrNameLst>
                                          <p:attrName>ppt_x</p:attrName>
                                        </p:attrNameLst>
                                      </p:cBhvr>
                                      <p:tavLst>
                                        <p:tav tm="0">
                                          <p:val>
                                            <p:strVal val="ppt_x"/>
                                          </p:val>
                                        </p:tav>
                                        <p:tav tm="100000">
                                          <p:val>
                                            <p:strVal val="ppt_x"/>
                                          </p:val>
                                        </p:tav>
                                      </p:tavLst>
                                    </p:anim>
                                    <p:anim calcmode="lin" valueType="num">
                                      <p:cBhvr additive="base">
                                        <p:cTn id="62" dur="500"/>
                                        <p:tgtEl>
                                          <p:spTgt spid="48"/>
                                        </p:tgtEl>
                                        <p:attrNameLst>
                                          <p:attrName>ppt_y</p:attrName>
                                        </p:attrNameLst>
                                      </p:cBhvr>
                                      <p:tavLst>
                                        <p:tav tm="0">
                                          <p:val>
                                            <p:strVal val="ppt_y"/>
                                          </p:val>
                                        </p:tav>
                                        <p:tav tm="100000">
                                          <p:val>
                                            <p:strVal val="1+ppt_h/2"/>
                                          </p:val>
                                        </p:tav>
                                      </p:tavLst>
                                    </p:anim>
                                    <p:set>
                                      <p:cBhvr>
                                        <p:cTn id="63"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64" restart="whenNotActive" fill="hold" evtFilter="cancelBubble" nodeType="interactiveSeq">
                <p:stCondLst>
                  <p:cond evt="onClick" delay="0">
                    <p:tgtEl>
                      <p:spTgt spid="51"/>
                    </p:tgtEl>
                  </p:cond>
                </p:stCondLst>
                <p:endSync evt="end" delay="0">
                  <p:rtn val="all"/>
                </p:endSync>
                <p:childTnLst>
                  <p:par>
                    <p:cTn id="65" fill="hold">
                      <p:stCondLst>
                        <p:cond delay="0"/>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53"/>
                                        </p:tgtEl>
                                        <p:attrNameLst>
                                          <p:attrName>style.visibility</p:attrName>
                                        </p:attrNameLst>
                                      </p:cBhvr>
                                      <p:to>
                                        <p:strVal val="visible"/>
                                      </p:to>
                                    </p:set>
                                    <p:anim calcmode="lin" valueType="num">
                                      <p:cBhvr additive="base">
                                        <p:cTn id="69" dur="500" fill="hold"/>
                                        <p:tgtEl>
                                          <p:spTgt spid="53"/>
                                        </p:tgtEl>
                                        <p:attrNameLst>
                                          <p:attrName>ppt_x</p:attrName>
                                        </p:attrNameLst>
                                      </p:cBhvr>
                                      <p:tavLst>
                                        <p:tav tm="0">
                                          <p:val>
                                            <p:strVal val="#ppt_x"/>
                                          </p:val>
                                        </p:tav>
                                        <p:tav tm="100000">
                                          <p:val>
                                            <p:strVal val="#ppt_x"/>
                                          </p:val>
                                        </p:tav>
                                      </p:tavLst>
                                    </p:anim>
                                    <p:anim calcmode="lin" valueType="num">
                                      <p:cBhvr additive="base">
                                        <p:cTn id="70"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xit" presetSubtype="4" fill="hold" grpId="1" nodeType="clickEffect">
                                  <p:stCondLst>
                                    <p:cond delay="0"/>
                                  </p:stCondLst>
                                  <p:childTnLst>
                                    <p:anim calcmode="lin" valueType="num">
                                      <p:cBhvr additive="base">
                                        <p:cTn id="74" dur="500"/>
                                        <p:tgtEl>
                                          <p:spTgt spid="53"/>
                                        </p:tgtEl>
                                        <p:attrNameLst>
                                          <p:attrName>ppt_x</p:attrName>
                                        </p:attrNameLst>
                                      </p:cBhvr>
                                      <p:tavLst>
                                        <p:tav tm="0">
                                          <p:val>
                                            <p:strVal val="ppt_x"/>
                                          </p:val>
                                        </p:tav>
                                        <p:tav tm="100000">
                                          <p:val>
                                            <p:strVal val="ppt_x"/>
                                          </p:val>
                                        </p:tav>
                                      </p:tavLst>
                                    </p:anim>
                                    <p:anim calcmode="lin" valueType="num">
                                      <p:cBhvr additive="base">
                                        <p:cTn id="75" dur="500"/>
                                        <p:tgtEl>
                                          <p:spTgt spid="53"/>
                                        </p:tgtEl>
                                        <p:attrNameLst>
                                          <p:attrName>ppt_y</p:attrName>
                                        </p:attrNameLst>
                                      </p:cBhvr>
                                      <p:tavLst>
                                        <p:tav tm="0">
                                          <p:val>
                                            <p:strVal val="ppt_y"/>
                                          </p:val>
                                        </p:tav>
                                        <p:tav tm="100000">
                                          <p:val>
                                            <p:strVal val="1+ppt_h/2"/>
                                          </p:val>
                                        </p:tav>
                                      </p:tavLst>
                                    </p:anim>
                                    <p:set>
                                      <p:cBhvr>
                                        <p:cTn id="7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1"/>
                  </p:tgtEl>
                </p:cond>
              </p:nextCondLst>
            </p:seq>
            <p:audio>
              <p:cMediaNode>
                <p:cTn id="77" fill="hold" display="0">
                  <p:stCondLst>
                    <p:cond delay="indefinite"/>
                  </p:stCondLst>
                  <p:endCondLst>
                    <p:cond evt="onNext" delay="0">
                      <p:tgtEl>
                        <p:sldTgt/>
                      </p:tgtEl>
                    </p:cond>
                    <p:cond evt="onPrev" delay="0">
                      <p:tgtEl>
                        <p:sldTgt/>
                      </p:tgtEl>
                    </p:cond>
                    <p:cond evt="onStopAudio" delay="0">
                      <p:tgtEl>
                        <p:sldTgt/>
                      </p:tgtEl>
                    </p:cond>
                  </p:endCondLst>
                </p:cTn>
                <p:tgtEl>
                  <p:spTgt spid="54"/>
                </p:tgtEl>
              </p:cMediaNode>
            </p:audio>
            <p:seq concurrent="1" nextAc="seek">
              <p:cTn id="78" restart="whenNotActive" fill="hold" evtFilter="cancelBubble" nodeType="interactiveSeq">
                <p:stCondLst>
                  <p:cond evt="onClick" delay="0">
                    <p:tgtEl>
                      <p:spTgt spid="40"/>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clickEffect">
                                  <p:stCondLst>
                                    <p:cond delay="0"/>
                                  </p:stCondLst>
                                  <p:childTnLst>
                                    <p:cmd type="call" cmd="playFrom(0.0)">
                                      <p:cBhvr>
                                        <p:cTn id="82" dur="30101" fill="hold"/>
                                        <p:tgtEl>
                                          <p:spTgt spid="54"/>
                                        </p:tgtEl>
                                      </p:cBhvr>
                                    </p:cmd>
                                  </p:childTnLst>
                                </p:cTn>
                              </p:par>
                            </p:childTnLst>
                          </p:cTn>
                        </p:par>
                      </p:childTnLst>
                    </p:cTn>
                  </p:par>
                </p:childTnLst>
              </p:cTn>
              <p:nextCondLst>
                <p:cond evt="onClick" delay="0">
                  <p:tgtEl>
                    <p:spTgt spid="40"/>
                  </p:tgtEl>
                </p:cond>
              </p:nextCondLst>
            </p:seq>
            <p:seq concurrent="1" nextAc="seek">
              <p:cTn id="83" restart="whenNotActive" fill="hold" evtFilter="cancelBubble" nodeType="interactiveSeq">
                <p:stCondLst>
                  <p:cond evt="onClick" delay="0">
                    <p:tgtEl>
                      <p:spTgt spid="41"/>
                    </p:tgtEl>
                  </p:cond>
                </p:stCondLst>
                <p:endSync evt="end" delay="0">
                  <p:rtn val="all"/>
                </p:endSync>
                <p:childTnLst>
                  <p:par>
                    <p:cTn id="84" fill="hold">
                      <p:stCondLst>
                        <p:cond delay="0"/>
                      </p:stCondLst>
                      <p:childTnLst>
                        <p:par>
                          <p:cTn id="85" fill="hold">
                            <p:stCondLst>
                              <p:cond delay="0"/>
                            </p:stCondLst>
                            <p:childTnLst>
                              <p:par>
                                <p:cTn id="86" presetID="2" presetClass="mediacall" presetSubtype="0" fill="hold" nodeType="clickEffect">
                                  <p:stCondLst>
                                    <p:cond delay="0"/>
                                  </p:stCondLst>
                                  <p:childTnLst>
                                    <p:cmd type="call" cmd="togglePause">
                                      <p:cBhvr>
                                        <p:cTn id="87" dur="1" fill="hold"/>
                                        <p:tgtEl>
                                          <p:spTgt spid="54"/>
                                        </p:tgtEl>
                                      </p:cBhvr>
                                    </p:cmd>
                                  </p:childTnLst>
                                </p:cTn>
                              </p:par>
                            </p:childTnLst>
                          </p:cTn>
                        </p:par>
                      </p:childTnLst>
                    </p:cTn>
                  </p:par>
                </p:childTnLst>
              </p:cTn>
              <p:nextCondLst>
                <p:cond evt="onClick" delay="0">
                  <p:tgtEl>
                    <p:spTgt spid="41"/>
                  </p:tgtEl>
                </p:cond>
              </p:nextCondLst>
            </p:seq>
            <p:seq concurrent="1" nextAc="seek">
              <p:cTn id="88" restart="whenNotActive" fill="hold" evtFilter="cancelBubble" nodeType="interactiveSeq">
                <p:stCondLst>
                  <p:cond evt="onClick" delay="0">
                    <p:tgtEl>
                      <p:spTgt spid="42"/>
                    </p:tgtEl>
                  </p:cond>
                </p:stCondLst>
                <p:endSync evt="end" delay="0">
                  <p:rtn val="all"/>
                </p:endSync>
                <p:childTnLst>
                  <p:par>
                    <p:cTn id="89" fill="hold">
                      <p:stCondLst>
                        <p:cond delay="0"/>
                      </p:stCondLst>
                      <p:childTnLst>
                        <p:par>
                          <p:cTn id="90" fill="hold">
                            <p:stCondLst>
                              <p:cond delay="0"/>
                            </p:stCondLst>
                            <p:childTnLst>
                              <p:par>
                                <p:cTn id="91" presetID="3" presetClass="mediacall" presetSubtype="0" fill="hold" nodeType="clickEffect">
                                  <p:stCondLst>
                                    <p:cond delay="0"/>
                                  </p:stCondLst>
                                  <p:childTnLst>
                                    <p:cmd type="call" cmd="stop">
                                      <p:cBhvr>
                                        <p:cTn id="92" dur="1" fill="hold"/>
                                        <p:tgtEl>
                                          <p:spTgt spid="54"/>
                                        </p:tgtEl>
                                      </p:cBhvr>
                                    </p:cmd>
                                  </p:childTnLst>
                                </p:cTn>
                              </p:par>
                            </p:childTnLst>
                          </p:cTn>
                        </p:par>
                      </p:childTnLst>
                    </p:cTn>
                  </p:par>
                </p:childTnLst>
              </p:cTn>
              <p:nextCondLst>
                <p:cond evt="onClick" delay="0">
                  <p:tgtEl>
                    <p:spTgt spid="42"/>
                  </p:tgtEl>
                </p:cond>
              </p:nextCondLst>
            </p:seq>
          </p:childTnLst>
        </p:cTn>
      </p:par>
    </p:tnLst>
    <p:bldLst>
      <p:bldP spid="20" grpId="0" animBg="1"/>
      <p:bldP spid="20" grpId="1" animBg="1"/>
      <p:bldP spid="39" grpId="0" animBg="1"/>
      <p:bldP spid="39" grpId="1" animBg="1"/>
      <p:bldP spid="34" grpId="0" animBg="1"/>
      <p:bldP spid="34" grpId="1" animBg="1"/>
      <p:bldP spid="44" grpId="0" animBg="1"/>
      <p:bldP spid="44" grpId="1" animBg="1"/>
      <p:bldP spid="48" grpId="0" animBg="1"/>
      <p:bldP spid="48" grpId="1" animBg="1"/>
      <p:bldP spid="53" grpId="0" animBg="1"/>
      <p:bldP spid="5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071832" y="2980194"/>
            <a:ext cx="10086270" cy="2707288"/>
            <a:chOff x="235507" y="2980194"/>
            <a:chExt cx="10086270" cy="2707288"/>
          </a:xfrm>
        </p:grpSpPr>
        <p:sp>
          <p:nvSpPr>
            <p:cNvPr id="32" name="矩形 1"/>
            <p:cNvSpPr>
              <a:spLocks noChangeArrowheads="1"/>
            </p:cNvSpPr>
            <p:nvPr/>
          </p:nvSpPr>
          <p:spPr bwMode="auto">
            <a:xfrm>
              <a:off x="257908" y="3987936"/>
              <a:ext cx="1574987" cy="1699546"/>
            </a:xfrm>
            <a:prstGeom prst="rect">
              <a:avLst/>
            </a:prstGeom>
            <a:solidFill>
              <a:schemeClr val="accent2"/>
            </a:solidFill>
            <a:ln>
              <a:noFill/>
            </a:ln>
            <a:effectLst>
              <a:outerShdw blurRad="63500" sx="102000" sy="102000" algn="ctr" rotWithShape="0">
                <a:prstClr val="black">
                  <a:alpha val="40000"/>
                </a:prstClr>
              </a:outerShdw>
            </a:effectLst>
          </p:spPr>
          <p:txBody>
            <a:bodyPr anchor="ctr"/>
            <a:lstStyle/>
            <a:p>
              <a:pPr lvl="0" algn="ctr"/>
              <a:r>
                <a:rPr lang="en-US" altLang="zh-CN" sz="2400" dirty="0">
                  <a:solidFill>
                    <a:srgbClr val="FFFFFF"/>
                  </a:solidFill>
                  <a:latin typeface="Franklin Gothic Medium" panose="020B0603020102020204" pitchFamily="34" charset="0"/>
                </a:rPr>
                <a:t>Lead-in</a:t>
              </a:r>
              <a:endParaRPr lang="zh-CN" altLang="en-US" sz="2400" dirty="0">
                <a:solidFill>
                  <a:srgbClr val="FFFFFF"/>
                </a:solidFill>
                <a:latin typeface="Franklin Gothic Medium" panose="020B0603020102020204" pitchFamily="34" charset="0"/>
              </a:endParaRPr>
            </a:p>
          </p:txBody>
        </p:sp>
        <p:sp>
          <p:nvSpPr>
            <p:cNvPr id="33" name="矩形 21"/>
            <p:cNvSpPr>
              <a:spLocks noChangeArrowheads="1"/>
            </p:cNvSpPr>
            <p:nvPr/>
          </p:nvSpPr>
          <p:spPr bwMode="auto">
            <a:xfrm>
              <a:off x="1948076"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Listening </a:t>
              </a:r>
              <a:r>
                <a:rPr lang="zh-CN" altLang="en-US" sz="2400" dirty="0">
                  <a:solidFill>
                    <a:schemeClr val="bg1"/>
                  </a:solidFill>
                </a:rPr>
                <a:t>＆</a:t>
              </a:r>
            </a:p>
            <a:p>
              <a:pPr>
                <a:defRPr/>
              </a:pPr>
              <a:r>
                <a:rPr lang="en-US" altLang="zh-CN" sz="2400" dirty="0">
                  <a:solidFill>
                    <a:srgbClr val="FFFFFF"/>
                  </a:solidFill>
                  <a:latin typeface="Franklin Gothic Medium" panose="020B0603020102020204" pitchFamily="34" charset="0"/>
                </a:rPr>
                <a:t> Speaking</a:t>
              </a:r>
              <a:endParaRPr lang="zh-CN" altLang="en-US" sz="2400" dirty="0">
                <a:solidFill>
                  <a:srgbClr val="FFFFFF"/>
                </a:solidFill>
                <a:latin typeface="Franklin Gothic Medium" panose="020B0603020102020204" pitchFamily="34" charset="0"/>
              </a:endParaRPr>
            </a:p>
          </p:txBody>
        </p:sp>
        <p:cxnSp>
          <p:nvCxnSpPr>
            <p:cNvPr id="34" name="直接连接符 7167"/>
            <p:cNvCxnSpPr>
              <a:cxnSpLocks noChangeShapeType="1"/>
            </p:cNvCxnSpPr>
            <p:nvPr/>
          </p:nvCxnSpPr>
          <p:spPr bwMode="auto">
            <a:xfrm>
              <a:off x="235507" y="3803285"/>
              <a:ext cx="1563450" cy="1588"/>
            </a:xfrm>
            <a:prstGeom prst="line">
              <a:avLst/>
            </a:prstGeom>
            <a:noFill/>
            <a:ln w="9525">
              <a:solidFill>
                <a:schemeClr val="accent1"/>
              </a:solidFill>
              <a:round/>
            </a:ln>
            <a:extLst>
              <a:ext uri="{909E8E84-426E-40DD-AFC4-6F175D3DCCD1}">
                <a14:hiddenFill xmlns:a14="http://schemas.microsoft.com/office/drawing/2010/main" xmlns="">
                  <a:noFill/>
                </a14:hiddenFill>
              </a:ext>
            </a:extLst>
          </p:spPr>
        </p:cxnSp>
        <p:cxnSp>
          <p:nvCxnSpPr>
            <p:cNvPr id="35" name="直接连接符 7172"/>
            <p:cNvCxnSpPr>
              <a:cxnSpLocks noChangeShapeType="1"/>
            </p:cNvCxnSpPr>
            <p:nvPr/>
          </p:nvCxnSpPr>
          <p:spPr bwMode="auto">
            <a:xfrm rot="16200000" flipV="1">
              <a:off x="78163" y="3644555"/>
              <a:ext cx="325972" cy="1238"/>
            </a:xfrm>
            <a:prstGeom prst="line">
              <a:avLst/>
            </a:prstGeom>
            <a:noFill/>
            <a:ln w="9525">
              <a:solidFill>
                <a:schemeClr val="accent1"/>
              </a:solidFill>
              <a:round/>
            </a:ln>
            <a:extLst>
              <a:ext uri="{909E8E84-426E-40DD-AFC4-6F175D3DCCD1}">
                <a14:hiddenFill xmlns:a14="http://schemas.microsoft.com/office/drawing/2010/main" xmlns="">
                  <a:noFill/>
                </a14:hiddenFill>
              </a:ext>
            </a:extLst>
          </p:spPr>
        </p:cxnSp>
        <p:sp>
          <p:nvSpPr>
            <p:cNvPr id="36" name="TextBox 7177"/>
            <p:cNvSpPr txBox="1">
              <a:spLocks noChangeArrowheads="1"/>
            </p:cNvSpPr>
            <p:nvPr/>
          </p:nvSpPr>
          <p:spPr bwMode="auto">
            <a:xfrm>
              <a:off x="343817" y="2980195"/>
              <a:ext cx="832637"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chemeClr val="accent1"/>
                  </a:solidFill>
                  <a:latin typeface="Broadway" pitchFamily="82" charset="0"/>
                  <a:ea typeface="黑体" panose="02010609060101010101" pitchFamily="2" charset="-122"/>
                  <a:cs typeface="Arial" panose="020B0604020202020204" pitchFamily="34" charset="0"/>
                </a:rPr>
                <a:t>Part  </a:t>
              </a:r>
              <a:r>
                <a:rPr lang="en-US" altLang="zh-CN" sz="1400" b="1" dirty="0">
                  <a:solidFill>
                    <a:schemeClr val="accent1"/>
                  </a:solidFill>
                  <a:latin typeface="Broadway" pitchFamily="82" charset="0"/>
                  <a:ea typeface="黑体" panose="02010609060101010101" pitchFamily="2" charset="-122"/>
                  <a:cs typeface="Arial" panose="020B0604020202020204" pitchFamily="34" charset="0"/>
                </a:rPr>
                <a:t> </a:t>
              </a:r>
              <a:r>
                <a:rPr lang="en-US" altLang="zh-CN" sz="3600" b="1" dirty="0">
                  <a:solidFill>
                    <a:schemeClr val="accent1"/>
                  </a:solidFill>
                  <a:latin typeface="Broadway" pitchFamily="82" charset="0"/>
                  <a:ea typeface="黑体" panose="02010609060101010101" pitchFamily="2" charset="-122"/>
                  <a:cs typeface="Arial" panose="020B0604020202020204" pitchFamily="34" charset="0"/>
                </a:rPr>
                <a:t>1</a:t>
              </a:r>
              <a:endParaRPr lang="zh-CN" altLang="en-US" sz="3600" b="1" dirty="0">
                <a:solidFill>
                  <a:schemeClr val="accent1"/>
                </a:solidFill>
                <a:latin typeface="Broadway" pitchFamily="82" charset="0"/>
                <a:ea typeface="黑体" panose="02010609060101010101" pitchFamily="2" charset="-122"/>
                <a:cs typeface="Arial" panose="020B0604020202020204" pitchFamily="34" charset="0"/>
              </a:endParaRPr>
            </a:p>
          </p:txBody>
        </p:sp>
        <p:sp>
          <p:nvSpPr>
            <p:cNvPr id="37" name="TextBox 7177"/>
            <p:cNvSpPr txBox="1">
              <a:spLocks noChangeArrowheads="1"/>
            </p:cNvSpPr>
            <p:nvPr/>
          </p:nvSpPr>
          <p:spPr bwMode="auto">
            <a:xfrm>
              <a:off x="2036052" y="2980195"/>
              <a:ext cx="827909"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2</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67" name="直接连接符 66"/>
            <p:cNvCxnSpPr/>
            <p:nvPr/>
          </p:nvCxnSpPr>
          <p:spPr bwMode="auto">
            <a:xfrm>
              <a:off x="1914853" y="3803285"/>
              <a:ext cx="1563445" cy="158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sp>
          <p:nvSpPr>
            <p:cNvPr id="68" name="矩形 1"/>
            <p:cNvSpPr>
              <a:spLocks noChangeArrowheads="1"/>
            </p:cNvSpPr>
            <p:nvPr/>
          </p:nvSpPr>
          <p:spPr bwMode="auto">
            <a:xfrm>
              <a:off x="3635861"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Reading</a:t>
              </a:r>
              <a:endParaRPr lang="zh-CN" altLang="en-US" sz="2400" dirty="0">
                <a:solidFill>
                  <a:srgbClr val="FFFFFF"/>
                </a:solidFill>
                <a:latin typeface="Franklin Gothic Medium" panose="020B0603020102020204" pitchFamily="34" charset="0"/>
              </a:endParaRPr>
            </a:p>
          </p:txBody>
        </p:sp>
        <p:sp>
          <p:nvSpPr>
            <p:cNvPr id="69" name="矩形 21"/>
            <p:cNvSpPr>
              <a:spLocks noChangeArrowheads="1"/>
            </p:cNvSpPr>
            <p:nvPr/>
          </p:nvSpPr>
          <p:spPr bwMode="auto">
            <a:xfrm>
              <a:off x="5308689"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Grammar</a:t>
              </a:r>
              <a:endParaRPr lang="zh-CN" altLang="en-US" sz="2400" dirty="0">
                <a:solidFill>
                  <a:srgbClr val="FFFFFF"/>
                </a:solidFill>
                <a:latin typeface="Franklin Gothic Medium" panose="020B0603020102020204" pitchFamily="34" charset="0"/>
              </a:endParaRPr>
            </a:p>
          </p:txBody>
        </p:sp>
        <p:cxnSp>
          <p:nvCxnSpPr>
            <p:cNvPr id="70" name="直接连接符 7167"/>
            <p:cNvCxnSpPr>
              <a:cxnSpLocks noChangeShapeType="1"/>
            </p:cNvCxnSpPr>
            <p:nvPr/>
          </p:nvCxnSpPr>
          <p:spPr bwMode="auto">
            <a:xfrm>
              <a:off x="3613460" y="3803285"/>
              <a:ext cx="1563450" cy="158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sp>
          <p:nvSpPr>
            <p:cNvPr id="71" name="TextBox 7177"/>
            <p:cNvSpPr txBox="1">
              <a:spLocks noChangeArrowheads="1"/>
            </p:cNvSpPr>
            <p:nvPr/>
          </p:nvSpPr>
          <p:spPr bwMode="auto">
            <a:xfrm>
              <a:off x="3721770" y="2980195"/>
              <a:ext cx="832637"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3</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72" name="TextBox 7177"/>
            <p:cNvSpPr txBox="1">
              <a:spLocks noChangeArrowheads="1"/>
            </p:cNvSpPr>
            <p:nvPr/>
          </p:nvSpPr>
          <p:spPr bwMode="auto">
            <a:xfrm>
              <a:off x="5396665" y="2980195"/>
              <a:ext cx="827909"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4</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73" name="直接连接符 72"/>
            <p:cNvCxnSpPr/>
            <p:nvPr/>
          </p:nvCxnSpPr>
          <p:spPr bwMode="auto">
            <a:xfrm>
              <a:off x="5275466" y="3803285"/>
              <a:ext cx="1563445" cy="158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cxnSp>
          <p:nvCxnSpPr>
            <p:cNvPr id="74" name="直接连接符 7172"/>
            <p:cNvCxnSpPr>
              <a:cxnSpLocks noChangeShapeType="1"/>
            </p:cNvCxnSpPr>
            <p:nvPr/>
          </p:nvCxnSpPr>
          <p:spPr bwMode="auto">
            <a:xfrm rot="16200000" flipV="1">
              <a:off x="1752182" y="3644555"/>
              <a:ext cx="325972" cy="123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cxnSp>
          <p:nvCxnSpPr>
            <p:cNvPr id="75" name="直接连接符 7172"/>
            <p:cNvCxnSpPr>
              <a:cxnSpLocks noChangeShapeType="1"/>
            </p:cNvCxnSpPr>
            <p:nvPr/>
          </p:nvCxnSpPr>
          <p:spPr bwMode="auto">
            <a:xfrm rot="16200000" flipV="1">
              <a:off x="3452395" y="3637411"/>
              <a:ext cx="325972" cy="123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cxnSp>
          <p:nvCxnSpPr>
            <p:cNvPr id="76" name="直接连接符 7172"/>
            <p:cNvCxnSpPr>
              <a:cxnSpLocks noChangeShapeType="1"/>
            </p:cNvCxnSpPr>
            <p:nvPr/>
          </p:nvCxnSpPr>
          <p:spPr bwMode="auto">
            <a:xfrm rot="16200000" flipV="1">
              <a:off x="5114508" y="3644554"/>
              <a:ext cx="325972" cy="123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sp>
          <p:nvSpPr>
            <p:cNvPr id="77" name="矩形 1"/>
            <p:cNvSpPr>
              <a:spLocks noChangeArrowheads="1"/>
            </p:cNvSpPr>
            <p:nvPr/>
          </p:nvSpPr>
          <p:spPr bwMode="auto">
            <a:xfrm>
              <a:off x="6981579" y="3987935"/>
              <a:ext cx="167176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Watching &amp; Performing</a:t>
              </a:r>
              <a:endParaRPr lang="zh-CN" altLang="en-US" sz="2400" dirty="0">
                <a:solidFill>
                  <a:srgbClr val="FFFFFF"/>
                </a:solidFill>
                <a:latin typeface="Franklin Gothic Medium" panose="020B0603020102020204" pitchFamily="34" charset="0"/>
              </a:endParaRPr>
            </a:p>
          </p:txBody>
        </p:sp>
        <p:sp>
          <p:nvSpPr>
            <p:cNvPr id="78" name="矩形 21"/>
            <p:cNvSpPr>
              <a:spLocks noChangeArrowheads="1"/>
            </p:cNvSpPr>
            <p:nvPr/>
          </p:nvSpPr>
          <p:spPr bwMode="auto">
            <a:xfrm>
              <a:off x="8746790" y="3987935"/>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Applied Writing</a:t>
              </a:r>
              <a:endParaRPr lang="zh-CN" altLang="en-US" sz="2400" dirty="0">
                <a:solidFill>
                  <a:srgbClr val="FFFFFF"/>
                </a:solidFill>
                <a:latin typeface="Franklin Gothic Medium" panose="020B0603020102020204" pitchFamily="34" charset="0"/>
              </a:endParaRPr>
            </a:p>
          </p:txBody>
        </p:sp>
        <p:cxnSp>
          <p:nvCxnSpPr>
            <p:cNvPr id="79" name="直接连接符 7167"/>
            <p:cNvCxnSpPr>
              <a:cxnSpLocks noChangeShapeType="1"/>
            </p:cNvCxnSpPr>
            <p:nvPr/>
          </p:nvCxnSpPr>
          <p:spPr bwMode="auto">
            <a:xfrm>
              <a:off x="6959178" y="3803284"/>
              <a:ext cx="1563450" cy="158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sp>
          <p:nvSpPr>
            <p:cNvPr id="80" name="TextBox 7177"/>
            <p:cNvSpPr txBox="1">
              <a:spLocks noChangeArrowheads="1"/>
            </p:cNvSpPr>
            <p:nvPr/>
          </p:nvSpPr>
          <p:spPr bwMode="auto">
            <a:xfrm>
              <a:off x="7067488" y="2980194"/>
              <a:ext cx="832637"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5</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81" name="TextBox 7177"/>
            <p:cNvSpPr txBox="1">
              <a:spLocks noChangeArrowheads="1"/>
            </p:cNvSpPr>
            <p:nvPr/>
          </p:nvSpPr>
          <p:spPr bwMode="auto">
            <a:xfrm>
              <a:off x="8845917" y="2980194"/>
              <a:ext cx="827909"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6</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82" name="直接连接符 81"/>
            <p:cNvCxnSpPr/>
            <p:nvPr/>
          </p:nvCxnSpPr>
          <p:spPr bwMode="auto">
            <a:xfrm>
              <a:off x="8735869" y="3803284"/>
              <a:ext cx="1563445" cy="158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cxnSp>
          <p:nvCxnSpPr>
            <p:cNvPr id="83" name="直接连接符 7172"/>
            <p:cNvCxnSpPr>
              <a:cxnSpLocks noChangeShapeType="1"/>
            </p:cNvCxnSpPr>
            <p:nvPr/>
          </p:nvCxnSpPr>
          <p:spPr bwMode="auto">
            <a:xfrm rot="16200000" flipV="1">
              <a:off x="6795671" y="3639791"/>
              <a:ext cx="325972" cy="123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cxnSp>
          <p:nvCxnSpPr>
            <p:cNvPr id="84" name="直接连接符 7172"/>
            <p:cNvCxnSpPr>
              <a:cxnSpLocks noChangeShapeType="1"/>
            </p:cNvCxnSpPr>
            <p:nvPr/>
          </p:nvCxnSpPr>
          <p:spPr bwMode="auto">
            <a:xfrm rot="16200000" flipV="1">
              <a:off x="8567668" y="3642173"/>
              <a:ext cx="325972" cy="123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grpSp>
    </p:spTree>
  </p:cSld>
  <p:clrMapOvr>
    <a:masterClrMapping/>
  </p:clrMapOvr>
  <mc:AlternateContent xmlns:mc="http://schemas.openxmlformats.org/markup-compatibility/2006">
    <mc:Choice xmlns:p14="http://schemas.microsoft.com/office/powerpoint/2010/main" xmlns="" Requires="p14">
      <p:transition spd="med">
        <p14:prism/>
      </p:transition>
    </mc:Choice>
    <mc:Fallback>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3"/>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4"/>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5"/>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1"/>
            </p:custDataLst>
          </p:nvPr>
        </p:nvSpPr>
        <p:spPr bwMode="auto">
          <a:xfrm>
            <a:off x="690563" y="1173163"/>
            <a:ext cx="5202237" cy="461962"/>
          </a:xfrm>
          <a:prstGeom prst="rect">
            <a:avLst/>
          </a:prstGeom>
          <a:noFill/>
        </p:spPr>
        <p:txBody>
          <a:bodyPr>
            <a:spAutoFit/>
          </a:bodyPr>
          <a:lstStyle/>
          <a:p>
            <a:pPr algn="ctr" fontAlgn="auto">
              <a:spcBef>
                <a:spcPts val="0"/>
              </a:spcBef>
              <a:spcAft>
                <a:spcPts val="0"/>
              </a:spcAft>
              <a:defRPr/>
            </a:pPr>
            <a:r>
              <a:rPr lang="en-US" altLang="zh-CN" sz="2400" b="1" kern="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t>
            </a:r>
            <a:r>
              <a:rPr lang="en-US" altLang="zh-CN" sz="2400" b="1" kern="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B     Extensive Reading 9-10</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811853" y="2628097"/>
            <a:ext cx="4713288" cy="2308324"/>
          </a:xfrm>
          <a:prstGeom prst="rect">
            <a:avLst/>
          </a:prstGeom>
          <a:solidFill>
            <a:srgbClr val="FFFF99"/>
          </a:solidFill>
        </p:spPr>
        <p:txBody>
          <a:bodyPr wrap="square">
            <a:spAutoFit/>
          </a:bodyPr>
          <a:lstStyle/>
          <a:p>
            <a:r>
              <a:rPr lang="en-US" altLang="zh-CN" smtClean="0"/>
              <a:t>         </a:t>
            </a:r>
            <a:r>
              <a:rPr lang="zh-CN" altLang="zh-CN" smtClean="0"/>
              <a:t>在北京，我也可以使用手机支付电影票、外卖和网购的商品。</a:t>
            </a:r>
          </a:p>
          <a:p>
            <a:r>
              <a:rPr lang="en-US" altLang="zh-CN" smtClean="0"/>
              <a:t>         </a:t>
            </a:r>
            <a:r>
              <a:rPr lang="zh-CN" altLang="zh-CN" smtClean="0"/>
              <a:t>我用手机叫了车去见顾宇。他是一个新型支付应用迈生活的联合创始人。用手机应用支付拼车费用可以给我们省下一笔钱，因为可以预定多个出租车站点，最后把费用都分摊掉。</a:t>
            </a:r>
          </a:p>
          <a:p>
            <a:endParaRPr lang="zh-CN" altLang="zh-CN" dirty="0"/>
          </a:p>
        </p:txBody>
      </p:sp>
      <p:pic>
        <p:nvPicPr>
          <p:cNvPr id="24" name="图片 23"/>
          <p:cNvPicPr>
            <a:picLocks noChangeAspect="1"/>
          </p:cNvPicPr>
          <p:nvPr/>
        </p:nvPicPr>
        <p:blipFill>
          <a:blip r:embed="rId8" cstate="print"/>
          <a:srcRect/>
          <a:stretch>
            <a:fillRect/>
          </a:stretch>
        </p:blipFill>
        <p:spPr bwMode="auto">
          <a:xfrm>
            <a:off x="10809288" y="1588"/>
            <a:ext cx="927100" cy="925512"/>
          </a:xfrm>
          <a:prstGeom prst="rect">
            <a:avLst/>
          </a:prstGeom>
          <a:noFill/>
          <a:ln w="9525">
            <a:noFill/>
            <a:miter lim="800000"/>
            <a:headEnd/>
            <a:tailEnd/>
          </a:ln>
        </p:spPr>
      </p:pic>
      <p:graphicFrame>
        <p:nvGraphicFramePr>
          <p:cNvPr id="26" name="Group 62"/>
          <p:cNvGraphicFramePr>
            <a:graphicFrameLocks noGrp="1"/>
          </p:cNvGraphicFramePr>
          <p:nvPr/>
        </p:nvGraphicFramePr>
        <p:xfrm>
          <a:off x="1776413" y="4652963"/>
          <a:ext cx="720537" cy="334984"/>
        </p:xfrm>
        <a:graphic>
          <a:graphicData uri="http://schemas.openxmlformats.org/drawingml/2006/table">
            <a:tbl>
              <a:tblPr/>
              <a:tblGrid>
                <a:gridCol w="720537"/>
              </a:tblGrid>
              <a:tr h="33492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 </a:t>
                      </a:r>
                    </a:p>
                  </a:txBody>
                  <a:tcPr marL="91498" marR="91498" marT="45572" marB="45572" horzOverflow="overflow">
                    <a:lnL>
                      <a:noFill/>
                    </a:lnL>
                    <a:lnR>
                      <a:noFill/>
                    </a:lnR>
                    <a:lnT>
                      <a:noFill/>
                    </a:lnT>
                    <a:lnB>
                      <a:noFill/>
                    </a:lnB>
                    <a:lnTlToBr>
                      <a:noFill/>
                    </a:lnTlToBr>
                    <a:lnBlToTr>
                      <a:noFill/>
                    </a:lnBlToTr>
                    <a:noFill/>
                  </a:tcPr>
                </a:tc>
              </a:tr>
            </a:tbl>
          </a:graphicData>
        </a:graphic>
      </p:graphicFrame>
      <p:pic>
        <p:nvPicPr>
          <p:cNvPr id="40" name="Picture 2" descr="C:\Users\xiaanwen\Desktop\播放.png"/>
          <p:cNvPicPr>
            <a:picLocks noChangeAspect="1" noChangeArrowheads="1"/>
          </p:cNvPicPr>
          <p:nvPr/>
        </p:nvPicPr>
        <p:blipFill>
          <a:blip r:embed="rId9" cstate="print"/>
          <a:srcRect t="8850" b="8286"/>
          <a:stretch>
            <a:fillRect/>
          </a:stretch>
        </p:blipFill>
        <p:spPr bwMode="auto">
          <a:xfrm>
            <a:off x="7239000" y="144463"/>
            <a:ext cx="1071563" cy="712787"/>
          </a:xfrm>
          <a:prstGeom prst="rect">
            <a:avLst/>
          </a:prstGeom>
          <a:noFill/>
          <a:ln w="9525">
            <a:noFill/>
            <a:miter lim="800000"/>
            <a:headEnd/>
            <a:tailEnd/>
          </a:ln>
        </p:spPr>
      </p:pic>
      <p:pic>
        <p:nvPicPr>
          <p:cNvPr id="41" name="Picture 3" descr="C:\Users\xiaanwen\Desktop\暂停.png"/>
          <p:cNvPicPr>
            <a:picLocks noChangeAspect="1" noChangeArrowheads="1"/>
          </p:cNvPicPr>
          <p:nvPr/>
        </p:nvPicPr>
        <p:blipFill>
          <a:blip r:embed="rId10" cstate="print"/>
          <a:srcRect t="8334" b="8331"/>
          <a:stretch>
            <a:fillRect/>
          </a:stretch>
        </p:blipFill>
        <p:spPr bwMode="auto">
          <a:xfrm>
            <a:off x="8524875" y="144463"/>
            <a:ext cx="927100" cy="719137"/>
          </a:xfrm>
          <a:prstGeom prst="rect">
            <a:avLst/>
          </a:prstGeom>
          <a:noFill/>
          <a:ln w="9525">
            <a:noFill/>
            <a:miter lim="800000"/>
            <a:headEnd/>
            <a:tailEnd/>
          </a:ln>
        </p:spPr>
      </p:pic>
      <p:pic>
        <p:nvPicPr>
          <p:cNvPr id="42" name="Picture 4" descr="C:\Users\xiaanwen\Desktop\停止.png"/>
          <p:cNvPicPr>
            <a:picLocks noChangeAspect="1" noChangeArrowheads="1"/>
          </p:cNvPicPr>
          <p:nvPr/>
        </p:nvPicPr>
        <p:blipFill>
          <a:blip r:embed="rId11" cstate="print"/>
          <a:srcRect t="6667"/>
          <a:stretch>
            <a:fillRect/>
          </a:stretch>
        </p:blipFill>
        <p:spPr bwMode="auto">
          <a:xfrm>
            <a:off x="9594850" y="100013"/>
            <a:ext cx="857250" cy="828675"/>
          </a:xfrm>
          <a:prstGeom prst="rect">
            <a:avLst/>
          </a:prstGeom>
          <a:noFill/>
          <a:ln w="9525">
            <a:noFill/>
            <a:miter lim="800000"/>
            <a:headEnd/>
            <a:tailEnd/>
          </a:ln>
        </p:spPr>
      </p:pic>
      <p:graphicFrame>
        <p:nvGraphicFramePr>
          <p:cNvPr id="59" name="Group 80"/>
          <p:cNvGraphicFramePr>
            <a:graphicFrameLocks noGrp="1"/>
          </p:cNvGraphicFramePr>
          <p:nvPr/>
        </p:nvGraphicFramePr>
        <p:xfrm>
          <a:off x="643709" y="5749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3" name="TextBox 42"/>
          <p:cNvSpPr txBox="1"/>
          <p:nvPr/>
        </p:nvSpPr>
        <p:spPr>
          <a:xfrm>
            <a:off x="788023" y="2022303"/>
            <a:ext cx="5339311" cy="3452099"/>
          </a:xfrm>
          <a:prstGeom prst="rect">
            <a:avLst/>
          </a:prstGeom>
          <a:noFill/>
        </p:spPr>
        <p:txBody>
          <a:bodyPr wrap="square" rtlCol="0">
            <a:spAutoFit/>
          </a:bodyPr>
          <a:lstStyle/>
          <a:p>
            <a:pPr algn="just">
              <a:lnSpc>
                <a:spcPct val="130000"/>
              </a:lnSpc>
            </a:pPr>
            <a:r>
              <a:rPr lang="en-US" altLang="zh-CN" sz="2400" b="1" smtClean="0">
                <a:solidFill>
                  <a:srgbClr val="FF0000"/>
                </a:solidFill>
                <a:latin typeface="Comic Sans MS" panose="030F0702030302020204" pitchFamily="66" charset="0"/>
              </a:rPr>
              <a:t>9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In Beijing, I can also pay by phone for movie tickets, </a:t>
            </a:r>
            <a:r>
              <a:rPr lang="en-US" altLang="zh-CN" sz="1700" b="1" kern="100" smtClean="0">
                <a:solidFill>
                  <a:srgbClr val="0070C0"/>
                </a:solidFill>
                <a:latin typeface="Times New Roman" panose="02020603050405020304" pitchFamily="18" charset="0"/>
              </a:rPr>
              <a:t>takeout</a:t>
            </a:r>
            <a:r>
              <a:rPr lang="en-US" altLang="zh-CN" sz="2000" b="1" baseline="30000" smtClean="0">
                <a:solidFill>
                  <a:schemeClr val="accent5"/>
                </a:solidFill>
                <a:latin typeface="Times New Roman" panose="02020603050405020304" pitchFamily="18" charset="0"/>
                <a:cs typeface="Times New Roman" panose="02020603050405020304" pitchFamily="18" charset="0"/>
              </a:rPr>
              <a:t>19</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food and to shop for goods for </a:t>
            </a:r>
            <a:r>
              <a:rPr lang="en-US" altLang="zh-CN" sz="1700" b="1" kern="100" smtClean="0">
                <a:solidFill>
                  <a:srgbClr val="0070C0"/>
                </a:solidFill>
                <a:latin typeface="Times New Roman" panose="02020603050405020304" pitchFamily="18" charset="0"/>
              </a:rPr>
              <a:t>delivery</a:t>
            </a:r>
            <a:r>
              <a:rPr lang="en-US" altLang="zh-CN" sz="2000" b="1" baseline="30000" smtClean="0">
                <a:solidFill>
                  <a:schemeClr val="accent5"/>
                </a:solidFill>
                <a:latin typeface="Times New Roman" panose="02020603050405020304" pitchFamily="18" charset="0"/>
                <a:cs typeface="Times New Roman" panose="02020603050405020304" pitchFamily="18" charset="0"/>
              </a:rPr>
              <a:t>20</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p>
          <a:p>
            <a:pPr algn="just">
              <a:lnSpc>
                <a:spcPct val="130000"/>
              </a:lnSpc>
            </a:pPr>
            <a:r>
              <a:rPr lang="en-US" altLang="zh-CN" sz="2400" b="1" smtClean="0">
                <a:solidFill>
                  <a:srgbClr val="FF0000"/>
                </a:solidFill>
                <a:latin typeface="Comic Sans MS" panose="030F0702030302020204" pitchFamily="66" charset="0"/>
              </a:rPr>
              <a:t>10 </a:t>
            </a:r>
            <a:r>
              <a:rPr lang="zh-CN" altLang="en-US"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I use my phone to </a:t>
            </a:r>
            <a:r>
              <a:rPr lang="en-US" altLang="zh-CN" sz="1700" b="1" kern="100" smtClean="0">
                <a:solidFill>
                  <a:srgbClr val="0070C0"/>
                </a:solidFill>
                <a:latin typeface="Times New Roman" panose="02020603050405020304" pitchFamily="18" charset="0"/>
              </a:rPr>
              <a:t>hail</a:t>
            </a:r>
            <a:r>
              <a:rPr lang="en-US" altLang="zh-CN" sz="2000" b="1" baseline="30000" smtClean="0">
                <a:solidFill>
                  <a:schemeClr val="accent5"/>
                </a:solidFill>
                <a:latin typeface="Times New Roman" panose="02020603050405020304" pitchFamily="18" charset="0"/>
                <a:cs typeface="Times New Roman" panose="02020603050405020304" pitchFamily="18" charset="0"/>
              </a:rPr>
              <a:t>21</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 taxi so I can meet Gu Yu, co-founder of a new </a:t>
            </a:r>
            <a:r>
              <a:rPr lang="en-US" altLang="zh-CN" sz="1700" b="1" kern="100" smtClean="0">
                <a:solidFill>
                  <a:srgbClr val="0070C0"/>
                </a:solidFill>
                <a:latin typeface="Times New Roman" panose="02020603050405020304" pitchFamily="18" charset="0"/>
              </a:rPr>
              <a:t>payment</a:t>
            </a:r>
            <a:r>
              <a:rPr lang="en-US" altLang="zh-CN" sz="2000" b="1" baseline="30000" smtClean="0">
                <a:solidFill>
                  <a:schemeClr val="accent5"/>
                </a:solidFill>
                <a:latin typeface="Times New Roman" panose="02020603050405020304" pitchFamily="18" charset="0"/>
                <a:cs typeface="Times New Roman" panose="02020603050405020304" pitchFamily="18" charset="0"/>
              </a:rPr>
              <a:t>22</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app, Mileslife. Ride sharing using a mobile payment app </a:t>
            </a:r>
            <a:r>
              <a:rPr lang="en-US" altLang="zh-CN" sz="2000" u="sng"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allows us to</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save money by ordering </a:t>
            </a:r>
            <a:r>
              <a:rPr lang="en-US" altLang="zh-CN" sz="1700" b="1" kern="100" smtClean="0">
                <a:solidFill>
                  <a:srgbClr val="0070C0"/>
                </a:solidFill>
                <a:latin typeface="Times New Roman" panose="02020603050405020304" pitchFamily="18" charset="0"/>
              </a:rPr>
              <a:t>multiple</a:t>
            </a:r>
            <a:r>
              <a:rPr lang="en-US" altLang="zh-CN" sz="2000" b="1" baseline="30000" smtClean="0">
                <a:solidFill>
                  <a:schemeClr val="accent5"/>
                </a:solidFill>
                <a:latin typeface="Times New Roman" panose="02020603050405020304" pitchFamily="18" charset="0"/>
                <a:cs typeface="Times New Roman" panose="02020603050405020304" pitchFamily="18" charset="0"/>
              </a:rPr>
              <a:t>23</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taxi stops and </a:t>
            </a:r>
            <a:r>
              <a:rPr lang="en-US" altLang="zh-CN" sz="1700" b="1" kern="100" smtClean="0">
                <a:solidFill>
                  <a:srgbClr val="0070C0"/>
                </a:solidFill>
                <a:latin typeface="Times New Roman" panose="02020603050405020304" pitchFamily="18" charset="0"/>
              </a:rPr>
              <a:t>splitting</a:t>
            </a:r>
            <a:r>
              <a:rPr lang="en-US" altLang="zh-CN" sz="2000" b="1" baseline="30000" smtClean="0">
                <a:solidFill>
                  <a:schemeClr val="accent5"/>
                </a:solidFill>
                <a:latin typeface="Times New Roman" panose="02020603050405020304" pitchFamily="18" charset="0"/>
                <a:cs typeface="Times New Roman" panose="02020603050405020304" pitchFamily="18" charset="0"/>
              </a:rPr>
              <a:t>24</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the </a:t>
            </a:r>
            <a:r>
              <a:rPr lang="en-US" altLang="zh-CN" sz="1700" b="1" kern="100" smtClean="0">
                <a:solidFill>
                  <a:srgbClr val="0070C0"/>
                </a:solidFill>
                <a:latin typeface="Times New Roman" panose="02020603050405020304" pitchFamily="18" charset="0"/>
              </a:rPr>
              <a:t>fare</a:t>
            </a:r>
            <a:r>
              <a:rPr lang="en-US" altLang="zh-CN" sz="2000" b="1" baseline="30000" smtClean="0">
                <a:solidFill>
                  <a:schemeClr val="accent5"/>
                </a:solidFill>
                <a:latin typeface="Times New Roman" panose="02020603050405020304" pitchFamily="18" charset="0"/>
                <a:cs typeface="Times New Roman" panose="02020603050405020304" pitchFamily="18" charset="0"/>
              </a:rPr>
              <a:t>25</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the end. </a:t>
            </a:r>
            <a:endParaRPr lang="zh-CN" altLang="en-US"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3" name="矩形 32"/>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sp>
        <p:nvSpPr>
          <p:cNvPr id="39" name="矩形 38"/>
          <p:cNvSpPr/>
          <p:nvPr/>
        </p:nvSpPr>
        <p:spPr>
          <a:xfrm>
            <a:off x="6581377" y="4650407"/>
            <a:ext cx="4592150" cy="369332"/>
          </a:xfrm>
          <a:prstGeom prst="rect">
            <a:avLst/>
          </a:prstGeom>
          <a:solidFill>
            <a:srgbClr val="D7F9D3"/>
          </a:solidFill>
          <a:ln>
            <a:solidFill>
              <a:srgbClr val="FF0000"/>
            </a:solidFill>
          </a:ln>
        </p:spPr>
        <p:txBody>
          <a:bodyPr wrap="square">
            <a:spAutoFit/>
          </a:bodyPr>
          <a:lstStyle/>
          <a:p>
            <a:r>
              <a:rPr lang="zh-CN" altLang="zh-CN" b="1" kern="100" smtClean="0">
                <a:solidFill>
                  <a:srgbClr val="0070C0"/>
                </a:solidFill>
                <a:latin typeface="Times New Roman" panose="02020603050405020304" pitchFamily="18" charset="0"/>
              </a:rPr>
              <a:t>★</a:t>
            </a:r>
            <a:r>
              <a:rPr lang="en-US" altLang="zh-CN" b="1" kern="100" smtClean="0">
                <a:solidFill>
                  <a:srgbClr val="0070C0"/>
                </a:solidFill>
                <a:latin typeface="Times New Roman" panose="02020603050405020304" pitchFamily="18" charset="0"/>
              </a:rPr>
              <a:t>  allow sb. to do sth.        </a:t>
            </a:r>
            <a:r>
              <a:rPr lang="zh-CN" altLang="en-US" smtClean="0"/>
              <a:t>允许某人做某事 </a:t>
            </a:r>
            <a:endParaRPr lang="en-US" altLang="zh-CN" smtClean="0"/>
          </a:p>
        </p:txBody>
      </p:sp>
      <p:graphicFrame>
        <p:nvGraphicFramePr>
          <p:cNvPr id="47" name="Group 80"/>
          <p:cNvGraphicFramePr>
            <a:graphicFrameLocks noGrp="1"/>
          </p:cNvGraphicFramePr>
          <p:nvPr/>
        </p:nvGraphicFramePr>
        <p:xfrm>
          <a:off x="3931126" y="2952926"/>
          <a:ext cx="1009753" cy="349927"/>
        </p:xfrm>
        <a:graphic>
          <a:graphicData uri="http://schemas.openxmlformats.org/drawingml/2006/table">
            <a:tbl>
              <a:tblPr/>
              <a:tblGrid>
                <a:gridCol w="1009753"/>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34" name="矩形 33"/>
          <p:cNvSpPr/>
          <p:nvPr/>
        </p:nvSpPr>
        <p:spPr>
          <a:xfrm>
            <a:off x="6594442" y="2567776"/>
            <a:ext cx="4080825" cy="369332"/>
          </a:xfrm>
          <a:prstGeom prst="rect">
            <a:avLst/>
          </a:prstGeom>
          <a:solidFill>
            <a:srgbClr val="D7F9D3"/>
          </a:solidFill>
          <a:ln>
            <a:solidFill>
              <a:srgbClr val="FF0000"/>
            </a:solidFill>
          </a:ln>
        </p:spPr>
        <p:txBody>
          <a:bodyPr wrap="square">
            <a:spAutoFit/>
          </a:bodyPr>
          <a:lstStyle/>
          <a:p>
            <a:r>
              <a:rPr lang="zh-CN" altLang="zh-CN" b="1" kern="100" smtClean="0">
                <a:solidFill>
                  <a:srgbClr val="0070C0"/>
                </a:solidFill>
                <a:latin typeface="Times New Roman" panose="02020603050405020304" pitchFamily="18" charset="0"/>
              </a:rPr>
              <a:t>★</a:t>
            </a:r>
            <a:r>
              <a:rPr lang="en-US" altLang="zh-CN" b="1" kern="100" smtClean="0">
                <a:solidFill>
                  <a:srgbClr val="0070C0"/>
                </a:solidFill>
                <a:latin typeface="Times New Roman" panose="02020603050405020304" pitchFamily="18" charset="0"/>
              </a:rPr>
              <a:t>takeout  </a:t>
            </a:r>
            <a:r>
              <a:rPr lang="en-US" altLang="zh-CN" smtClean="0"/>
              <a:t>/ˈteɪkaʊt/         n. </a:t>
            </a:r>
            <a:r>
              <a:rPr lang="zh-CN" altLang="en-US" smtClean="0"/>
              <a:t>外卖食品</a:t>
            </a:r>
          </a:p>
        </p:txBody>
      </p:sp>
      <p:sp>
        <p:nvSpPr>
          <p:cNvPr id="44" name="矩形 43"/>
          <p:cNvSpPr/>
          <p:nvPr/>
        </p:nvSpPr>
        <p:spPr>
          <a:xfrm>
            <a:off x="6591449" y="2731512"/>
            <a:ext cx="4723184" cy="369332"/>
          </a:xfrm>
          <a:prstGeom prst="rect">
            <a:avLst/>
          </a:prstGeom>
          <a:solidFill>
            <a:srgbClr val="D7F9D3"/>
          </a:solidFill>
          <a:ln>
            <a:solidFill>
              <a:srgbClr val="FF0000"/>
            </a:solidFill>
          </a:ln>
        </p:spPr>
        <p:txBody>
          <a:bodyPr wrap="square">
            <a:spAutoFit/>
          </a:bodyPr>
          <a:lstStyle/>
          <a:p>
            <a:r>
              <a:rPr lang="zh-CN" altLang="zh-CN" b="1" kern="100" smtClean="0">
                <a:solidFill>
                  <a:srgbClr val="0070C0"/>
                </a:solidFill>
                <a:latin typeface="Times New Roman" panose="02020603050405020304" pitchFamily="18" charset="0"/>
              </a:rPr>
              <a:t>★ </a:t>
            </a:r>
            <a:r>
              <a:rPr lang="en-US" altLang="zh-CN" b="1" kern="100" smtClean="0">
                <a:solidFill>
                  <a:srgbClr val="0070C0"/>
                </a:solidFill>
                <a:latin typeface="Times New Roman" panose="02020603050405020304" pitchFamily="18" charset="0"/>
              </a:rPr>
              <a:t>delivery  </a:t>
            </a:r>
            <a:r>
              <a:rPr lang="en-US" altLang="zh-CN" smtClean="0"/>
              <a:t>/dɪˈlɪvəri/              n. </a:t>
            </a:r>
            <a:r>
              <a:rPr lang="zh-CN" altLang="en-US" smtClean="0"/>
              <a:t>传递，递送</a:t>
            </a:r>
          </a:p>
        </p:txBody>
      </p:sp>
      <p:sp>
        <p:nvSpPr>
          <p:cNvPr id="45" name="矩形 44"/>
          <p:cNvSpPr/>
          <p:nvPr/>
        </p:nvSpPr>
        <p:spPr>
          <a:xfrm>
            <a:off x="6537180" y="3281727"/>
            <a:ext cx="5289847" cy="369332"/>
          </a:xfrm>
          <a:prstGeom prst="rect">
            <a:avLst/>
          </a:prstGeom>
          <a:solidFill>
            <a:srgbClr val="D7F9D3"/>
          </a:solidFill>
          <a:ln>
            <a:solidFill>
              <a:srgbClr val="FF0000"/>
            </a:solidFill>
          </a:ln>
        </p:spPr>
        <p:txBody>
          <a:bodyPr wrap="square">
            <a:spAutoFit/>
          </a:bodyPr>
          <a:lstStyle/>
          <a:p>
            <a:r>
              <a:rPr lang="zh-CN" altLang="zh-CN" b="1" kern="100" smtClean="0">
                <a:solidFill>
                  <a:srgbClr val="0070C0"/>
                </a:solidFill>
                <a:latin typeface="Times New Roman" panose="02020603050405020304" pitchFamily="18" charset="0"/>
              </a:rPr>
              <a:t>★</a:t>
            </a:r>
            <a:r>
              <a:rPr lang="en-US" altLang="zh-CN" b="1" kern="100" smtClean="0">
                <a:solidFill>
                  <a:srgbClr val="0070C0"/>
                </a:solidFill>
                <a:latin typeface="Times New Roman" panose="02020603050405020304" pitchFamily="18" charset="0"/>
              </a:rPr>
              <a:t> hail </a:t>
            </a:r>
            <a:r>
              <a:rPr lang="en-US" altLang="zh-CN" smtClean="0"/>
              <a:t>/heɪl/ v. </a:t>
            </a:r>
            <a:r>
              <a:rPr lang="zh-CN" altLang="en-US" smtClean="0"/>
              <a:t>招手（请出租车或者公共汽车停下） </a:t>
            </a:r>
          </a:p>
        </p:txBody>
      </p:sp>
      <p:sp>
        <p:nvSpPr>
          <p:cNvPr id="46" name="矩形 45"/>
          <p:cNvSpPr/>
          <p:nvPr/>
        </p:nvSpPr>
        <p:spPr>
          <a:xfrm>
            <a:off x="6554416" y="3737067"/>
            <a:ext cx="5289847" cy="369332"/>
          </a:xfrm>
          <a:prstGeom prst="rect">
            <a:avLst/>
          </a:prstGeom>
          <a:solidFill>
            <a:srgbClr val="D7F9D3"/>
          </a:solidFill>
          <a:ln>
            <a:solidFill>
              <a:srgbClr val="FF0000"/>
            </a:solidFill>
          </a:ln>
        </p:spPr>
        <p:txBody>
          <a:bodyPr wrap="square">
            <a:spAutoFit/>
          </a:bodyPr>
          <a:lstStyle/>
          <a:p>
            <a:r>
              <a:rPr lang="zh-CN" altLang="zh-CN" b="1" kern="100" smtClean="0">
                <a:solidFill>
                  <a:srgbClr val="0070C0"/>
                </a:solidFill>
                <a:latin typeface="Times New Roman" panose="02020603050405020304" pitchFamily="18" charset="0"/>
              </a:rPr>
              <a:t>★</a:t>
            </a:r>
            <a:r>
              <a:rPr lang="en-US" altLang="zh-CN" b="1" kern="100" smtClean="0">
                <a:solidFill>
                  <a:srgbClr val="0070C0"/>
                </a:solidFill>
                <a:latin typeface="Times New Roman" panose="02020603050405020304" pitchFamily="18" charset="0"/>
              </a:rPr>
              <a:t> payment </a:t>
            </a:r>
            <a:r>
              <a:rPr lang="en-US" altLang="zh-CN" smtClean="0"/>
              <a:t>/ˈpeɪmənt/         n. </a:t>
            </a:r>
            <a:r>
              <a:rPr lang="zh-CN" altLang="en-US" smtClean="0"/>
              <a:t>付款，支付</a:t>
            </a:r>
          </a:p>
        </p:txBody>
      </p:sp>
      <p:sp>
        <p:nvSpPr>
          <p:cNvPr id="48" name="矩形 47"/>
          <p:cNvSpPr/>
          <p:nvPr/>
        </p:nvSpPr>
        <p:spPr>
          <a:xfrm>
            <a:off x="6601418" y="4607488"/>
            <a:ext cx="5590582" cy="369332"/>
          </a:xfrm>
          <a:prstGeom prst="rect">
            <a:avLst/>
          </a:prstGeom>
          <a:solidFill>
            <a:srgbClr val="D7F9D3"/>
          </a:solidFill>
          <a:ln>
            <a:solidFill>
              <a:srgbClr val="FF0000"/>
            </a:solidFill>
          </a:ln>
        </p:spPr>
        <p:txBody>
          <a:bodyPr wrap="square">
            <a:spAutoFit/>
          </a:bodyPr>
          <a:lstStyle/>
          <a:p>
            <a:r>
              <a:rPr lang="zh-CN" altLang="zh-CN" b="1" kern="100" smtClean="0">
                <a:solidFill>
                  <a:srgbClr val="0070C0"/>
                </a:solidFill>
                <a:latin typeface="Times New Roman" panose="02020603050405020304" pitchFamily="18" charset="0"/>
              </a:rPr>
              <a:t>★</a:t>
            </a:r>
            <a:r>
              <a:rPr lang="en-US" altLang="zh-CN" b="1" kern="100" smtClean="0">
                <a:solidFill>
                  <a:srgbClr val="0070C0"/>
                </a:solidFill>
                <a:latin typeface="Times New Roman" panose="02020603050405020304" pitchFamily="18" charset="0"/>
              </a:rPr>
              <a:t> multiple  </a:t>
            </a:r>
            <a:r>
              <a:rPr lang="en-US" altLang="zh-CN" smtClean="0"/>
              <a:t>/ˈmʌltɪpl/        adj. </a:t>
            </a:r>
            <a:r>
              <a:rPr lang="zh-CN" altLang="en-US" smtClean="0"/>
              <a:t>数量多的，多种多样的</a:t>
            </a:r>
          </a:p>
        </p:txBody>
      </p:sp>
      <p:sp>
        <p:nvSpPr>
          <p:cNvPr id="49" name="矩形 48"/>
          <p:cNvSpPr/>
          <p:nvPr/>
        </p:nvSpPr>
        <p:spPr>
          <a:xfrm>
            <a:off x="6654119" y="4947721"/>
            <a:ext cx="3771752" cy="369332"/>
          </a:xfrm>
          <a:prstGeom prst="rect">
            <a:avLst/>
          </a:prstGeom>
          <a:solidFill>
            <a:srgbClr val="D7F9D3"/>
          </a:solidFill>
          <a:ln>
            <a:solidFill>
              <a:srgbClr val="FF0000"/>
            </a:solidFill>
          </a:ln>
        </p:spPr>
        <p:txBody>
          <a:bodyPr wrap="square">
            <a:spAutoFit/>
          </a:bodyPr>
          <a:lstStyle/>
          <a:p>
            <a:r>
              <a:rPr lang="zh-CN" altLang="zh-CN" b="1" kern="100" smtClean="0">
                <a:solidFill>
                  <a:srgbClr val="0070C0"/>
                </a:solidFill>
                <a:latin typeface="Times New Roman" panose="02020603050405020304" pitchFamily="18" charset="0"/>
              </a:rPr>
              <a:t>★</a:t>
            </a:r>
            <a:r>
              <a:rPr lang="en-US" altLang="zh-CN" b="1" kern="100" smtClean="0">
                <a:solidFill>
                  <a:srgbClr val="0070C0"/>
                </a:solidFill>
                <a:latin typeface="Times New Roman" panose="02020603050405020304" pitchFamily="18" charset="0"/>
              </a:rPr>
              <a:t> split   </a:t>
            </a:r>
            <a:r>
              <a:rPr lang="en-US" altLang="zh-CN" smtClean="0"/>
              <a:t>/splɪt/         v. </a:t>
            </a:r>
            <a:r>
              <a:rPr lang="zh-CN" altLang="en-US" smtClean="0"/>
              <a:t>分担，分摊</a:t>
            </a:r>
          </a:p>
        </p:txBody>
      </p:sp>
      <p:sp>
        <p:nvSpPr>
          <p:cNvPr id="50" name="矩形 49"/>
          <p:cNvSpPr/>
          <p:nvPr/>
        </p:nvSpPr>
        <p:spPr>
          <a:xfrm>
            <a:off x="6530784" y="5045882"/>
            <a:ext cx="3995367" cy="369332"/>
          </a:xfrm>
          <a:prstGeom prst="rect">
            <a:avLst/>
          </a:prstGeom>
          <a:solidFill>
            <a:srgbClr val="D7F9D3"/>
          </a:solidFill>
          <a:ln>
            <a:solidFill>
              <a:srgbClr val="FF0000"/>
            </a:solidFill>
          </a:ln>
        </p:spPr>
        <p:txBody>
          <a:bodyPr wrap="square">
            <a:spAutoFit/>
          </a:bodyPr>
          <a:lstStyle/>
          <a:p>
            <a:r>
              <a:rPr lang="zh-CN" altLang="zh-CN" b="1" kern="100" dirty="0" smtClean="0">
                <a:solidFill>
                  <a:srgbClr val="0070C0"/>
                </a:solidFill>
                <a:latin typeface="Times New Roman" panose="02020603050405020304" pitchFamily="18" charset="0"/>
              </a:rPr>
              <a:t>★</a:t>
            </a:r>
            <a:r>
              <a:rPr lang="en-US" altLang="zh-CN" b="1" kern="100" dirty="0" smtClean="0">
                <a:solidFill>
                  <a:srgbClr val="0070C0"/>
                </a:solidFill>
                <a:latin typeface="Times New Roman" panose="02020603050405020304" pitchFamily="18" charset="0"/>
              </a:rPr>
              <a:t> fare   </a:t>
            </a:r>
            <a:r>
              <a:rPr lang="en-US" altLang="zh-CN" dirty="0" smtClean="0"/>
              <a:t>/feə(r)/          n. </a:t>
            </a:r>
            <a:r>
              <a:rPr lang="zh-CN" altLang="en-US" dirty="0" smtClean="0"/>
              <a:t>车费</a:t>
            </a:r>
            <a:endParaRPr lang="en-US" altLang="zh-CN" dirty="0" smtClean="0"/>
          </a:p>
        </p:txBody>
      </p:sp>
      <p:graphicFrame>
        <p:nvGraphicFramePr>
          <p:cNvPr id="51" name="Group 80"/>
          <p:cNvGraphicFramePr>
            <a:graphicFrameLocks noGrp="1"/>
          </p:cNvGraphicFramePr>
          <p:nvPr/>
        </p:nvGraphicFramePr>
        <p:xfrm>
          <a:off x="2341686" y="2563034"/>
          <a:ext cx="854441" cy="349927"/>
        </p:xfrm>
        <a:graphic>
          <a:graphicData uri="http://schemas.openxmlformats.org/drawingml/2006/table">
            <a:tbl>
              <a:tblPr/>
              <a:tblGrid>
                <a:gridCol w="854441"/>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2" name="Group 80"/>
          <p:cNvGraphicFramePr>
            <a:graphicFrameLocks noGrp="1"/>
          </p:cNvGraphicFramePr>
          <p:nvPr/>
        </p:nvGraphicFramePr>
        <p:xfrm>
          <a:off x="1230734" y="2990323"/>
          <a:ext cx="991173" cy="349927"/>
        </p:xfrm>
        <a:graphic>
          <a:graphicData uri="http://schemas.openxmlformats.org/drawingml/2006/table">
            <a:tbl>
              <a:tblPr/>
              <a:tblGrid>
                <a:gridCol w="991173"/>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3" name="Group 80"/>
          <p:cNvGraphicFramePr>
            <a:graphicFrameLocks noGrp="1"/>
          </p:cNvGraphicFramePr>
          <p:nvPr/>
        </p:nvGraphicFramePr>
        <p:xfrm>
          <a:off x="3743197" y="3400521"/>
          <a:ext cx="615159" cy="349927"/>
        </p:xfrm>
        <a:graphic>
          <a:graphicData uri="http://schemas.openxmlformats.org/drawingml/2006/table">
            <a:tbl>
              <a:tblPr/>
              <a:tblGrid>
                <a:gridCol w="615159"/>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4" name="Group 80"/>
          <p:cNvGraphicFramePr>
            <a:graphicFrameLocks noGrp="1"/>
          </p:cNvGraphicFramePr>
          <p:nvPr/>
        </p:nvGraphicFramePr>
        <p:xfrm>
          <a:off x="4512318" y="3879086"/>
          <a:ext cx="956990" cy="349927"/>
        </p:xfrm>
        <a:graphic>
          <a:graphicData uri="http://schemas.openxmlformats.org/drawingml/2006/table">
            <a:tbl>
              <a:tblPr/>
              <a:tblGrid>
                <a:gridCol w="956990"/>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5" name="Group 80"/>
          <p:cNvGraphicFramePr>
            <a:graphicFrameLocks noGrp="1"/>
          </p:cNvGraphicFramePr>
          <p:nvPr/>
        </p:nvGraphicFramePr>
        <p:xfrm>
          <a:off x="1324737" y="4622570"/>
          <a:ext cx="1213364" cy="349927"/>
        </p:xfrm>
        <a:graphic>
          <a:graphicData uri="http://schemas.openxmlformats.org/drawingml/2006/table">
            <a:tbl>
              <a:tblPr/>
              <a:tblGrid>
                <a:gridCol w="1213364"/>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6" name="Group 80"/>
          <p:cNvGraphicFramePr>
            <a:graphicFrameLocks noGrp="1"/>
          </p:cNvGraphicFramePr>
          <p:nvPr/>
        </p:nvGraphicFramePr>
        <p:xfrm>
          <a:off x="5059249" y="4656753"/>
          <a:ext cx="880078" cy="349927"/>
        </p:xfrm>
        <a:graphic>
          <a:graphicData uri="http://schemas.openxmlformats.org/drawingml/2006/table">
            <a:tbl>
              <a:tblPr/>
              <a:tblGrid>
                <a:gridCol w="880078"/>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7" name="Group 80"/>
          <p:cNvGraphicFramePr>
            <a:graphicFrameLocks noGrp="1"/>
          </p:cNvGraphicFramePr>
          <p:nvPr/>
        </p:nvGraphicFramePr>
        <p:xfrm>
          <a:off x="2341687" y="5058405"/>
          <a:ext cx="931353" cy="349927"/>
        </p:xfrm>
        <a:graphic>
          <a:graphicData uri="http://schemas.openxmlformats.org/drawingml/2006/table">
            <a:tbl>
              <a:tblPr/>
              <a:tblGrid>
                <a:gridCol w="931353"/>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8" name="Group 80"/>
          <p:cNvGraphicFramePr>
            <a:graphicFrameLocks noGrp="1"/>
          </p:cNvGraphicFramePr>
          <p:nvPr/>
        </p:nvGraphicFramePr>
        <p:xfrm>
          <a:off x="3640647" y="5049860"/>
          <a:ext cx="598067" cy="349927"/>
        </p:xfrm>
        <a:graphic>
          <a:graphicData uri="http://schemas.openxmlformats.org/drawingml/2006/table">
            <a:tbl>
              <a:tblPr/>
              <a:tblGrid>
                <a:gridCol w="598067"/>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pic>
        <p:nvPicPr>
          <p:cNvPr id="60" name="B-9.10.wav">
            <a:hlinkClick r:id="" action="ppaction://media"/>
          </p:cNvPr>
          <p:cNvPicPr>
            <a:picLocks noRot="1" noChangeAspect="1"/>
          </p:cNvPicPr>
          <p:nvPr>
            <a:audioFile r:link="rId2"/>
            <p:extLst>
              <p:ext uri="{DAA4B4D4-6D71-4841-9C94-3DE7FCFB9230}">
                <p14:media xmlns:p14="http://schemas.microsoft.com/office/powerpoint/2010/main" xmlns="" r:link="rId12"/>
              </p:ext>
            </p:extLst>
          </p:nvPr>
        </p:nvPicPr>
        <p:blipFill>
          <a:blip r:embed="rId13" cstate="print"/>
          <a:stretch>
            <a:fillRect/>
          </a:stretch>
        </p:blipFill>
        <p:spPr>
          <a:xfrm>
            <a:off x="12192000" y="1422163"/>
            <a:ext cx="304800" cy="304800"/>
          </a:xfrm>
          <a:prstGeom prst="rect">
            <a:avLst/>
          </a:prstGeom>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51"/>
                    </p:tgtEl>
                  </p:cond>
                </p:stCondLst>
                <p:endSync evt="end" delay="0">
                  <p:rtn val="all"/>
                </p:endSync>
                <p:childTnLst>
                  <p:par>
                    <p:cTn id="13" fill="hold">
                      <p:stCondLst>
                        <p:cond delay="0"/>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ppt_x"/>
                                          </p:val>
                                        </p:tav>
                                        <p:tav tm="100000">
                                          <p:val>
                                            <p:strVal val="#ppt_x"/>
                                          </p:val>
                                        </p:tav>
                                      </p:tavLst>
                                    </p:anim>
                                    <p:anim calcmode="lin" valueType="num">
                                      <p:cBhvr additive="base">
                                        <p:cTn id="1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34"/>
                                        </p:tgtEl>
                                        <p:attrNameLst>
                                          <p:attrName>ppt_x</p:attrName>
                                        </p:attrNameLst>
                                      </p:cBhvr>
                                      <p:tavLst>
                                        <p:tav tm="0">
                                          <p:val>
                                            <p:strVal val="ppt_x"/>
                                          </p:val>
                                        </p:tav>
                                        <p:tav tm="100000">
                                          <p:val>
                                            <p:strVal val="ppt_x"/>
                                          </p:val>
                                        </p:tav>
                                      </p:tavLst>
                                    </p:anim>
                                    <p:anim calcmode="lin" valueType="num">
                                      <p:cBhvr additive="base">
                                        <p:cTn id="23" dur="500"/>
                                        <p:tgtEl>
                                          <p:spTgt spid="34"/>
                                        </p:tgtEl>
                                        <p:attrNameLst>
                                          <p:attrName>ppt_y</p:attrName>
                                        </p:attrNameLst>
                                      </p:cBhvr>
                                      <p:tavLst>
                                        <p:tav tm="0">
                                          <p:val>
                                            <p:strVal val="ppt_y"/>
                                          </p:val>
                                        </p:tav>
                                        <p:tav tm="100000">
                                          <p:val>
                                            <p:strVal val="1+ppt_h/2"/>
                                          </p:val>
                                        </p:tav>
                                      </p:tavLst>
                                    </p:anim>
                                    <p:set>
                                      <p:cBhvr>
                                        <p:cTn id="24"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additive="base">
                                        <p:cTn id="30" dur="500" fill="hold"/>
                                        <p:tgtEl>
                                          <p:spTgt spid="44"/>
                                        </p:tgtEl>
                                        <p:attrNameLst>
                                          <p:attrName>ppt_x</p:attrName>
                                        </p:attrNameLst>
                                      </p:cBhvr>
                                      <p:tavLst>
                                        <p:tav tm="0">
                                          <p:val>
                                            <p:strVal val="#ppt_x"/>
                                          </p:val>
                                        </p:tav>
                                        <p:tav tm="100000">
                                          <p:val>
                                            <p:strVal val="#ppt_x"/>
                                          </p:val>
                                        </p:tav>
                                      </p:tavLst>
                                    </p:anim>
                                    <p:anim calcmode="lin" valueType="num">
                                      <p:cBhvr additive="base">
                                        <p:cTn id="31"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44"/>
                                        </p:tgtEl>
                                        <p:attrNameLst>
                                          <p:attrName>ppt_x</p:attrName>
                                        </p:attrNameLst>
                                      </p:cBhvr>
                                      <p:tavLst>
                                        <p:tav tm="0">
                                          <p:val>
                                            <p:strVal val="ppt_x"/>
                                          </p:val>
                                        </p:tav>
                                        <p:tav tm="100000">
                                          <p:val>
                                            <p:strVal val="ppt_x"/>
                                          </p:val>
                                        </p:tav>
                                      </p:tavLst>
                                    </p:anim>
                                    <p:anim calcmode="lin" valueType="num">
                                      <p:cBhvr additive="base">
                                        <p:cTn id="36" dur="500"/>
                                        <p:tgtEl>
                                          <p:spTgt spid="44"/>
                                        </p:tgtEl>
                                        <p:attrNameLst>
                                          <p:attrName>ppt_y</p:attrName>
                                        </p:attrNameLst>
                                      </p:cBhvr>
                                      <p:tavLst>
                                        <p:tav tm="0">
                                          <p:val>
                                            <p:strVal val="ppt_y"/>
                                          </p:val>
                                        </p:tav>
                                        <p:tav tm="100000">
                                          <p:val>
                                            <p:strVal val="1+ppt_h/2"/>
                                          </p:val>
                                        </p:tav>
                                      </p:tavLst>
                                    </p:anim>
                                    <p:set>
                                      <p:cBhvr>
                                        <p:cTn id="3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38" restart="whenNotActive" fill="hold" evtFilter="cancelBubble" nodeType="interactiveSeq">
                <p:stCondLst>
                  <p:cond evt="onClick" delay="0">
                    <p:tgtEl>
                      <p:spTgt spid="53"/>
                    </p:tgtEl>
                  </p:cond>
                </p:stCondLst>
                <p:endSync evt="end" delay="0">
                  <p:rtn val="all"/>
                </p:endSync>
                <p:childTnLst>
                  <p:par>
                    <p:cTn id="39" fill="hold">
                      <p:stCondLst>
                        <p:cond delay="0"/>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ppt_x"/>
                                          </p:val>
                                        </p:tav>
                                        <p:tav tm="100000">
                                          <p:val>
                                            <p:strVal val="#ppt_x"/>
                                          </p:val>
                                        </p:tav>
                                      </p:tavLst>
                                    </p:anim>
                                    <p:anim calcmode="lin" valueType="num">
                                      <p:cBhvr additive="base">
                                        <p:cTn id="4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45"/>
                                        </p:tgtEl>
                                        <p:attrNameLst>
                                          <p:attrName>ppt_x</p:attrName>
                                        </p:attrNameLst>
                                      </p:cBhvr>
                                      <p:tavLst>
                                        <p:tav tm="0">
                                          <p:val>
                                            <p:strVal val="ppt_x"/>
                                          </p:val>
                                        </p:tav>
                                        <p:tav tm="100000">
                                          <p:val>
                                            <p:strVal val="ppt_x"/>
                                          </p:val>
                                        </p:tav>
                                      </p:tavLst>
                                    </p:anim>
                                    <p:anim calcmode="lin" valueType="num">
                                      <p:cBhvr additive="base">
                                        <p:cTn id="49" dur="500"/>
                                        <p:tgtEl>
                                          <p:spTgt spid="45"/>
                                        </p:tgtEl>
                                        <p:attrNameLst>
                                          <p:attrName>ppt_y</p:attrName>
                                        </p:attrNameLst>
                                      </p:cBhvr>
                                      <p:tavLst>
                                        <p:tav tm="0">
                                          <p:val>
                                            <p:strVal val="ppt_y"/>
                                          </p:val>
                                        </p:tav>
                                        <p:tav tm="100000">
                                          <p:val>
                                            <p:strVal val="1+ppt_h/2"/>
                                          </p:val>
                                        </p:tav>
                                      </p:tavLst>
                                    </p:anim>
                                    <p:set>
                                      <p:cBhvr>
                                        <p:cTn id="50"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1" restart="whenNotActive" fill="hold" evtFilter="cancelBubble" nodeType="interactiveSeq">
                <p:stCondLst>
                  <p:cond evt="onClick" delay="0">
                    <p:tgtEl>
                      <p:spTgt spid="54"/>
                    </p:tgtEl>
                  </p:cond>
                </p:stCondLst>
                <p:endSync evt="end" delay="0">
                  <p:rtn val="all"/>
                </p:endSync>
                <p:childTnLst>
                  <p:par>
                    <p:cTn id="52" fill="hold">
                      <p:stCondLst>
                        <p:cond delay="0"/>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46"/>
                                        </p:tgtEl>
                                        <p:attrNameLst>
                                          <p:attrName>style.visibility</p:attrName>
                                        </p:attrNameLst>
                                      </p:cBhvr>
                                      <p:to>
                                        <p:strVal val="visible"/>
                                      </p:to>
                                    </p:set>
                                    <p:anim calcmode="lin" valueType="num">
                                      <p:cBhvr additive="base">
                                        <p:cTn id="56" dur="500" fill="hold"/>
                                        <p:tgtEl>
                                          <p:spTgt spid="46"/>
                                        </p:tgtEl>
                                        <p:attrNameLst>
                                          <p:attrName>ppt_x</p:attrName>
                                        </p:attrNameLst>
                                      </p:cBhvr>
                                      <p:tavLst>
                                        <p:tav tm="0">
                                          <p:val>
                                            <p:strVal val="#ppt_x"/>
                                          </p:val>
                                        </p:tav>
                                        <p:tav tm="100000">
                                          <p:val>
                                            <p:strVal val="#ppt_x"/>
                                          </p:val>
                                        </p:tav>
                                      </p:tavLst>
                                    </p:anim>
                                    <p:anim calcmode="lin" valueType="num">
                                      <p:cBhvr additive="base">
                                        <p:cTn id="57"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grpId="1" nodeType="clickEffect">
                                  <p:stCondLst>
                                    <p:cond delay="0"/>
                                  </p:stCondLst>
                                  <p:childTnLst>
                                    <p:anim calcmode="lin" valueType="num">
                                      <p:cBhvr additive="base">
                                        <p:cTn id="61" dur="500"/>
                                        <p:tgtEl>
                                          <p:spTgt spid="46"/>
                                        </p:tgtEl>
                                        <p:attrNameLst>
                                          <p:attrName>ppt_x</p:attrName>
                                        </p:attrNameLst>
                                      </p:cBhvr>
                                      <p:tavLst>
                                        <p:tav tm="0">
                                          <p:val>
                                            <p:strVal val="ppt_x"/>
                                          </p:val>
                                        </p:tav>
                                        <p:tav tm="100000">
                                          <p:val>
                                            <p:strVal val="ppt_x"/>
                                          </p:val>
                                        </p:tav>
                                      </p:tavLst>
                                    </p:anim>
                                    <p:anim calcmode="lin" valueType="num">
                                      <p:cBhvr additive="base">
                                        <p:cTn id="62" dur="500"/>
                                        <p:tgtEl>
                                          <p:spTgt spid="46"/>
                                        </p:tgtEl>
                                        <p:attrNameLst>
                                          <p:attrName>ppt_y</p:attrName>
                                        </p:attrNameLst>
                                      </p:cBhvr>
                                      <p:tavLst>
                                        <p:tav tm="0">
                                          <p:val>
                                            <p:strVal val="ppt_y"/>
                                          </p:val>
                                        </p:tav>
                                        <p:tav tm="100000">
                                          <p:val>
                                            <p:strVal val="1+ppt_h/2"/>
                                          </p:val>
                                        </p:tav>
                                      </p:tavLst>
                                    </p:anim>
                                    <p:set>
                                      <p:cBhvr>
                                        <p:cTn id="6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64" restart="whenNotActive" fill="hold" evtFilter="cancelBubble" nodeType="interactiveSeq">
                <p:stCondLst>
                  <p:cond evt="onClick" delay="0">
                    <p:tgtEl>
                      <p:spTgt spid="55"/>
                    </p:tgtEl>
                  </p:cond>
                </p:stCondLst>
                <p:endSync evt="end" delay="0">
                  <p:rtn val="all"/>
                </p:endSync>
                <p:childTnLst>
                  <p:par>
                    <p:cTn id="65" fill="hold">
                      <p:stCondLst>
                        <p:cond delay="0"/>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39"/>
                                        </p:tgtEl>
                                        <p:attrNameLst>
                                          <p:attrName>style.visibility</p:attrName>
                                        </p:attrNameLst>
                                      </p:cBhvr>
                                      <p:to>
                                        <p:strVal val="visible"/>
                                      </p:to>
                                    </p:set>
                                    <p:anim calcmode="lin" valueType="num">
                                      <p:cBhvr additive="base">
                                        <p:cTn id="69" dur="500" fill="hold"/>
                                        <p:tgtEl>
                                          <p:spTgt spid="39"/>
                                        </p:tgtEl>
                                        <p:attrNameLst>
                                          <p:attrName>ppt_x</p:attrName>
                                        </p:attrNameLst>
                                      </p:cBhvr>
                                      <p:tavLst>
                                        <p:tav tm="0">
                                          <p:val>
                                            <p:strVal val="#ppt_x"/>
                                          </p:val>
                                        </p:tav>
                                        <p:tav tm="100000">
                                          <p:val>
                                            <p:strVal val="#ppt_x"/>
                                          </p:val>
                                        </p:tav>
                                      </p:tavLst>
                                    </p:anim>
                                    <p:anim calcmode="lin" valueType="num">
                                      <p:cBhvr additive="base">
                                        <p:cTn id="7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xit" presetSubtype="4" fill="hold" grpId="1" nodeType="clickEffect">
                                  <p:stCondLst>
                                    <p:cond delay="0"/>
                                  </p:stCondLst>
                                  <p:childTnLst>
                                    <p:anim calcmode="lin" valueType="num">
                                      <p:cBhvr additive="base">
                                        <p:cTn id="74" dur="500"/>
                                        <p:tgtEl>
                                          <p:spTgt spid="39"/>
                                        </p:tgtEl>
                                        <p:attrNameLst>
                                          <p:attrName>ppt_x</p:attrName>
                                        </p:attrNameLst>
                                      </p:cBhvr>
                                      <p:tavLst>
                                        <p:tav tm="0">
                                          <p:val>
                                            <p:strVal val="ppt_x"/>
                                          </p:val>
                                        </p:tav>
                                        <p:tav tm="100000">
                                          <p:val>
                                            <p:strVal val="ppt_x"/>
                                          </p:val>
                                        </p:tav>
                                      </p:tavLst>
                                    </p:anim>
                                    <p:anim calcmode="lin" valueType="num">
                                      <p:cBhvr additive="base">
                                        <p:cTn id="75" dur="500"/>
                                        <p:tgtEl>
                                          <p:spTgt spid="39"/>
                                        </p:tgtEl>
                                        <p:attrNameLst>
                                          <p:attrName>ppt_y</p:attrName>
                                        </p:attrNameLst>
                                      </p:cBhvr>
                                      <p:tavLst>
                                        <p:tav tm="0">
                                          <p:val>
                                            <p:strVal val="ppt_y"/>
                                          </p:val>
                                        </p:tav>
                                        <p:tav tm="100000">
                                          <p:val>
                                            <p:strVal val="1+ppt_h/2"/>
                                          </p:val>
                                        </p:tav>
                                      </p:tavLst>
                                    </p:anim>
                                    <p:set>
                                      <p:cBhvr>
                                        <p:cTn id="76"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77" restart="whenNotActive" fill="hold" evtFilter="cancelBubble" nodeType="interactiveSeq">
                <p:stCondLst>
                  <p:cond evt="onClick" delay="0">
                    <p:tgtEl>
                      <p:spTgt spid="56"/>
                    </p:tgtEl>
                  </p:cond>
                </p:stCondLst>
                <p:endSync evt="end" delay="0">
                  <p:rtn val="all"/>
                </p:endSync>
                <p:childTnLst>
                  <p:par>
                    <p:cTn id="78" fill="hold">
                      <p:stCondLst>
                        <p:cond delay="0"/>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48"/>
                                        </p:tgtEl>
                                        <p:attrNameLst>
                                          <p:attrName>style.visibility</p:attrName>
                                        </p:attrNameLst>
                                      </p:cBhvr>
                                      <p:to>
                                        <p:strVal val="visible"/>
                                      </p:to>
                                    </p:set>
                                    <p:anim calcmode="lin" valueType="num">
                                      <p:cBhvr additive="base">
                                        <p:cTn id="82" dur="500" fill="hold"/>
                                        <p:tgtEl>
                                          <p:spTgt spid="48"/>
                                        </p:tgtEl>
                                        <p:attrNameLst>
                                          <p:attrName>ppt_x</p:attrName>
                                        </p:attrNameLst>
                                      </p:cBhvr>
                                      <p:tavLst>
                                        <p:tav tm="0">
                                          <p:val>
                                            <p:strVal val="#ppt_x"/>
                                          </p:val>
                                        </p:tav>
                                        <p:tav tm="100000">
                                          <p:val>
                                            <p:strVal val="#ppt_x"/>
                                          </p:val>
                                        </p:tav>
                                      </p:tavLst>
                                    </p:anim>
                                    <p:anim calcmode="lin" valueType="num">
                                      <p:cBhvr additive="base">
                                        <p:cTn id="83"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xit" presetSubtype="4" fill="hold" grpId="1" nodeType="clickEffect">
                                  <p:stCondLst>
                                    <p:cond delay="0"/>
                                  </p:stCondLst>
                                  <p:childTnLst>
                                    <p:anim calcmode="lin" valueType="num">
                                      <p:cBhvr additive="base">
                                        <p:cTn id="87" dur="500"/>
                                        <p:tgtEl>
                                          <p:spTgt spid="48"/>
                                        </p:tgtEl>
                                        <p:attrNameLst>
                                          <p:attrName>ppt_x</p:attrName>
                                        </p:attrNameLst>
                                      </p:cBhvr>
                                      <p:tavLst>
                                        <p:tav tm="0">
                                          <p:val>
                                            <p:strVal val="ppt_x"/>
                                          </p:val>
                                        </p:tav>
                                        <p:tav tm="100000">
                                          <p:val>
                                            <p:strVal val="ppt_x"/>
                                          </p:val>
                                        </p:tav>
                                      </p:tavLst>
                                    </p:anim>
                                    <p:anim calcmode="lin" valueType="num">
                                      <p:cBhvr additive="base">
                                        <p:cTn id="88" dur="500"/>
                                        <p:tgtEl>
                                          <p:spTgt spid="48"/>
                                        </p:tgtEl>
                                        <p:attrNameLst>
                                          <p:attrName>ppt_y</p:attrName>
                                        </p:attrNameLst>
                                      </p:cBhvr>
                                      <p:tavLst>
                                        <p:tav tm="0">
                                          <p:val>
                                            <p:strVal val="ppt_y"/>
                                          </p:val>
                                        </p:tav>
                                        <p:tav tm="100000">
                                          <p:val>
                                            <p:strVal val="1+ppt_h/2"/>
                                          </p:val>
                                        </p:tav>
                                      </p:tavLst>
                                    </p:anim>
                                    <p:set>
                                      <p:cBhvr>
                                        <p:cTn id="8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90" restart="whenNotActive" fill="hold" evtFilter="cancelBubble" nodeType="interactiveSeq">
                <p:stCondLst>
                  <p:cond evt="onClick" delay="0">
                    <p:tgtEl>
                      <p:spTgt spid="57"/>
                    </p:tgtEl>
                  </p:cond>
                </p:stCondLst>
                <p:endSync evt="end" delay="0">
                  <p:rtn val="all"/>
                </p:endSync>
                <p:childTnLst>
                  <p:par>
                    <p:cTn id="91" fill="hold">
                      <p:stCondLst>
                        <p:cond delay="0"/>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49"/>
                                        </p:tgtEl>
                                        <p:attrNameLst>
                                          <p:attrName>style.visibility</p:attrName>
                                        </p:attrNameLst>
                                      </p:cBhvr>
                                      <p:to>
                                        <p:strVal val="visible"/>
                                      </p:to>
                                    </p:set>
                                    <p:anim calcmode="lin" valueType="num">
                                      <p:cBhvr additive="base">
                                        <p:cTn id="95" dur="500" fill="hold"/>
                                        <p:tgtEl>
                                          <p:spTgt spid="49"/>
                                        </p:tgtEl>
                                        <p:attrNameLst>
                                          <p:attrName>ppt_x</p:attrName>
                                        </p:attrNameLst>
                                      </p:cBhvr>
                                      <p:tavLst>
                                        <p:tav tm="0">
                                          <p:val>
                                            <p:strVal val="#ppt_x"/>
                                          </p:val>
                                        </p:tav>
                                        <p:tav tm="100000">
                                          <p:val>
                                            <p:strVal val="#ppt_x"/>
                                          </p:val>
                                        </p:tav>
                                      </p:tavLst>
                                    </p:anim>
                                    <p:anim calcmode="lin" valueType="num">
                                      <p:cBhvr additive="base">
                                        <p:cTn id="9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xit" presetSubtype="4" fill="hold" grpId="1" nodeType="clickEffect">
                                  <p:stCondLst>
                                    <p:cond delay="0"/>
                                  </p:stCondLst>
                                  <p:childTnLst>
                                    <p:anim calcmode="lin" valueType="num">
                                      <p:cBhvr additive="base">
                                        <p:cTn id="100" dur="500"/>
                                        <p:tgtEl>
                                          <p:spTgt spid="49"/>
                                        </p:tgtEl>
                                        <p:attrNameLst>
                                          <p:attrName>ppt_x</p:attrName>
                                        </p:attrNameLst>
                                      </p:cBhvr>
                                      <p:tavLst>
                                        <p:tav tm="0">
                                          <p:val>
                                            <p:strVal val="ppt_x"/>
                                          </p:val>
                                        </p:tav>
                                        <p:tav tm="100000">
                                          <p:val>
                                            <p:strVal val="ppt_x"/>
                                          </p:val>
                                        </p:tav>
                                      </p:tavLst>
                                    </p:anim>
                                    <p:anim calcmode="lin" valueType="num">
                                      <p:cBhvr additive="base">
                                        <p:cTn id="101" dur="500"/>
                                        <p:tgtEl>
                                          <p:spTgt spid="49"/>
                                        </p:tgtEl>
                                        <p:attrNameLst>
                                          <p:attrName>ppt_y</p:attrName>
                                        </p:attrNameLst>
                                      </p:cBhvr>
                                      <p:tavLst>
                                        <p:tav tm="0">
                                          <p:val>
                                            <p:strVal val="ppt_y"/>
                                          </p:val>
                                        </p:tav>
                                        <p:tav tm="100000">
                                          <p:val>
                                            <p:strVal val="1+ppt_h/2"/>
                                          </p:val>
                                        </p:tav>
                                      </p:tavLst>
                                    </p:anim>
                                    <p:set>
                                      <p:cBhvr>
                                        <p:cTn id="102"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03" restart="whenNotActive" fill="hold" evtFilter="cancelBubble" nodeType="interactiveSeq">
                <p:stCondLst>
                  <p:cond evt="onClick" delay="0">
                    <p:tgtEl>
                      <p:spTgt spid="58"/>
                    </p:tgtEl>
                  </p:cond>
                </p:stCondLst>
                <p:endSync evt="end" delay="0">
                  <p:rtn val="all"/>
                </p:endSync>
                <p:childTnLst>
                  <p:par>
                    <p:cTn id="104" fill="hold">
                      <p:stCondLst>
                        <p:cond delay="0"/>
                      </p:stCondLst>
                      <p:childTnLst>
                        <p:par>
                          <p:cTn id="105" fill="hold">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50"/>
                                        </p:tgtEl>
                                        <p:attrNameLst>
                                          <p:attrName>style.visibility</p:attrName>
                                        </p:attrNameLst>
                                      </p:cBhvr>
                                      <p:to>
                                        <p:strVal val="visible"/>
                                      </p:to>
                                    </p:set>
                                    <p:anim calcmode="lin" valueType="num">
                                      <p:cBhvr additive="base">
                                        <p:cTn id="108" dur="500" fill="hold"/>
                                        <p:tgtEl>
                                          <p:spTgt spid="50"/>
                                        </p:tgtEl>
                                        <p:attrNameLst>
                                          <p:attrName>ppt_x</p:attrName>
                                        </p:attrNameLst>
                                      </p:cBhvr>
                                      <p:tavLst>
                                        <p:tav tm="0">
                                          <p:val>
                                            <p:strVal val="#ppt_x"/>
                                          </p:val>
                                        </p:tav>
                                        <p:tav tm="100000">
                                          <p:val>
                                            <p:strVal val="#ppt_x"/>
                                          </p:val>
                                        </p:tav>
                                      </p:tavLst>
                                    </p:anim>
                                    <p:anim calcmode="lin" valueType="num">
                                      <p:cBhvr additive="base">
                                        <p:cTn id="109"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 presetClass="exit" presetSubtype="4" fill="hold" grpId="1" nodeType="clickEffect">
                                  <p:stCondLst>
                                    <p:cond delay="0"/>
                                  </p:stCondLst>
                                  <p:childTnLst>
                                    <p:anim calcmode="lin" valueType="num">
                                      <p:cBhvr additive="base">
                                        <p:cTn id="113" dur="500"/>
                                        <p:tgtEl>
                                          <p:spTgt spid="50"/>
                                        </p:tgtEl>
                                        <p:attrNameLst>
                                          <p:attrName>ppt_x</p:attrName>
                                        </p:attrNameLst>
                                      </p:cBhvr>
                                      <p:tavLst>
                                        <p:tav tm="0">
                                          <p:val>
                                            <p:strVal val="ppt_x"/>
                                          </p:val>
                                        </p:tav>
                                        <p:tav tm="100000">
                                          <p:val>
                                            <p:strVal val="ppt_x"/>
                                          </p:val>
                                        </p:tav>
                                      </p:tavLst>
                                    </p:anim>
                                    <p:anim calcmode="lin" valueType="num">
                                      <p:cBhvr additive="base">
                                        <p:cTn id="114" dur="500"/>
                                        <p:tgtEl>
                                          <p:spTgt spid="50"/>
                                        </p:tgtEl>
                                        <p:attrNameLst>
                                          <p:attrName>ppt_y</p:attrName>
                                        </p:attrNameLst>
                                      </p:cBhvr>
                                      <p:tavLst>
                                        <p:tav tm="0">
                                          <p:val>
                                            <p:strVal val="ppt_y"/>
                                          </p:val>
                                        </p:tav>
                                        <p:tav tm="100000">
                                          <p:val>
                                            <p:strVal val="1+ppt_h/2"/>
                                          </p:val>
                                        </p:tav>
                                      </p:tavLst>
                                    </p:anim>
                                    <p:set>
                                      <p:cBhvr>
                                        <p:cTn id="11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8"/>
                  </p:tgtEl>
                </p:cond>
              </p:nextCondLst>
            </p:seq>
            <p:audio>
              <p:cMediaNode>
                <p:cTn id="116" fill="hold" display="0">
                  <p:stCondLst>
                    <p:cond delay="indefinite"/>
                  </p:stCondLst>
                  <p:endCondLst>
                    <p:cond evt="onNext" delay="0">
                      <p:tgtEl>
                        <p:sldTgt/>
                      </p:tgtEl>
                    </p:cond>
                    <p:cond evt="onPrev" delay="0">
                      <p:tgtEl>
                        <p:sldTgt/>
                      </p:tgtEl>
                    </p:cond>
                    <p:cond evt="onStopAudio" delay="0">
                      <p:tgtEl>
                        <p:sldTgt/>
                      </p:tgtEl>
                    </p:cond>
                  </p:endCondLst>
                </p:cTn>
                <p:tgtEl>
                  <p:spTgt spid="60"/>
                </p:tgtEl>
              </p:cMediaNode>
            </p:audio>
            <p:seq concurrent="1" nextAc="seek">
              <p:cTn id="117" restart="whenNotActive" fill="hold" evtFilter="cancelBubble" nodeType="interactiveSeq">
                <p:stCondLst>
                  <p:cond evt="onClick" delay="0">
                    <p:tgtEl>
                      <p:spTgt spid="40"/>
                    </p:tgtEl>
                  </p:cond>
                </p:stCondLst>
                <p:endSync evt="end" delay="0">
                  <p:rtn val="all"/>
                </p:endSync>
                <p:childTnLst>
                  <p:par>
                    <p:cTn id="118" fill="hold">
                      <p:stCondLst>
                        <p:cond delay="0"/>
                      </p:stCondLst>
                      <p:childTnLst>
                        <p:par>
                          <p:cTn id="119" fill="hold">
                            <p:stCondLst>
                              <p:cond delay="0"/>
                            </p:stCondLst>
                            <p:childTnLst>
                              <p:par>
                                <p:cTn id="120" presetID="1" presetClass="mediacall" presetSubtype="0" fill="hold" nodeType="clickEffect">
                                  <p:stCondLst>
                                    <p:cond delay="0"/>
                                  </p:stCondLst>
                                  <p:childTnLst>
                                    <p:cmd type="call" cmd="playFrom(0.0)">
                                      <p:cBhvr>
                                        <p:cTn id="121" dur="31027" fill="hold"/>
                                        <p:tgtEl>
                                          <p:spTgt spid="60"/>
                                        </p:tgtEl>
                                      </p:cBhvr>
                                    </p:cmd>
                                  </p:childTnLst>
                                </p:cTn>
                              </p:par>
                            </p:childTnLst>
                          </p:cTn>
                        </p:par>
                      </p:childTnLst>
                    </p:cTn>
                  </p:par>
                </p:childTnLst>
              </p:cTn>
              <p:nextCondLst>
                <p:cond evt="onClick" delay="0">
                  <p:tgtEl>
                    <p:spTgt spid="40"/>
                  </p:tgtEl>
                </p:cond>
              </p:nextCondLst>
            </p:seq>
            <p:seq concurrent="1" nextAc="seek">
              <p:cTn id="122" restart="whenNotActive" fill="hold" evtFilter="cancelBubble" nodeType="interactiveSeq">
                <p:stCondLst>
                  <p:cond evt="onClick" delay="0">
                    <p:tgtEl>
                      <p:spTgt spid="41"/>
                    </p:tgtEl>
                  </p:cond>
                </p:stCondLst>
                <p:endSync evt="end" delay="0">
                  <p:rtn val="all"/>
                </p:endSync>
                <p:childTnLst>
                  <p:par>
                    <p:cTn id="123" fill="hold">
                      <p:stCondLst>
                        <p:cond delay="0"/>
                      </p:stCondLst>
                      <p:childTnLst>
                        <p:par>
                          <p:cTn id="124" fill="hold">
                            <p:stCondLst>
                              <p:cond delay="0"/>
                            </p:stCondLst>
                            <p:childTnLst>
                              <p:par>
                                <p:cTn id="125" presetID="2" presetClass="mediacall" presetSubtype="0" fill="hold" nodeType="clickEffect">
                                  <p:stCondLst>
                                    <p:cond delay="0"/>
                                  </p:stCondLst>
                                  <p:childTnLst>
                                    <p:cmd type="call" cmd="togglePause">
                                      <p:cBhvr>
                                        <p:cTn id="126" dur="1" fill="hold"/>
                                        <p:tgtEl>
                                          <p:spTgt spid="60"/>
                                        </p:tgtEl>
                                      </p:cBhvr>
                                    </p:cmd>
                                  </p:childTnLst>
                                </p:cTn>
                              </p:par>
                            </p:childTnLst>
                          </p:cTn>
                        </p:par>
                      </p:childTnLst>
                    </p:cTn>
                  </p:par>
                </p:childTnLst>
              </p:cTn>
              <p:nextCondLst>
                <p:cond evt="onClick" delay="0">
                  <p:tgtEl>
                    <p:spTgt spid="41"/>
                  </p:tgtEl>
                </p:cond>
              </p:nextCondLst>
            </p:seq>
            <p:seq concurrent="1" nextAc="seek">
              <p:cTn id="127" restart="whenNotActive" fill="hold" evtFilter="cancelBubble" nodeType="interactiveSeq">
                <p:stCondLst>
                  <p:cond evt="onClick" delay="0">
                    <p:tgtEl>
                      <p:spTgt spid="42"/>
                    </p:tgtEl>
                  </p:cond>
                </p:stCondLst>
                <p:endSync evt="end" delay="0">
                  <p:rtn val="all"/>
                </p:endSync>
                <p:childTnLst>
                  <p:par>
                    <p:cTn id="128" fill="hold">
                      <p:stCondLst>
                        <p:cond delay="0"/>
                      </p:stCondLst>
                      <p:childTnLst>
                        <p:par>
                          <p:cTn id="129" fill="hold">
                            <p:stCondLst>
                              <p:cond delay="0"/>
                            </p:stCondLst>
                            <p:childTnLst>
                              <p:par>
                                <p:cTn id="130" presetID="3" presetClass="mediacall" presetSubtype="0" fill="hold" nodeType="clickEffect">
                                  <p:stCondLst>
                                    <p:cond delay="0"/>
                                  </p:stCondLst>
                                  <p:childTnLst>
                                    <p:cmd type="call" cmd="stop">
                                      <p:cBhvr>
                                        <p:cTn id="131" dur="1" fill="hold"/>
                                        <p:tgtEl>
                                          <p:spTgt spid="60"/>
                                        </p:tgtEl>
                                      </p:cBhvr>
                                    </p:cmd>
                                  </p:childTnLst>
                                </p:cTn>
                              </p:par>
                            </p:childTnLst>
                          </p:cTn>
                        </p:par>
                      </p:childTnLst>
                    </p:cTn>
                  </p:par>
                </p:childTnLst>
              </p:cTn>
              <p:nextCondLst>
                <p:cond evt="onClick" delay="0">
                  <p:tgtEl>
                    <p:spTgt spid="42"/>
                  </p:tgtEl>
                </p:cond>
              </p:nextCondLst>
            </p:seq>
          </p:childTnLst>
        </p:cTn>
      </p:par>
    </p:tnLst>
    <p:bldLst>
      <p:bldP spid="20" grpId="0" animBg="1"/>
      <p:bldP spid="20" grpId="1" animBg="1"/>
      <p:bldP spid="39" grpId="0" animBg="1"/>
      <p:bldP spid="39" grpId="1" animBg="1"/>
      <p:bldP spid="34" grpId="0" animBg="1"/>
      <p:bldP spid="34" grpId="1" animBg="1"/>
      <p:bldP spid="44" grpId="0" animBg="1"/>
      <p:bldP spid="44" grpId="1" animBg="1"/>
      <p:bldP spid="45" grpId="0" animBg="1"/>
      <p:bldP spid="45" grpId="1" animBg="1"/>
      <p:bldP spid="46" grpId="0" animBg="1"/>
      <p:bldP spid="46" grpId="1" animBg="1"/>
      <p:bldP spid="48" grpId="0" animBg="1"/>
      <p:bldP spid="48" grpId="1" animBg="1"/>
      <p:bldP spid="49" grpId="0" animBg="1"/>
      <p:bldP spid="49" grpId="1" animBg="1"/>
      <p:bldP spid="50" grpId="0" animBg="1"/>
      <p:bldP spid="50"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p:nvPr/>
        </p:nvGrpSpPr>
        <p:grpSpPr bwMode="auto">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grpSp>
        <p:nvGrpSpPr>
          <p:cNvPr id="3" name="组合 33"/>
          <p:cNvGrpSpPr/>
          <p:nvPr/>
        </p:nvGrpSpPr>
        <p:grpSpPr bwMode="auto">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endParaRPr>
            </a:p>
          </p:txBody>
        </p:sp>
      </p:grpSp>
      <p:sp>
        <p:nvSpPr>
          <p:cNvPr id="202" name="文本框 5"/>
          <p:cNvSpPr txBox="1"/>
          <p:nvPr/>
        </p:nvSpPr>
        <p:spPr>
          <a:xfrm>
            <a:off x="917575" y="233363"/>
            <a:ext cx="5211763" cy="646112"/>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3600" dirty="0">
                <a:solidFill>
                  <a:srgbClr val="4F81BD">
                    <a:lumMod val="50000"/>
                  </a:srgbClr>
                </a:solidFill>
              </a:rPr>
              <a:t>Part Ⅲ</a:t>
            </a:r>
            <a:endParaRPr lang="zh-CN" altLang="en-US" sz="3600" dirty="0">
              <a:solidFill>
                <a:srgbClr val="4F81BD">
                  <a:lumMod val="50000"/>
                </a:srgbClr>
              </a:solidFill>
            </a:endParaRPr>
          </a:p>
        </p:txBody>
      </p:sp>
      <p:grpSp>
        <p:nvGrpSpPr>
          <p:cNvPr id="4" name="组合 7"/>
          <p:cNvGrpSpPr/>
          <p:nvPr/>
        </p:nvGrpSpPr>
        <p:grpSpPr bwMode="auto">
          <a:xfrm flipH="1">
            <a:off x="7938" y="1273175"/>
            <a:ext cx="6108700" cy="363538"/>
            <a:chOff x="283681" y="2459690"/>
            <a:chExt cx="6109250" cy="363336"/>
          </a:xfrm>
        </p:grpSpPr>
        <p:cxnSp>
          <p:nvCxnSpPr>
            <p:cNvPr id="34834" name="MH_Other_1"/>
            <p:cNvCxnSpPr>
              <a:cxnSpLocks noChangeShapeType="1"/>
            </p:cNvCxnSpPr>
            <p:nvPr>
              <p:custDataLst>
                <p:tags r:id="rId3"/>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34835" name="MH_Other_2"/>
            <p:cNvCxnSpPr>
              <a:cxnSpLocks noChangeShapeType="1"/>
            </p:cNvCxnSpPr>
            <p:nvPr>
              <p:custDataLst>
                <p:tags r:id="rId4"/>
              </p:custDataLst>
            </p:nvPr>
          </p:nvCxnSpPr>
          <p:spPr bwMode="auto">
            <a:xfrm>
              <a:off x="6140931" y="2459690"/>
              <a:ext cx="252000" cy="0"/>
            </a:xfrm>
            <a:prstGeom prst="line">
              <a:avLst/>
            </a:prstGeom>
            <a:noFill/>
            <a:ln w="25400" algn="ctr">
              <a:solidFill>
                <a:srgbClr val="E95D0E"/>
              </a:solidFill>
              <a:miter lim="800000"/>
            </a:ln>
          </p:spPr>
        </p:cxnSp>
        <p:cxnSp>
          <p:nvCxnSpPr>
            <p:cNvPr id="34836" name="MH_Other_3"/>
            <p:cNvCxnSpPr>
              <a:cxnSpLocks noChangeShapeType="1"/>
            </p:cNvCxnSpPr>
            <p:nvPr>
              <p:custDataLst>
                <p:tags r:id="rId5"/>
              </p:custDataLst>
            </p:nvPr>
          </p:nvCxnSpPr>
          <p:spPr bwMode="auto">
            <a:xfrm>
              <a:off x="283681" y="2823026"/>
              <a:ext cx="5292000" cy="0"/>
            </a:xfrm>
            <a:prstGeom prst="line">
              <a:avLst/>
            </a:prstGeom>
            <a:noFill/>
            <a:ln w="25400" algn="ctr">
              <a:solidFill>
                <a:srgbClr val="E95D0E"/>
              </a:solidFill>
              <a:miter lim="800000"/>
            </a:ln>
          </p:spPr>
        </p:cxnSp>
      </p:grpSp>
      <p:sp>
        <p:nvSpPr>
          <p:cNvPr id="207" name="MH_Other_4"/>
          <p:cNvSpPr txBox="1"/>
          <p:nvPr>
            <p:custDataLst>
              <p:tags r:id="rId1"/>
            </p:custDataLst>
          </p:nvPr>
        </p:nvSpPr>
        <p:spPr bwMode="auto">
          <a:xfrm>
            <a:off x="690563" y="1173163"/>
            <a:ext cx="5869628" cy="461537"/>
          </a:xfrm>
          <a:prstGeom prst="rect">
            <a:avLst/>
          </a:prstGeom>
          <a:noFill/>
        </p:spPr>
        <p:txBody>
          <a:bodyPr wrap="square">
            <a:spAutoFit/>
          </a:bodyPr>
          <a:lstStyle/>
          <a:p>
            <a:pPr algn="ctr" fontAlgn="auto">
              <a:spcBef>
                <a:spcPts val="0"/>
              </a:spcBef>
              <a:spcAft>
                <a:spcPts val="0"/>
              </a:spcAft>
              <a:defRPr/>
            </a:pPr>
            <a:r>
              <a:rPr lang="en-US" altLang="zh-CN" sz="2400" b="1" kern="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t>
            </a:r>
            <a:r>
              <a:rPr lang="en-US" altLang="zh-CN" sz="2400" b="1" kern="0" smtClean="0">
                <a:solidFill>
                  <a:srgbClr val="E95D0E"/>
                </a:solidFill>
                <a:latin typeface="微软雅黑" panose="020B0503020204020204" pitchFamily="34" charset="-122"/>
                <a:ea typeface="微软雅黑" panose="020B0503020204020204" pitchFamily="34" charset="-122"/>
                <a:cs typeface="Arial" panose="020B0604020202020204" pitchFamily="34" charset="0"/>
              </a:rPr>
              <a:t>B     Extensive Reading 11-12</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6811853" y="2628097"/>
            <a:ext cx="4713288" cy="2031325"/>
          </a:xfrm>
          <a:prstGeom prst="rect">
            <a:avLst/>
          </a:prstGeom>
          <a:solidFill>
            <a:srgbClr val="FFFF99"/>
          </a:solidFill>
        </p:spPr>
        <p:txBody>
          <a:bodyPr wrap="square">
            <a:spAutoFit/>
          </a:bodyPr>
          <a:lstStyle/>
          <a:p>
            <a:r>
              <a:rPr lang="en-US" altLang="zh-CN" smtClean="0"/>
              <a:t>         </a:t>
            </a:r>
            <a:r>
              <a:rPr lang="zh-CN" altLang="zh-CN" smtClean="0"/>
              <a:t>在到达北京时尚地标三里屯后，我们吃过午餐，并用手机转账分担了餐费。</a:t>
            </a:r>
          </a:p>
          <a:p>
            <a:r>
              <a:rPr lang="en-US" altLang="zh-CN" smtClean="0"/>
              <a:t>         </a:t>
            </a:r>
            <a:r>
              <a:rPr lang="zh-CN" altLang="zh-CN" smtClean="0"/>
              <a:t>从街头小贩到大型连锁商店，北京的很多商家都接受移动支付，主要是通过主流的应用程序支付宝和微信来完成支付。这种新的支付方式将会节省大量的资源，是一种利于环境的低碳生活方式。</a:t>
            </a:r>
            <a:endParaRPr lang="zh-CN" altLang="zh-CN"/>
          </a:p>
        </p:txBody>
      </p:sp>
      <p:pic>
        <p:nvPicPr>
          <p:cNvPr id="24" name="图片 23"/>
          <p:cNvPicPr>
            <a:picLocks noChangeAspect="1"/>
          </p:cNvPicPr>
          <p:nvPr/>
        </p:nvPicPr>
        <p:blipFill>
          <a:blip r:embed="rId8" cstate="print"/>
          <a:srcRect/>
          <a:stretch>
            <a:fillRect/>
          </a:stretch>
        </p:blipFill>
        <p:spPr bwMode="auto">
          <a:xfrm>
            <a:off x="10809288" y="1588"/>
            <a:ext cx="927100" cy="925512"/>
          </a:xfrm>
          <a:prstGeom prst="rect">
            <a:avLst/>
          </a:prstGeom>
          <a:noFill/>
          <a:ln w="9525">
            <a:noFill/>
            <a:miter lim="800000"/>
            <a:headEnd/>
            <a:tailEnd/>
          </a:ln>
        </p:spPr>
      </p:pic>
      <p:graphicFrame>
        <p:nvGraphicFramePr>
          <p:cNvPr id="26" name="Group 62"/>
          <p:cNvGraphicFramePr>
            <a:graphicFrameLocks noGrp="1"/>
          </p:cNvGraphicFramePr>
          <p:nvPr/>
        </p:nvGraphicFramePr>
        <p:xfrm>
          <a:off x="1776413" y="4652963"/>
          <a:ext cx="720537" cy="334984"/>
        </p:xfrm>
        <a:graphic>
          <a:graphicData uri="http://schemas.openxmlformats.org/drawingml/2006/table">
            <a:tbl>
              <a:tblPr/>
              <a:tblGrid>
                <a:gridCol w="720537"/>
              </a:tblGrid>
              <a:tr h="334921">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 </a:t>
                      </a:r>
                    </a:p>
                  </a:txBody>
                  <a:tcPr marL="91498" marR="91498" marT="45572" marB="45572" horzOverflow="overflow">
                    <a:lnL>
                      <a:noFill/>
                    </a:lnL>
                    <a:lnR>
                      <a:noFill/>
                    </a:lnR>
                    <a:lnT>
                      <a:noFill/>
                    </a:lnT>
                    <a:lnB>
                      <a:noFill/>
                    </a:lnB>
                    <a:lnTlToBr>
                      <a:noFill/>
                    </a:lnTlToBr>
                    <a:lnBlToTr>
                      <a:noFill/>
                    </a:lnBlToTr>
                    <a:noFill/>
                  </a:tcPr>
                </a:tc>
              </a:tr>
            </a:tbl>
          </a:graphicData>
        </a:graphic>
      </p:graphicFrame>
      <p:pic>
        <p:nvPicPr>
          <p:cNvPr id="40" name="Picture 2" descr="C:\Users\xiaanwen\Desktop\播放.png"/>
          <p:cNvPicPr>
            <a:picLocks noChangeAspect="1" noChangeArrowheads="1"/>
          </p:cNvPicPr>
          <p:nvPr/>
        </p:nvPicPr>
        <p:blipFill>
          <a:blip r:embed="rId9" cstate="print"/>
          <a:srcRect t="8850" b="8286"/>
          <a:stretch>
            <a:fillRect/>
          </a:stretch>
        </p:blipFill>
        <p:spPr bwMode="auto">
          <a:xfrm>
            <a:off x="7239000" y="144463"/>
            <a:ext cx="1071563" cy="712787"/>
          </a:xfrm>
          <a:prstGeom prst="rect">
            <a:avLst/>
          </a:prstGeom>
          <a:noFill/>
          <a:ln w="9525">
            <a:noFill/>
            <a:miter lim="800000"/>
            <a:headEnd/>
            <a:tailEnd/>
          </a:ln>
        </p:spPr>
      </p:pic>
      <p:pic>
        <p:nvPicPr>
          <p:cNvPr id="41" name="Picture 3" descr="C:\Users\xiaanwen\Desktop\暂停.png"/>
          <p:cNvPicPr>
            <a:picLocks noChangeAspect="1" noChangeArrowheads="1"/>
          </p:cNvPicPr>
          <p:nvPr/>
        </p:nvPicPr>
        <p:blipFill>
          <a:blip r:embed="rId10" cstate="print"/>
          <a:srcRect t="8334" b="8331"/>
          <a:stretch>
            <a:fillRect/>
          </a:stretch>
        </p:blipFill>
        <p:spPr bwMode="auto">
          <a:xfrm>
            <a:off x="8524875" y="144463"/>
            <a:ext cx="927100" cy="719137"/>
          </a:xfrm>
          <a:prstGeom prst="rect">
            <a:avLst/>
          </a:prstGeom>
          <a:noFill/>
          <a:ln w="9525">
            <a:noFill/>
            <a:miter lim="800000"/>
            <a:headEnd/>
            <a:tailEnd/>
          </a:ln>
        </p:spPr>
      </p:pic>
      <p:pic>
        <p:nvPicPr>
          <p:cNvPr id="42" name="Picture 4" descr="C:\Users\xiaanwen\Desktop\停止.png"/>
          <p:cNvPicPr>
            <a:picLocks noChangeAspect="1" noChangeArrowheads="1"/>
          </p:cNvPicPr>
          <p:nvPr/>
        </p:nvPicPr>
        <p:blipFill>
          <a:blip r:embed="rId11" cstate="print"/>
          <a:srcRect t="6667"/>
          <a:stretch>
            <a:fillRect/>
          </a:stretch>
        </p:blipFill>
        <p:spPr bwMode="auto">
          <a:xfrm>
            <a:off x="9594850" y="100013"/>
            <a:ext cx="857250" cy="828675"/>
          </a:xfrm>
          <a:prstGeom prst="rect">
            <a:avLst/>
          </a:prstGeom>
          <a:noFill/>
          <a:ln w="9525">
            <a:noFill/>
            <a:miter lim="800000"/>
            <a:headEnd/>
            <a:tailEnd/>
          </a:ln>
        </p:spPr>
      </p:pic>
      <p:graphicFrame>
        <p:nvGraphicFramePr>
          <p:cNvPr id="59" name="Group 80"/>
          <p:cNvGraphicFramePr>
            <a:graphicFrameLocks noGrp="1"/>
          </p:cNvGraphicFramePr>
          <p:nvPr/>
        </p:nvGraphicFramePr>
        <p:xfrm>
          <a:off x="643709" y="5749834"/>
          <a:ext cx="1032934" cy="448734"/>
        </p:xfrm>
        <a:graphic>
          <a:graphicData uri="http://schemas.openxmlformats.org/drawingml/2006/table">
            <a:tbl>
              <a:tblPr/>
              <a:tblGrid>
                <a:gridCol w="1032934"/>
              </a:tblGrid>
              <a:tr h="448734">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43" name="TextBox 42"/>
          <p:cNvSpPr txBox="1"/>
          <p:nvPr/>
        </p:nvSpPr>
        <p:spPr>
          <a:xfrm>
            <a:off x="813190" y="1812578"/>
            <a:ext cx="5339311" cy="4251933"/>
          </a:xfrm>
          <a:prstGeom prst="rect">
            <a:avLst/>
          </a:prstGeom>
          <a:noFill/>
        </p:spPr>
        <p:txBody>
          <a:bodyPr wrap="square" rtlCol="0">
            <a:spAutoFit/>
          </a:bodyPr>
          <a:lstStyle/>
          <a:p>
            <a:pPr algn="just">
              <a:lnSpc>
                <a:spcPct val="130000"/>
              </a:lnSpc>
            </a:pPr>
            <a:r>
              <a:rPr lang="en-US" altLang="zh-CN" sz="2400" b="1" smtClean="0">
                <a:solidFill>
                  <a:srgbClr val="FF0000"/>
                </a:solidFill>
                <a:latin typeface="Comic Sans MS" panose="030F0702030302020204" pitchFamily="66" charset="0"/>
              </a:rPr>
              <a:t>11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After arriving at our </a:t>
            </a:r>
            <a:r>
              <a:rPr lang="en-US" altLang="zh-CN" sz="1700" b="1" kern="100" smtClean="0">
                <a:solidFill>
                  <a:srgbClr val="0070C0"/>
                </a:solidFill>
                <a:latin typeface="Times New Roman" panose="02020603050405020304" pitchFamily="18" charset="0"/>
              </a:rPr>
              <a:t>destination</a:t>
            </a:r>
            <a:r>
              <a:rPr lang="en-US" altLang="zh-CN" sz="2000" b="1" baseline="30000" smtClean="0">
                <a:solidFill>
                  <a:schemeClr val="accent5"/>
                </a:solidFill>
                <a:latin typeface="Times New Roman" panose="02020603050405020304" pitchFamily="18" charset="0"/>
                <a:cs typeface="Times New Roman" panose="02020603050405020304" pitchFamily="18" charset="0"/>
              </a:rPr>
              <a:t>26</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in Beijing’s </a:t>
            </a:r>
            <a:r>
              <a:rPr lang="en-US" altLang="zh-CN" sz="1700" b="1" kern="100" smtClean="0">
                <a:solidFill>
                  <a:srgbClr val="0070C0"/>
                </a:solidFill>
                <a:latin typeface="Times New Roman" panose="02020603050405020304" pitchFamily="18" charset="0"/>
              </a:rPr>
              <a:t>trendy</a:t>
            </a:r>
            <a:r>
              <a:rPr lang="en-US" altLang="zh-CN" sz="2000" b="1" baseline="30000" smtClean="0">
                <a:solidFill>
                  <a:schemeClr val="accent5"/>
                </a:solidFill>
                <a:latin typeface="Times New Roman" panose="02020603050405020304" pitchFamily="18" charset="0"/>
                <a:cs typeface="Times New Roman" panose="02020603050405020304" pitchFamily="18" charset="0"/>
              </a:rPr>
              <a:t>27</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Sanlitun area, we eat lunch and split the check — also using our phones. </a:t>
            </a:r>
          </a:p>
          <a:p>
            <a:pPr algn="just">
              <a:lnSpc>
                <a:spcPct val="130000"/>
              </a:lnSpc>
            </a:pPr>
            <a:r>
              <a:rPr lang="en-US" altLang="zh-CN" sz="2400" b="1" smtClean="0">
                <a:solidFill>
                  <a:srgbClr val="FF0000"/>
                </a:solidFill>
                <a:latin typeface="Comic Sans MS" panose="030F0702030302020204" pitchFamily="66" charset="0"/>
              </a:rPr>
              <a:t>12 </a:t>
            </a:r>
            <a:r>
              <a:rPr lang="zh-CN" altLang="en-US"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From tiny street </a:t>
            </a:r>
            <a:r>
              <a:rPr lang="en-US" altLang="zh-CN" sz="1700" b="1" kern="100" smtClean="0">
                <a:solidFill>
                  <a:srgbClr val="0070C0"/>
                </a:solidFill>
                <a:latin typeface="Times New Roman" panose="02020603050405020304" pitchFamily="18" charset="0"/>
              </a:rPr>
              <a:t>vendors</a:t>
            </a:r>
            <a:r>
              <a:rPr lang="en-US" altLang="zh-CN" sz="2000" b="1" baseline="30000" smtClean="0">
                <a:solidFill>
                  <a:schemeClr val="accent5"/>
                </a:solidFill>
                <a:latin typeface="Times New Roman" panose="02020603050405020304" pitchFamily="18" charset="0"/>
                <a:cs typeface="Times New Roman" panose="02020603050405020304" pitchFamily="18" charset="0"/>
              </a:rPr>
              <a:t>28</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to large chains, a huge number of businesses in Beijing accept mobile payments, mostly through popular apps, Alipay and WeChat. This new payment system will save a lot of </a:t>
            </a:r>
            <a:r>
              <a:rPr lang="en-US" altLang="zh-CN" sz="1700" b="1" kern="100" smtClean="0">
                <a:solidFill>
                  <a:srgbClr val="0070C0"/>
                </a:solidFill>
                <a:latin typeface="Times New Roman" panose="02020603050405020304" pitchFamily="18" charset="0"/>
              </a:rPr>
              <a:t>resources</a:t>
            </a:r>
            <a:r>
              <a:rPr lang="en-US" altLang="zh-CN" sz="2000" b="1" baseline="30000" smtClean="0">
                <a:solidFill>
                  <a:schemeClr val="accent5"/>
                </a:solidFill>
                <a:latin typeface="Times New Roman" panose="02020603050405020304" pitchFamily="18" charset="0"/>
                <a:cs typeface="Times New Roman" panose="02020603050405020304" pitchFamily="18" charset="0"/>
              </a:rPr>
              <a:t>29</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and is a kind of low </a:t>
            </a:r>
            <a:r>
              <a:rPr lang="en-US" altLang="zh-CN" sz="1700" b="1" kern="100" smtClean="0">
                <a:solidFill>
                  <a:srgbClr val="0070C0"/>
                </a:solidFill>
                <a:latin typeface="Times New Roman" panose="02020603050405020304" pitchFamily="18" charset="0"/>
              </a:rPr>
              <a:t>carbon</a:t>
            </a:r>
            <a:r>
              <a:rPr lang="en-US" altLang="zh-CN" sz="2000" b="1" baseline="30000" smtClean="0">
                <a:solidFill>
                  <a:schemeClr val="accent5"/>
                </a:solidFill>
                <a:latin typeface="Times New Roman" panose="02020603050405020304" pitchFamily="18" charset="0"/>
                <a:cs typeface="Times New Roman" panose="02020603050405020304" pitchFamily="18" charset="0"/>
              </a:rPr>
              <a:t>30</a:t>
            </a:r>
            <a:r>
              <a:rPr lang="en-US" altLang="zh-CN" sz="200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living style which will benefit our environment. </a:t>
            </a:r>
            <a:endParaRPr lang="zh-CN" altLang="en-US" sz="2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3" name="矩形 32"/>
          <p:cNvSpPr/>
          <p:nvPr/>
        </p:nvSpPr>
        <p:spPr>
          <a:xfrm>
            <a:off x="5971607" y="3244334"/>
            <a:ext cx="248786" cy="369332"/>
          </a:xfrm>
          <a:prstGeom prst="rect">
            <a:avLst/>
          </a:prstGeom>
        </p:spPr>
        <p:txBody>
          <a:bodyPr wrap="none">
            <a:spAutoFit/>
          </a:bodyPr>
          <a:lstStyle/>
          <a:p>
            <a:pPr lvl="0" fontAlgn="base">
              <a:spcBef>
                <a:spcPct val="20000"/>
              </a:spcBef>
              <a:spcAft>
                <a:spcPct val="0"/>
              </a:spcAft>
            </a:pPr>
            <a:r>
              <a:rPr lang="zh-CN" altLang="en-US" dirty="0" smtClean="0">
                <a:solidFill>
                  <a:srgbClr val="000000"/>
                </a:solidFill>
                <a:latin typeface="Arial" panose="020B0604020202020204" pitchFamily="34" charset="0"/>
                <a:ea typeface="宋体" panose="02010600030101010101" pitchFamily="2" charset="-122"/>
              </a:rPr>
              <a:t> </a:t>
            </a:r>
          </a:p>
        </p:txBody>
      </p:sp>
      <p:sp>
        <p:nvSpPr>
          <p:cNvPr id="39" name="矩形 38"/>
          <p:cNvSpPr/>
          <p:nvPr/>
        </p:nvSpPr>
        <p:spPr>
          <a:xfrm>
            <a:off x="6483200" y="1921638"/>
            <a:ext cx="5289847" cy="452432"/>
          </a:xfrm>
          <a:prstGeom prst="rect">
            <a:avLst/>
          </a:prstGeom>
          <a:solidFill>
            <a:srgbClr val="D7F9D3"/>
          </a:solidFill>
          <a:ln>
            <a:solidFill>
              <a:srgbClr val="FF0000"/>
            </a:solidFill>
          </a:ln>
        </p:spPr>
        <p:txBody>
          <a:bodyPr wrap="square">
            <a:spAutoFit/>
          </a:bodyPr>
          <a:lstStyle/>
          <a:p>
            <a:pPr>
              <a:lnSpc>
                <a:spcPct val="130000"/>
              </a:lnSpc>
            </a:pPr>
            <a:r>
              <a:rPr lang="zh-CN" altLang="zh-CN" kern="100">
                <a:solidFill>
                  <a:srgbClr val="0070C0"/>
                </a:solidFill>
                <a:latin typeface="Times New Roman" panose="02020603050405020304" pitchFamily="18" charset="0"/>
                <a:ea typeface="+mn-ea"/>
              </a:rPr>
              <a:t>★</a:t>
            </a:r>
            <a:r>
              <a:rPr lang="zh-CN" altLang="zh-CN" b="1" kern="100">
                <a:solidFill>
                  <a:srgbClr val="0070C0"/>
                </a:solidFill>
                <a:latin typeface="Times New Roman" panose="02020603050405020304" pitchFamily="18" charset="0"/>
              </a:rPr>
              <a:t> </a:t>
            </a:r>
            <a:r>
              <a:rPr lang="en-US" altLang="zh-CN" b="1" kern="100" smtClean="0">
                <a:solidFill>
                  <a:srgbClr val="0070C0"/>
                </a:solidFill>
                <a:latin typeface="Times New Roman" panose="02020603050405020304" pitchFamily="18" charset="0"/>
              </a:rPr>
              <a:t>destination </a:t>
            </a:r>
            <a:r>
              <a:rPr lang="en-US" altLang="zh-CN" smtClean="0"/>
              <a:t>/ˌdestɪˈneɪʃn/       n. </a:t>
            </a:r>
            <a:r>
              <a:rPr lang="zh-CN" altLang="en-US" smtClean="0"/>
              <a:t>目的地，终点</a:t>
            </a:r>
            <a:endParaRPr lang="en-US" altLang="zh-CN" smtClean="0"/>
          </a:p>
        </p:txBody>
      </p:sp>
      <p:graphicFrame>
        <p:nvGraphicFramePr>
          <p:cNvPr id="47" name="Group 80"/>
          <p:cNvGraphicFramePr>
            <a:graphicFrameLocks noGrp="1"/>
          </p:cNvGraphicFramePr>
          <p:nvPr/>
        </p:nvGraphicFramePr>
        <p:xfrm>
          <a:off x="4543366" y="1947658"/>
          <a:ext cx="1009753" cy="349927"/>
        </p:xfrm>
        <a:graphic>
          <a:graphicData uri="http://schemas.openxmlformats.org/drawingml/2006/table">
            <a:tbl>
              <a:tblPr/>
              <a:tblGrid>
                <a:gridCol w="1009753"/>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lang="zh-CN" altLang="en-US" sz="2000" b="1" kern="1200" baseline="30000" dirty="0" smtClean="0">
                          <a:solidFill>
                            <a:schemeClr val="accent5"/>
                          </a:solidFill>
                          <a:latin typeface="Times New Roman" panose="02020603050405020304" pitchFamily="18" charset="0"/>
                          <a:ea typeface="+mn-ea"/>
                          <a:cs typeface="Times New Roman" panose="02020603050405020304" pitchFamily="18" charset="0"/>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sp>
        <p:nvSpPr>
          <p:cNvPr id="34" name="矩形 33"/>
          <p:cNvSpPr/>
          <p:nvPr/>
        </p:nvSpPr>
        <p:spPr>
          <a:xfrm>
            <a:off x="6524505" y="4707015"/>
            <a:ext cx="4986680" cy="369332"/>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pitchFamily="18" charset="0"/>
              </a:rPr>
              <a:t>★ </a:t>
            </a:r>
            <a:r>
              <a:rPr lang="en-US" altLang="zh-CN" b="1" kern="100" smtClean="0">
                <a:solidFill>
                  <a:srgbClr val="0070C0"/>
                </a:solidFill>
                <a:latin typeface="Times New Roman" panose="02020603050405020304" pitchFamily="18" charset="0"/>
              </a:rPr>
              <a:t>resource</a:t>
            </a:r>
            <a:r>
              <a:rPr lang="en-US" altLang="zh-CN" b="1" smtClean="0"/>
              <a:t>  </a:t>
            </a:r>
            <a:r>
              <a:rPr lang="en-US" altLang="zh-CN" smtClean="0"/>
              <a:t>/rɪˈsɔːs/         n. </a:t>
            </a:r>
            <a:r>
              <a:rPr lang="zh-CN" altLang="en-US" smtClean="0"/>
              <a:t>资源；资料</a:t>
            </a:r>
          </a:p>
        </p:txBody>
      </p:sp>
      <p:sp>
        <p:nvSpPr>
          <p:cNvPr id="44" name="矩形 43"/>
          <p:cNvSpPr/>
          <p:nvPr/>
        </p:nvSpPr>
        <p:spPr>
          <a:xfrm>
            <a:off x="6514535" y="3210076"/>
            <a:ext cx="4986680" cy="369332"/>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pitchFamily="18" charset="0"/>
              </a:rPr>
              <a:t>★</a:t>
            </a:r>
            <a:r>
              <a:rPr lang="en-US" altLang="zh-CN" b="1" smtClean="0"/>
              <a:t> </a:t>
            </a:r>
            <a:r>
              <a:rPr lang="en-US" altLang="zh-CN" b="1" kern="100" smtClean="0">
                <a:solidFill>
                  <a:srgbClr val="0070C0"/>
                </a:solidFill>
                <a:latin typeface="Times New Roman" panose="02020603050405020304" pitchFamily="18" charset="0"/>
              </a:rPr>
              <a:t>vendor  </a:t>
            </a:r>
            <a:r>
              <a:rPr lang="en-US" altLang="zh-CN" smtClean="0"/>
              <a:t>/ˈvendə(r)/       n. </a:t>
            </a:r>
            <a:r>
              <a:rPr lang="zh-CN" altLang="en-US" smtClean="0"/>
              <a:t>小贩，摊贩</a:t>
            </a:r>
          </a:p>
        </p:txBody>
      </p:sp>
      <p:sp>
        <p:nvSpPr>
          <p:cNvPr id="45" name="矩形 44"/>
          <p:cNvSpPr/>
          <p:nvPr/>
        </p:nvSpPr>
        <p:spPr>
          <a:xfrm>
            <a:off x="6470383" y="2358608"/>
            <a:ext cx="4986680" cy="369332"/>
          </a:xfrm>
          <a:prstGeom prst="rect">
            <a:avLst/>
          </a:prstGeom>
          <a:solidFill>
            <a:srgbClr val="D7F9D3"/>
          </a:solidFill>
          <a:ln>
            <a:solidFill>
              <a:srgbClr val="FF0000"/>
            </a:solidFill>
          </a:ln>
        </p:spPr>
        <p:txBody>
          <a:bodyPr wrap="square">
            <a:spAutoFit/>
          </a:bodyPr>
          <a:lstStyle/>
          <a:p>
            <a:r>
              <a:rPr lang="zh-CN" altLang="zh-CN" kern="100" dirty="0">
                <a:solidFill>
                  <a:srgbClr val="0070C0"/>
                </a:solidFill>
                <a:latin typeface="Times New Roman" panose="02020603050405020304" pitchFamily="18" charset="0"/>
                <a:ea typeface="+mn-ea"/>
              </a:rPr>
              <a:t>★</a:t>
            </a:r>
            <a:r>
              <a:rPr lang="zh-CN" altLang="zh-CN" b="1" kern="100" dirty="0" smtClean="0">
                <a:solidFill>
                  <a:srgbClr val="0070C0"/>
                </a:solidFill>
                <a:latin typeface="Times New Roman" panose="02020603050405020304" pitchFamily="18" charset="0"/>
              </a:rPr>
              <a:t> </a:t>
            </a:r>
            <a:r>
              <a:rPr lang="en-US" altLang="zh-CN" b="1" kern="100" dirty="0" smtClean="0">
                <a:solidFill>
                  <a:srgbClr val="0070C0"/>
                </a:solidFill>
                <a:latin typeface="Times New Roman" panose="02020603050405020304" pitchFamily="18" charset="0"/>
              </a:rPr>
              <a:t>trendy  </a:t>
            </a:r>
            <a:r>
              <a:rPr lang="en-US" altLang="zh-CN" dirty="0" smtClean="0"/>
              <a:t>/ˈtrendi/            adj. </a:t>
            </a:r>
            <a:r>
              <a:rPr lang="zh-CN" altLang="en-US" dirty="0" smtClean="0"/>
              <a:t>时髦的，赶时髦的</a:t>
            </a:r>
          </a:p>
        </p:txBody>
      </p:sp>
      <p:sp>
        <p:nvSpPr>
          <p:cNvPr id="46" name="矩形 45"/>
          <p:cNvSpPr/>
          <p:nvPr/>
        </p:nvSpPr>
        <p:spPr>
          <a:xfrm>
            <a:off x="6486050" y="5232581"/>
            <a:ext cx="4986680" cy="369332"/>
          </a:xfrm>
          <a:prstGeom prst="rect">
            <a:avLst/>
          </a:prstGeom>
          <a:solidFill>
            <a:srgbClr val="D7F9D3"/>
          </a:solidFill>
          <a:ln>
            <a:solidFill>
              <a:srgbClr val="FF0000"/>
            </a:solidFill>
          </a:ln>
        </p:spPr>
        <p:txBody>
          <a:bodyPr wrap="square">
            <a:spAutoFit/>
          </a:bodyPr>
          <a:lstStyle/>
          <a:p>
            <a:r>
              <a:rPr lang="zh-CN" altLang="zh-CN" kern="100" smtClean="0">
                <a:solidFill>
                  <a:srgbClr val="0070C0"/>
                </a:solidFill>
                <a:latin typeface="Times New Roman" panose="02020603050405020304" pitchFamily="18" charset="0"/>
              </a:rPr>
              <a:t>★</a:t>
            </a:r>
            <a:r>
              <a:rPr lang="en-US" altLang="zh-CN" b="1" smtClean="0"/>
              <a:t> </a:t>
            </a:r>
            <a:r>
              <a:rPr lang="en-US" altLang="zh-CN" b="1" kern="100" smtClean="0">
                <a:solidFill>
                  <a:srgbClr val="0070C0"/>
                </a:solidFill>
                <a:latin typeface="Times New Roman" panose="02020603050405020304" pitchFamily="18" charset="0"/>
              </a:rPr>
              <a:t>carbon</a:t>
            </a:r>
            <a:r>
              <a:rPr lang="en-US" altLang="zh-CN" b="1" smtClean="0"/>
              <a:t>  </a:t>
            </a:r>
            <a:r>
              <a:rPr lang="en-US" altLang="zh-CN" smtClean="0"/>
              <a:t>/ˈkɑːbən/        n. </a:t>
            </a:r>
            <a:r>
              <a:rPr lang="zh-CN" altLang="en-US" smtClean="0"/>
              <a:t>碳 </a:t>
            </a:r>
            <a:endParaRPr lang="en-US" altLang="zh-CN" smtClean="0"/>
          </a:p>
        </p:txBody>
      </p:sp>
      <p:graphicFrame>
        <p:nvGraphicFramePr>
          <p:cNvPr id="48" name="Group 80"/>
          <p:cNvGraphicFramePr>
            <a:graphicFrameLocks noGrp="1"/>
          </p:cNvGraphicFramePr>
          <p:nvPr/>
        </p:nvGraphicFramePr>
        <p:xfrm>
          <a:off x="1922804" y="2392117"/>
          <a:ext cx="794760" cy="349927"/>
        </p:xfrm>
        <a:graphic>
          <a:graphicData uri="http://schemas.openxmlformats.org/drawingml/2006/table">
            <a:tbl>
              <a:tblPr/>
              <a:tblGrid>
                <a:gridCol w="794760"/>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49" name="Group 80"/>
          <p:cNvGraphicFramePr>
            <a:graphicFrameLocks noGrp="1"/>
          </p:cNvGraphicFramePr>
          <p:nvPr/>
        </p:nvGraphicFramePr>
        <p:xfrm>
          <a:off x="3375589" y="3221060"/>
          <a:ext cx="794760" cy="349927"/>
        </p:xfrm>
        <a:graphic>
          <a:graphicData uri="http://schemas.openxmlformats.org/drawingml/2006/table">
            <a:tbl>
              <a:tblPr/>
              <a:tblGrid>
                <a:gridCol w="794760"/>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0" name="Group 80"/>
          <p:cNvGraphicFramePr>
            <a:graphicFrameLocks noGrp="1"/>
          </p:cNvGraphicFramePr>
          <p:nvPr/>
        </p:nvGraphicFramePr>
        <p:xfrm>
          <a:off x="2828658" y="4784940"/>
          <a:ext cx="982765" cy="349927"/>
        </p:xfrm>
        <a:graphic>
          <a:graphicData uri="http://schemas.openxmlformats.org/drawingml/2006/table">
            <a:tbl>
              <a:tblPr/>
              <a:tblGrid>
                <a:gridCol w="982765"/>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graphicFrame>
        <p:nvGraphicFramePr>
          <p:cNvPr id="51" name="Group 80"/>
          <p:cNvGraphicFramePr>
            <a:graphicFrameLocks noGrp="1"/>
          </p:cNvGraphicFramePr>
          <p:nvPr/>
        </p:nvGraphicFramePr>
        <p:xfrm>
          <a:off x="854580" y="5229322"/>
          <a:ext cx="794760" cy="349927"/>
        </p:xfrm>
        <a:graphic>
          <a:graphicData uri="http://schemas.openxmlformats.org/drawingml/2006/table">
            <a:tbl>
              <a:tblPr/>
              <a:tblGrid>
                <a:gridCol w="794760"/>
              </a:tblGrid>
              <a:tr h="349927">
                <a:tc>
                  <a:txBody>
                    <a:bodyPr/>
                    <a:lstStyle>
                      <a:lvl1pPr>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 </a:t>
                      </a:r>
                    </a:p>
                  </a:txBody>
                  <a:tcPr marL="91402" marR="91402" marT="45573" marB="45573" horzOverflow="overflow">
                    <a:lnL>
                      <a:noFill/>
                    </a:lnL>
                    <a:lnR>
                      <a:noFill/>
                    </a:lnR>
                    <a:lnT>
                      <a:noFill/>
                    </a:lnT>
                    <a:lnB>
                      <a:noFill/>
                    </a:lnB>
                    <a:lnTlToBr>
                      <a:noFill/>
                    </a:lnTlToBr>
                    <a:lnBlToTr>
                      <a:noFill/>
                    </a:lnBlToTr>
                    <a:noFill/>
                  </a:tcPr>
                </a:tc>
              </a:tr>
            </a:tbl>
          </a:graphicData>
        </a:graphic>
      </p:graphicFrame>
      <p:pic>
        <p:nvPicPr>
          <p:cNvPr id="52" name="B-11.12.wav">
            <a:hlinkClick r:id="" action="ppaction://media"/>
          </p:cNvPr>
          <p:cNvPicPr>
            <a:picLocks noRot="1" noChangeAspect="1"/>
          </p:cNvPicPr>
          <p:nvPr>
            <a:audioFile r:link="rId2"/>
            <p:extLst>
              <p:ext uri="{DAA4B4D4-6D71-4841-9C94-3DE7FCFB9230}">
                <p14:media xmlns:p14="http://schemas.microsoft.com/office/powerpoint/2010/main" xmlns="" r:link="rId12"/>
              </p:ext>
            </p:extLst>
          </p:nvPr>
        </p:nvPicPr>
        <p:blipFill>
          <a:blip r:embed="rId13" cstate="print"/>
          <a:stretch>
            <a:fillRect/>
          </a:stretch>
        </p:blipFill>
        <p:spPr>
          <a:xfrm>
            <a:off x="12192000" y="1311067"/>
            <a:ext cx="304800" cy="304800"/>
          </a:xfrm>
          <a:prstGeom prst="rect">
            <a:avLst/>
          </a:prstGeom>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47"/>
                    </p:tgtEl>
                  </p:cond>
                </p:stCondLst>
                <p:endSync evt="end" delay="0">
                  <p:rtn val="all"/>
                </p:endSync>
                <p:childTnLst>
                  <p:par>
                    <p:cTn id="13" fill="hold">
                      <p:stCondLst>
                        <p:cond delay="0"/>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ppt_x"/>
                                          </p:val>
                                        </p:tav>
                                        <p:tav tm="100000">
                                          <p:val>
                                            <p:strVal val="#ppt_x"/>
                                          </p:val>
                                        </p:tav>
                                      </p:tavLst>
                                    </p:anim>
                                    <p:anim calcmode="lin" valueType="num">
                                      <p:cBhvr additive="base">
                                        <p:cTn id="1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39"/>
                                        </p:tgtEl>
                                        <p:attrNameLst>
                                          <p:attrName>ppt_x</p:attrName>
                                        </p:attrNameLst>
                                      </p:cBhvr>
                                      <p:tavLst>
                                        <p:tav tm="0">
                                          <p:val>
                                            <p:strVal val="ppt_x"/>
                                          </p:val>
                                        </p:tav>
                                        <p:tav tm="100000">
                                          <p:val>
                                            <p:strVal val="ppt_x"/>
                                          </p:val>
                                        </p:tav>
                                      </p:tavLst>
                                    </p:anim>
                                    <p:anim calcmode="lin" valueType="num">
                                      <p:cBhvr additive="base">
                                        <p:cTn id="23" dur="500"/>
                                        <p:tgtEl>
                                          <p:spTgt spid="39"/>
                                        </p:tgtEl>
                                        <p:attrNameLst>
                                          <p:attrName>ppt_y</p:attrName>
                                        </p:attrNameLst>
                                      </p:cBhvr>
                                      <p:tavLst>
                                        <p:tav tm="0">
                                          <p:val>
                                            <p:strVal val="ppt_y"/>
                                          </p:val>
                                        </p:tav>
                                        <p:tav tm="100000">
                                          <p:val>
                                            <p:strVal val="1+ppt_h/2"/>
                                          </p:val>
                                        </p:tav>
                                      </p:tavLst>
                                    </p:anim>
                                    <p:set>
                                      <p:cBhvr>
                                        <p:cTn id="24"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25" restart="whenNotActive" fill="hold" evtFilter="cancelBubble" nodeType="interactiveSeq">
                <p:stCondLst>
                  <p:cond evt="onClick" delay="0">
                    <p:tgtEl>
                      <p:spTgt spid="48"/>
                    </p:tgtEl>
                  </p:cond>
                </p:stCondLst>
                <p:endSync evt="end" delay="0">
                  <p:rtn val="all"/>
                </p:endSync>
                <p:childTnLst>
                  <p:par>
                    <p:cTn id="26" fill="hold">
                      <p:stCondLst>
                        <p:cond delay="0"/>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cBhvr additive="base">
                                        <p:cTn id="30" dur="500" fill="hold"/>
                                        <p:tgtEl>
                                          <p:spTgt spid="45"/>
                                        </p:tgtEl>
                                        <p:attrNameLst>
                                          <p:attrName>ppt_x</p:attrName>
                                        </p:attrNameLst>
                                      </p:cBhvr>
                                      <p:tavLst>
                                        <p:tav tm="0">
                                          <p:val>
                                            <p:strVal val="#ppt_x"/>
                                          </p:val>
                                        </p:tav>
                                        <p:tav tm="100000">
                                          <p:val>
                                            <p:strVal val="#ppt_x"/>
                                          </p:val>
                                        </p:tav>
                                      </p:tavLst>
                                    </p:anim>
                                    <p:anim calcmode="lin" valueType="num">
                                      <p:cBhvr additive="base">
                                        <p:cTn id="31"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45"/>
                                        </p:tgtEl>
                                        <p:attrNameLst>
                                          <p:attrName>ppt_x</p:attrName>
                                        </p:attrNameLst>
                                      </p:cBhvr>
                                      <p:tavLst>
                                        <p:tav tm="0">
                                          <p:val>
                                            <p:strVal val="ppt_x"/>
                                          </p:val>
                                        </p:tav>
                                        <p:tav tm="100000">
                                          <p:val>
                                            <p:strVal val="ppt_x"/>
                                          </p:val>
                                        </p:tav>
                                      </p:tavLst>
                                    </p:anim>
                                    <p:anim calcmode="lin" valueType="num">
                                      <p:cBhvr additive="base">
                                        <p:cTn id="36" dur="500"/>
                                        <p:tgtEl>
                                          <p:spTgt spid="45"/>
                                        </p:tgtEl>
                                        <p:attrNameLst>
                                          <p:attrName>ppt_y</p:attrName>
                                        </p:attrNameLst>
                                      </p:cBhvr>
                                      <p:tavLst>
                                        <p:tav tm="0">
                                          <p:val>
                                            <p:strVal val="ppt_y"/>
                                          </p:val>
                                        </p:tav>
                                        <p:tav tm="100000">
                                          <p:val>
                                            <p:strVal val="1+ppt_h/2"/>
                                          </p:val>
                                        </p:tav>
                                      </p:tavLst>
                                    </p:anim>
                                    <p:set>
                                      <p:cBhvr>
                                        <p:cTn id="37"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38" restart="whenNotActive" fill="hold" evtFilter="cancelBubble" nodeType="interactiveSeq">
                <p:stCondLst>
                  <p:cond evt="onClick" delay="0">
                    <p:tgtEl>
                      <p:spTgt spid="49"/>
                    </p:tgtEl>
                  </p:cond>
                </p:stCondLst>
                <p:endSync evt="end" delay="0">
                  <p:rtn val="all"/>
                </p:endSync>
                <p:childTnLst>
                  <p:par>
                    <p:cTn id="39" fill="hold">
                      <p:stCondLst>
                        <p:cond delay="0"/>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500" fill="hold"/>
                                        <p:tgtEl>
                                          <p:spTgt spid="44"/>
                                        </p:tgtEl>
                                        <p:attrNameLst>
                                          <p:attrName>ppt_x</p:attrName>
                                        </p:attrNameLst>
                                      </p:cBhvr>
                                      <p:tavLst>
                                        <p:tav tm="0">
                                          <p:val>
                                            <p:strVal val="#ppt_x"/>
                                          </p:val>
                                        </p:tav>
                                        <p:tav tm="100000">
                                          <p:val>
                                            <p:strVal val="#ppt_x"/>
                                          </p:val>
                                        </p:tav>
                                      </p:tavLst>
                                    </p:anim>
                                    <p:anim calcmode="lin" valueType="num">
                                      <p:cBhvr additive="base">
                                        <p:cTn id="4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44"/>
                                        </p:tgtEl>
                                        <p:attrNameLst>
                                          <p:attrName>ppt_x</p:attrName>
                                        </p:attrNameLst>
                                      </p:cBhvr>
                                      <p:tavLst>
                                        <p:tav tm="0">
                                          <p:val>
                                            <p:strVal val="ppt_x"/>
                                          </p:val>
                                        </p:tav>
                                        <p:tav tm="100000">
                                          <p:val>
                                            <p:strVal val="ppt_x"/>
                                          </p:val>
                                        </p:tav>
                                      </p:tavLst>
                                    </p:anim>
                                    <p:anim calcmode="lin" valueType="num">
                                      <p:cBhvr additive="base">
                                        <p:cTn id="49" dur="500"/>
                                        <p:tgtEl>
                                          <p:spTgt spid="44"/>
                                        </p:tgtEl>
                                        <p:attrNameLst>
                                          <p:attrName>ppt_y</p:attrName>
                                        </p:attrNameLst>
                                      </p:cBhvr>
                                      <p:tavLst>
                                        <p:tav tm="0">
                                          <p:val>
                                            <p:strVal val="ppt_y"/>
                                          </p:val>
                                        </p:tav>
                                        <p:tav tm="100000">
                                          <p:val>
                                            <p:strVal val="1+ppt_h/2"/>
                                          </p:val>
                                        </p:tav>
                                      </p:tavLst>
                                    </p:anim>
                                    <p:set>
                                      <p:cBhvr>
                                        <p:cTn id="50"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51" restart="whenNotActive" fill="hold" evtFilter="cancelBubble" nodeType="interactiveSeq">
                <p:stCondLst>
                  <p:cond evt="onClick" delay="0">
                    <p:tgtEl>
                      <p:spTgt spid="50"/>
                    </p:tgtEl>
                  </p:cond>
                </p:stCondLst>
                <p:endSync evt="end" delay="0">
                  <p:rtn val="all"/>
                </p:endSync>
                <p:childTnLst>
                  <p:par>
                    <p:cTn id="52" fill="hold">
                      <p:stCondLst>
                        <p:cond delay="0"/>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34"/>
                                        </p:tgtEl>
                                        <p:attrNameLst>
                                          <p:attrName>style.visibility</p:attrName>
                                        </p:attrNameLst>
                                      </p:cBhvr>
                                      <p:to>
                                        <p:strVal val="visible"/>
                                      </p:to>
                                    </p:set>
                                    <p:anim calcmode="lin" valueType="num">
                                      <p:cBhvr additive="base">
                                        <p:cTn id="56" dur="500" fill="hold"/>
                                        <p:tgtEl>
                                          <p:spTgt spid="34"/>
                                        </p:tgtEl>
                                        <p:attrNameLst>
                                          <p:attrName>ppt_x</p:attrName>
                                        </p:attrNameLst>
                                      </p:cBhvr>
                                      <p:tavLst>
                                        <p:tav tm="0">
                                          <p:val>
                                            <p:strVal val="#ppt_x"/>
                                          </p:val>
                                        </p:tav>
                                        <p:tav tm="100000">
                                          <p:val>
                                            <p:strVal val="#ppt_x"/>
                                          </p:val>
                                        </p:tav>
                                      </p:tavLst>
                                    </p:anim>
                                    <p:anim calcmode="lin" valueType="num">
                                      <p:cBhvr additive="base">
                                        <p:cTn id="57"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grpId="1" nodeType="clickEffect">
                                  <p:stCondLst>
                                    <p:cond delay="0"/>
                                  </p:stCondLst>
                                  <p:childTnLst>
                                    <p:anim calcmode="lin" valueType="num">
                                      <p:cBhvr additive="base">
                                        <p:cTn id="61" dur="500"/>
                                        <p:tgtEl>
                                          <p:spTgt spid="34"/>
                                        </p:tgtEl>
                                        <p:attrNameLst>
                                          <p:attrName>ppt_x</p:attrName>
                                        </p:attrNameLst>
                                      </p:cBhvr>
                                      <p:tavLst>
                                        <p:tav tm="0">
                                          <p:val>
                                            <p:strVal val="ppt_x"/>
                                          </p:val>
                                        </p:tav>
                                        <p:tav tm="100000">
                                          <p:val>
                                            <p:strVal val="ppt_x"/>
                                          </p:val>
                                        </p:tav>
                                      </p:tavLst>
                                    </p:anim>
                                    <p:anim calcmode="lin" valueType="num">
                                      <p:cBhvr additive="base">
                                        <p:cTn id="62" dur="500"/>
                                        <p:tgtEl>
                                          <p:spTgt spid="34"/>
                                        </p:tgtEl>
                                        <p:attrNameLst>
                                          <p:attrName>ppt_y</p:attrName>
                                        </p:attrNameLst>
                                      </p:cBhvr>
                                      <p:tavLst>
                                        <p:tav tm="0">
                                          <p:val>
                                            <p:strVal val="ppt_y"/>
                                          </p:val>
                                        </p:tav>
                                        <p:tav tm="100000">
                                          <p:val>
                                            <p:strVal val="1+ppt_h/2"/>
                                          </p:val>
                                        </p:tav>
                                      </p:tavLst>
                                    </p:anim>
                                    <p:set>
                                      <p:cBhvr>
                                        <p:cTn id="63"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64" restart="whenNotActive" fill="hold" evtFilter="cancelBubble" nodeType="interactiveSeq">
                <p:stCondLst>
                  <p:cond evt="onClick" delay="0">
                    <p:tgtEl>
                      <p:spTgt spid="51"/>
                    </p:tgtEl>
                  </p:cond>
                </p:stCondLst>
                <p:endSync evt="end" delay="0">
                  <p:rtn val="all"/>
                </p:endSync>
                <p:childTnLst>
                  <p:par>
                    <p:cTn id="65" fill="hold">
                      <p:stCondLst>
                        <p:cond delay="0"/>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46"/>
                                        </p:tgtEl>
                                        <p:attrNameLst>
                                          <p:attrName>style.visibility</p:attrName>
                                        </p:attrNameLst>
                                      </p:cBhvr>
                                      <p:to>
                                        <p:strVal val="visible"/>
                                      </p:to>
                                    </p:set>
                                    <p:anim calcmode="lin" valueType="num">
                                      <p:cBhvr additive="base">
                                        <p:cTn id="69" dur="500" fill="hold"/>
                                        <p:tgtEl>
                                          <p:spTgt spid="46"/>
                                        </p:tgtEl>
                                        <p:attrNameLst>
                                          <p:attrName>ppt_x</p:attrName>
                                        </p:attrNameLst>
                                      </p:cBhvr>
                                      <p:tavLst>
                                        <p:tav tm="0">
                                          <p:val>
                                            <p:strVal val="#ppt_x"/>
                                          </p:val>
                                        </p:tav>
                                        <p:tav tm="100000">
                                          <p:val>
                                            <p:strVal val="#ppt_x"/>
                                          </p:val>
                                        </p:tav>
                                      </p:tavLst>
                                    </p:anim>
                                    <p:anim calcmode="lin" valueType="num">
                                      <p:cBhvr additive="base">
                                        <p:cTn id="7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xit" presetSubtype="4" fill="hold" grpId="1" nodeType="clickEffect">
                                  <p:stCondLst>
                                    <p:cond delay="0"/>
                                  </p:stCondLst>
                                  <p:childTnLst>
                                    <p:anim calcmode="lin" valueType="num">
                                      <p:cBhvr additive="base">
                                        <p:cTn id="74" dur="500"/>
                                        <p:tgtEl>
                                          <p:spTgt spid="46"/>
                                        </p:tgtEl>
                                        <p:attrNameLst>
                                          <p:attrName>ppt_x</p:attrName>
                                        </p:attrNameLst>
                                      </p:cBhvr>
                                      <p:tavLst>
                                        <p:tav tm="0">
                                          <p:val>
                                            <p:strVal val="ppt_x"/>
                                          </p:val>
                                        </p:tav>
                                        <p:tav tm="100000">
                                          <p:val>
                                            <p:strVal val="ppt_x"/>
                                          </p:val>
                                        </p:tav>
                                      </p:tavLst>
                                    </p:anim>
                                    <p:anim calcmode="lin" valueType="num">
                                      <p:cBhvr additive="base">
                                        <p:cTn id="75" dur="500"/>
                                        <p:tgtEl>
                                          <p:spTgt spid="46"/>
                                        </p:tgtEl>
                                        <p:attrNameLst>
                                          <p:attrName>ppt_y</p:attrName>
                                        </p:attrNameLst>
                                      </p:cBhvr>
                                      <p:tavLst>
                                        <p:tav tm="0">
                                          <p:val>
                                            <p:strVal val="ppt_y"/>
                                          </p:val>
                                        </p:tav>
                                        <p:tav tm="100000">
                                          <p:val>
                                            <p:strVal val="1+ppt_h/2"/>
                                          </p:val>
                                        </p:tav>
                                      </p:tavLst>
                                    </p:anim>
                                    <p:set>
                                      <p:cBhvr>
                                        <p:cTn id="76"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1"/>
                  </p:tgtEl>
                </p:cond>
              </p:nextCondLst>
            </p:seq>
            <p:audio>
              <p:cMediaNode>
                <p:cTn id="77" fill="hold" display="0">
                  <p:stCondLst>
                    <p:cond delay="indefinite"/>
                  </p:stCondLst>
                  <p:endCondLst>
                    <p:cond evt="onNext" delay="0">
                      <p:tgtEl>
                        <p:sldTgt/>
                      </p:tgtEl>
                    </p:cond>
                    <p:cond evt="onPrev" delay="0">
                      <p:tgtEl>
                        <p:sldTgt/>
                      </p:tgtEl>
                    </p:cond>
                    <p:cond evt="onStopAudio" delay="0">
                      <p:tgtEl>
                        <p:sldTgt/>
                      </p:tgtEl>
                    </p:cond>
                  </p:endCondLst>
                </p:cTn>
                <p:tgtEl>
                  <p:spTgt spid="52"/>
                </p:tgtEl>
              </p:cMediaNode>
            </p:audio>
            <p:seq concurrent="1" nextAc="seek">
              <p:cTn id="78" restart="whenNotActive" fill="hold" evtFilter="cancelBubble" nodeType="interactiveSeq">
                <p:stCondLst>
                  <p:cond evt="onClick" delay="0">
                    <p:tgtEl>
                      <p:spTgt spid="40"/>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clickEffect">
                                  <p:stCondLst>
                                    <p:cond delay="0"/>
                                  </p:stCondLst>
                                  <p:childTnLst>
                                    <p:cmd type="call" cmd="playFrom(0.0)">
                                      <p:cBhvr>
                                        <p:cTn id="82" dur="38401" fill="hold"/>
                                        <p:tgtEl>
                                          <p:spTgt spid="52"/>
                                        </p:tgtEl>
                                      </p:cBhvr>
                                    </p:cmd>
                                  </p:childTnLst>
                                </p:cTn>
                              </p:par>
                            </p:childTnLst>
                          </p:cTn>
                        </p:par>
                      </p:childTnLst>
                    </p:cTn>
                  </p:par>
                </p:childTnLst>
              </p:cTn>
              <p:nextCondLst>
                <p:cond evt="onClick" delay="0">
                  <p:tgtEl>
                    <p:spTgt spid="40"/>
                  </p:tgtEl>
                </p:cond>
              </p:nextCondLst>
            </p:seq>
            <p:seq concurrent="1" nextAc="seek">
              <p:cTn id="83" restart="whenNotActive" fill="hold" evtFilter="cancelBubble" nodeType="interactiveSeq">
                <p:stCondLst>
                  <p:cond evt="onClick" delay="0">
                    <p:tgtEl>
                      <p:spTgt spid="41"/>
                    </p:tgtEl>
                  </p:cond>
                </p:stCondLst>
                <p:endSync evt="end" delay="0">
                  <p:rtn val="all"/>
                </p:endSync>
                <p:childTnLst>
                  <p:par>
                    <p:cTn id="84" fill="hold">
                      <p:stCondLst>
                        <p:cond delay="0"/>
                      </p:stCondLst>
                      <p:childTnLst>
                        <p:par>
                          <p:cTn id="85" fill="hold">
                            <p:stCondLst>
                              <p:cond delay="0"/>
                            </p:stCondLst>
                            <p:childTnLst>
                              <p:par>
                                <p:cTn id="86" presetID="2" presetClass="mediacall" presetSubtype="0" fill="hold" nodeType="clickEffect">
                                  <p:stCondLst>
                                    <p:cond delay="0"/>
                                  </p:stCondLst>
                                  <p:childTnLst>
                                    <p:cmd type="call" cmd="togglePause">
                                      <p:cBhvr>
                                        <p:cTn id="87" dur="1" fill="hold"/>
                                        <p:tgtEl>
                                          <p:spTgt spid="52"/>
                                        </p:tgtEl>
                                      </p:cBhvr>
                                    </p:cmd>
                                  </p:childTnLst>
                                </p:cTn>
                              </p:par>
                            </p:childTnLst>
                          </p:cTn>
                        </p:par>
                      </p:childTnLst>
                    </p:cTn>
                  </p:par>
                </p:childTnLst>
              </p:cTn>
              <p:nextCondLst>
                <p:cond evt="onClick" delay="0">
                  <p:tgtEl>
                    <p:spTgt spid="41"/>
                  </p:tgtEl>
                </p:cond>
              </p:nextCondLst>
            </p:seq>
            <p:seq concurrent="1" nextAc="seek">
              <p:cTn id="88" restart="whenNotActive" fill="hold" evtFilter="cancelBubble" nodeType="interactiveSeq">
                <p:stCondLst>
                  <p:cond evt="onClick" delay="0">
                    <p:tgtEl>
                      <p:spTgt spid="42"/>
                    </p:tgtEl>
                  </p:cond>
                </p:stCondLst>
                <p:endSync evt="end" delay="0">
                  <p:rtn val="all"/>
                </p:endSync>
                <p:childTnLst>
                  <p:par>
                    <p:cTn id="89" fill="hold">
                      <p:stCondLst>
                        <p:cond delay="0"/>
                      </p:stCondLst>
                      <p:childTnLst>
                        <p:par>
                          <p:cTn id="90" fill="hold">
                            <p:stCondLst>
                              <p:cond delay="0"/>
                            </p:stCondLst>
                            <p:childTnLst>
                              <p:par>
                                <p:cTn id="91" presetID="3" presetClass="mediacall" presetSubtype="0" fill="hold" nodeType="clickEffect">
                                  <p:stCondLst>
                                    <p:cond delay="0"/>
                                  </p:stCondLst>
                                  <p:childTnLst>
                                    <p:cmd type="call" cmd="stop">
                                      <p:cBhvr>
                                        <p:cTn id="92" dur="1" fill="hold"/>
                                        <p:tgtEl>
                                          <p:spTgt spid="52"/>
                                        </p:tgtEl>
                                      </p:cBhvr>
                                    </p:cmd>
                                  </p:childTnLst>
                                </p:cTn>
                              </p:par>
                            </p:childTnLst>
                          </p:cTn>
                        </p:par>
                      </p:childTnLst>
                    </p:cTn>
                  </p:par>
                </p:childTnLst>
              </p:cTn>
              <p:nextCondLst>
                <p:cond evt="onClick" delay="0">
                  <p:tgtEl>
                    <p:spTgt spid="42"/>
                  </p:tgtEl>
                </p:cond>
              </p:nextCondLst>
            </p:seq>
          </p:childTnLst>
        </p:cTn>
      </p:par>
    </p:tnLst>
    <p:bldLst>
      <p:bldP spid="20" grpId="0" animBg="1"/>
      <p:bldP spid="20" grpId="1" animBg="1"/>
      <p:bldP spid="39" grpId="0" animBg="1"/>
      <p:bldP spid="39" grpId="1" animBg="1"/>
      <p:bldP spid="34" grpId="0" animBg="1"/>
      <p:bldP spid="34" grpId="1" animBg="1"/>
      <p:bldP spid="44" grpId="0" animBg="1"/>
      <p:bldP spid="44" grpId="1" animBg="1"/>
      <p:bldP spid="45" grpId="0" animBg="1"/>
      <p:bldP spid="45" grpId="1" animBg="1"/>
      <p:bldP spid="46" grpId="0" animBg="1"/>
      <p:bldP spid="46"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p:nvPr/>
        </p:nvGrpSpPr>
        <p:grpSpPr>
          <a:xfrm flipH="1">
            <a:off x="-4871" y="532248"/>
            <a:ext cx="6109250" cy="363336"/>
            <a:chOff x="283681" y="2459690"/>
            <a:chExt cx="6109250" cy="363336"/>
          </a:xfrm>
        </p:grpSpPr>
        <p:cxnSp>
          <p:nvCxnSpPr>
            <p:cNvPr id="3" name="MH_Other_1"/>
            <p:cNvCxnSpPr>
              <a:cxnSpLocks noChangeShapeType="1"/>
            </p:cNvCxnSpPr>
            <p:nvPr>
              <p:custDataLst>
                <p:tags r:id="rId4"/>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4" name="MH_Other_2"/>
            <p:cNvCxnSpPr>
              <a:cxnSpLocks noChangeShapeType="1"/>
            </p:cNvCxnSpPr>
            <p:nvPr>
              <p:custDataLst>
                <p:tags r:id="rId5"/>
              </p:custDataLst>
            </p:nvPr>
          </p:nvCxnSpPr>
          <p:spPr bwMode="auto">
            <a:xfrm>
              <a:off x="6140931" y="2459690"/>
              <a:ext cx="252000" cy="0"/>
            </a:xfrm>
            <a:prstGeom prst="line">
              <a:avLst/>
            </a:prstGeom>
            <a:noFill/>
            <a:ln w="25400" algn="ctr">
              <a:solidFill>
                <a:srgbClr val="E95D0E"/>
              </a:solidFill>
              <a:miter lim="800000"/>
            </a:ln>
          </p:spPr>
        </p:cxnSp>
        <p:cxnSp>
          <p:nvCxnSpPr>
            <p:cNvPr id="5" name="MH_Other_3"/>
            <p:cNvCxnSpPr>
              <a:cxnSpLocks noChangeShapeType="1"/>
            </p:cNvCxnSpPr>
            <p:nvPr>
              <p:custDataLst>
                <p:tags r:id="rId6"/>
              </p:custDataLst>
            </p:nvPr>
          </p:nvCxnSpPr>
          <p:spPr bwMode="auto">
            <a:xfrm>
              <a:off x="283681" y="2823026"/>
              <a:ext cx="5292000" cy="0"/>
            </a:xfrm>
            <a:prstGeom prst="line">
              <a:avLst/>
            </a:prstGeom>
            <a:noFill/>
            <a:ln w="25400" algn="ctr">
              <a:solidFill>
                <a:srgbClr val="E95D0E"/>
              </a:solidFill>
              <a:miter lim="800000"/>
            </a:ln>
          </p:spPr>
        </p:cxnSp>
      </p:grpSp>
      <p:sp>
        <p:nvSpPr>
          <p:cNvPr id="6" name="MH_Other_4"/>
          <p:cNvSpPr txBox="1"/>
          <p:nvPr>
            <p:custDataLst>
              <p:tags r:id="rId1"/>
            </p:custDataLst>
          </p:nvPr>
        </p:nvSpPr>
        <p:spPr bwMode="auto">
          <a:xfrm>
            <a:off x="677927" y="431991"/>
            <a:ext cx="5202892" cy="461665"/>
          </a:xfrm>
          <a:prstGeom prst="rect">
            <a:avLst/>
          </a:prstGeom>
          <a:noFill/>
        </p:spPr>
        <p:txBody>
          <a:bodyPr wrap="square">
            <a:spAutoFit/>
          </a:bodyPr>
          <a:lstStyle/>
          <a:p>
            <a:pPr algn="ctr">
              <a:defRPr/>
            </a:pP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B     Extensive Reading</a:t>
            </a:r>
            <a:endPar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 name="矩形 6"/>
          <p:cNvSpPr/>
          <p:nvPr/>
        </p:nvSpPr>
        <p:spPr>
          <a:xfrm>
            <a:off x="3887974" y="1129851"/>
            <a:ext cx="7696338" cy="523220"/>
          </a:xfrm>
          <a:prstGeom prst="rect">
            <a:avLst/>
          </a:prstGeom>
        </p:spPr>
        <p:txBody>
          <a:bodyPr wrap="none">
            <a:spAutoFit/>
          </a:bodyPr>
          <a:lstStyle/>
          <a:p>
            <a:r>
              <a:rPr lang="en-US" altLang="zh-CN" sz="2800" b="1" dirty="0">
                <a:solidFill>
                  <a:schemeClr val="accent6">
                    <a:lumMod val="60000"/>
                    <a:lumOff val="40000"/>
                  </a:schemeClr>
                </a:solidFill>
                <a:latin typeface="Comic Sans MS" panose="030F0702030302020204" pitchFamily="66" charset="0"/>
              </a:rPr>
              <a:t>How to Get by in Beijing Without a Wallet</a:t>
            </a:r>
            <a:endParaRPr lang="zh-CN" altLang="en-US" sz="2800" b="1" dirty="0">
              <a:solidFill>
                <a:schemeClr val="accent6">
                  <a:lumMod val="60000"/>
                  <a:lumOff val="40000"/>
                </a:schemeClr>
              </a:solidFill>
              <a:latin typeface="Comic Sans MS" panose="030F0702030302020204" pitchFamily="66" charset="0"/>
            </a:endParaRPr>
          </a:p>
        </p:txBody>
      </p:sp>
      <p:sp>
        <p:nvSpPr>
          <p:cNvPr id="8" name="MH_Other_3"/>
          <p:cNvSpPr>
            <a:spLocks noChangeArrowheads="1"/>
          </p:cNvSpPr>
          <p:nvPr>
            <p:custDataLst>
              <p:tags r:id="rId2"/>
            </p:custDataLst>
          </p:nvPr>
        </p:nvSpPr>
        <p:spPr bwMode="auto">
          <a:xfrm>
            <a:off x="529634" y="2259797"/>
            <a:ext cx="2537345" cy="655638"/>
          </a:xfrm>
          <a:prstGeom prst="ellipse">
            <a:avLst/>
          </a:prstGeom>
          <a:solidFill>
            <a:schemeClr val="accent6">
              <a:lumMod val="60000"/>
              <a:lumOff val="40000"/>
            </a:schemeClr>
          </a:solidFill>
          <a:ln w="9525">
            <a:noFill/>
            <a:round/>
          </a:ln>
        </p:spPr>
        <p:txBody>
          <a:bodyPr lIns="0" tIns="0" rIns="0" bIns="0" anchor="ctr"/>
          <a:lstStyle/>
          <a:p>
            <a:pPr algn="ctr"/>
            <a:r>
              <a:rPr lang="en-US" altLang="zh-CN" sz="2800" b="1" dirty="0">
                <a:solidFill>
                  <a:srgbClr val="FFFFFF"/>
                </a:solidFill>
                <a:ea typeface="微软雅黑" panose="020B0503020204020204" pitchFamily="34" charset="-122"/>
              </a:rPr>
              <a:t>New Words</a:t>
            </a:r>
            <a:endParaRPr lang="zh-CN" altLang="en-US" sz="2800" b="1" dirty="0">
              <a:solidFill>
                <a:srgbClr val="FFFFFF"/>
              </a:solidFill>
              <a:ea typeface="微软雅黑" panose="020B0503020204020204" pitchFamily="34" charset="-122"/>
            </a:endParaRPr>
          </a:p>
        </p:txBody>
      </p:sp>
      <p:grpSp>
        <p:nvGrpSpPr>
          <p:cNvPr id="14" name="组合 13"/>
          <p:cNvGrpSpPr/>
          <p:nvPr/>
        </p:nvGrpSpPr>
        <p:grpSpPr>
          <a:xfrm>
            <a:off x="4170539" y="1669311"/>
            <a:ext cx="6580971" cy="4723514"/>
            <a:chOff x="4082350" y="2025325"/>
            <a:chExt cx="6221376" cy="4701019"/>
          </a:xfrm>
        </p:grpSpPr>
        <p:pic>
          <p:nvPicPr>
            <p:cNvPr id="11" name="图片 10"/>
            <p:cNvPicPr>
              <a:picLocks noChangeAspect="1"/>
            </p:cNvPicPr>
            <p:nvPr/>
          </p:nvPicPr>
          <p:blipFill>
            <a:blip r:embed="rId8" cstate="print">
              <a:clrChange>
                <a:clrFrom>
                  <a:srgbClr val="FFFFFF"/>
                </a:clrFrom>
                <a:clrTo>
                  <a:srgbClr val="FFFFFF">
                    <a:alpha val="0"/>
                  </a:srgbClr>
                </a:clrTo>
              </a:clrChange>
            </a:blip>
            <a:stretch>
              <a:fillRect/>
            </a:stretch>
          </p:blipFill>
          <p:spPr>
            <a:xfrm>
              <a:off x="4082350" y="2025325"/>
              <a:ext cx="5657074" cy="978889"/>
            </a:xfrm>
            <a:prstGeom prst="rect">
              <a:avLst/>
            </a:prstGeom>
          </p:spPr>
        </p:pic>
        <p:pic>
          <p:nvPicPr>
            <p:cNvPr id="12" name="图片 11"/>
            <p:cNvPicPr>
              <a:picLocks noChangeAspect="1"/>
            </p:cNvPicPr>
            <p:nvPr/>
          </p:nvPicPr>
          <p:blipFill>
            <a:blip r:embed="rId9" cstate="print">
              <a:clrChange>
                <a:clrFrom>
                  <a:srgbClr val="FFFFFF"/>
                </a:clrFrom>
                <a:clrTo>
                  <a:srgbClr val="FFFFFF">
                    <a:alpha val="0"/>
                  </a:srgbClr>
                </a:clrTo>
              </a:clrChange>
            </a:blip>
            <a:stretch>
              <a:fillRect/>
            </a:stretch>
          </p:blipFill>
          <p:spPr>
            <a:xfrm>
              <a:off x="4124878" y="3004215"/>
              <a:ext cx="6178848" cy="3722129"/>
            </a:xfrm>
            <a:prstGeom prst="rect">
              <a:avLst/>
            </a:prstGeom>
          </p:spPr>
        </p:pic>
      </p:grpSp>
      <p:pic>
        <p:nvPicPr>
          <p:cNvPr id="2050" name="Picture 2" descr="C:\Users\Administrator\Desktop\播放.png"/>
          <p:cNvPicPr>
            <a:picLocks noChangeAspect="1" noChangeArrowheads="1"/>
          </p:cNvPicPr>
          <p:nvPr/>
        </p:nvPicPr>
        <p:blipFill>
          <a:blip r:embed="rId10" cstate="print"/>
          <a:srcRect/>
          <a:stretch>
            <a:fillRect/>
          </a:stretch>
        </p:blipFill>
        <p:spPr bwMode="auto">
          <a:xfrm>
            <a:off x="1069708" y="3629486"/>
            <a:ext cx="1079500" cy="725487"/>
          </a:xfrm>
          <a:prstGeom prst="rect">
            <a:avLst/>
          </a:prstGeom>
          <a:noFill/>
        </p:spPr>
      </p:pic>
      <p:pic>
        <p:nvPicPr>
          <p:cNvPr id="13" name="B-1 NEW WORDS.wav">
            <a:hlinkClick r:id="" action="ppaction://media"/>
          </p:cNvPr>
          <p:cNvPicPr>
            <a:picLocks noRot="1" noChangeAspect="1"/>
          </p:cNvPicPr>
          <p:nvPr>
            <a:audioFile r:link="rId3"/>
            <p:extLst>
              <p:ext uri="{DAA4B4D4-6D71-4841-9C94-3DE7FCFB9230}">
                <p14:media xmlns:p14="http://schemas.microsoft.com/office/powerpoint/2010/main" xmlns="" r:link="rId11"/>
              </p:ext>
            </p:extLst>
          </p:nvPr>
        </p:nvPicPr>
        <p:blipFill>
          <a:blip r:embed="rId12" cstate="print"/>
          <a:stretch>
            <a:fillRect/>
          </a:stretch>
        </p:blipFill>
        <p:spPr>
          <a:xfrm>
            <a:off x="12192000" y="1225609"/>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1"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seq concurrent="1" nextAc="seek">
              <p:cTn id="16" restart="whenNotActive" fill="hold" evtFilter="cancelBubble" nodeType="interactiveSeq">
                <p:stCondLst>
                  <p:cond evt="onClick" delay="0">
                    <p:tgtEl>
                      <p:spTgt spid="2050"/>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89635" fill="hold"/>
                                        <p:tgtEl>
                                          <p:spTgt spid="13"/>
                                        </p:tgtEl>
                                      </p:cBhvr>
                                    </p:cmd>
                                  </p:childTnLst>
                                </p:cTn>
                              </p:par>
                            </p:childTnLst>
                          </p:cTn>
                        </p:par>
                      </p:childTnLst>
                    </p:cTn>
                  </p:par>
                </p:childTnLst>
              </p:cTn>
              <p:nextCondLst>
                <p:cond evt="onClick" delay="0">
                  <p:tgtEl>
                    <p:spTgt spid="2050"/>
                  </p:tgtEl>
                </p:cond>
              </p:nextCondLst>
            </p:seq>
          </p:childTnLst>
        </p:cTn>
      </p:par>
    </p:tnLst>
    <p:bldLst>
      <p:bldP spid="8"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99982" y="318977"/>
            <a:ext cx="8709824" cy="5757231"/>
            <a:chOff x="1337943" y="869814"/>
            <a:chExt cx="8614742" cy="5716756"/>
          </a:xfrm>
        </p:grpSpPr>
        <p:pic>
          <p:nvPicPr>
            <p:cNvPr id="2" name="图片 1"/>
            <p:cNvPicPr>
              <a:picLocks noChangeAspect="1"/>
            </p:cNvPicPr>
            <p:nvPr/>
          </p:nvPicPr>
          <p:blipFill>
            <a:blip r:embed="rId3" cstate="print">
              <a:clrChange>
                <a:clrFrom>
                  <a:srgbClr val="FFFFFF"/>
                </a:clrFrom>
                <a:clrTo>
                  <a:srgbClr val="FFFFFF">
                    <a:alpha val="0"/>
                  </a:srgbClr>
                </a:clrTo>
              </a:clrChange>
            </a:blip>
            <a:stretch>
              <a:fillRect/>
            </a:stretch>
          </p:blipFill>
          <p:spPr>
            <a:xfrm>
              <a:off x="1337943" y="869814"/>
              <a:ext cx="6551410" cy="901758"/>
            </a:xfrm>
            <a:prstGeom prst="rect">
              <a:avLst/>
            </a:prstGeom>
          </p:spPr>
        </p:pic>
        <p:pic>
          <p:nvPicPr>
            <p:cNvPr id="3" name="图片 2"/>
            <p:cNvPicPr>
              <a:picLocks noChangeAspect="1"/>
            </p:cNvPicPr>
            <p:nvPr/>
          </p:nvPicPr>
          <p:blipFill>
            <a:blip r:embed="rId4" cstate="print">
              <a:clrChange>
                <a:clrFrom>
                  <a:srgbClr val="FFFFFF"/>
                </a:clrFrom>
                <a:clrTo>
                  <a:srgbClr val="FFFFFF">
                    <a:alpha val="0"/>
                  </a:srgbClr>
                </a:clrTo>
              </a:clrChange>
            </a:blip>
            <a:stretch>
              <a:fillRect/>
            </a:stretch>
          </p:blipFill>
          <p:spPr>
            <a:xfrm>
              <a:off x="1444273" y="1643981"/>
              <a:ext cx="8508412" cy="4942589"/>
            </a:xfrm>
            <a:prstGeom prst="rect">
              <a:avLst/>
            </a:prstGeom>
          </p:spPr>
        </p:pic>
      </p:grpSp>
      <p:pic>
        <p:nvPicPr>
          <p:cNvPr id="6" name="图片 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8021762" y="763666"/>
            <a:ext cx="4078093" cy="5609482"/>
          </a:xfrm>
          <a:prstGeom prst="rect">
            <a:avLst/>
          </a:prstGeom>
        </p:spPr>
      </p:pic>
      <p:pic>
        <p:nvPicPr>
          <p:cNvPr id="3074" name="Picture 2" descr="C:\Users\Administrator\Desktop\播放.png"/>
          <p:cNvPicPr>
            <a:picLocks noChangeAspect="1" noChangeArrowheads="1"/>
          </p:cNvPicPr>
          <p:nvPr/>
        </p:nvPicPr>
        <p:blipFill>
          <a:blip r:embed="rId6" cstate="print"/>
          <a:srcRect/>
          <a:stretch>
            <a:fillRect/>
          </a:stretch>
        </p:blipFill>
        <p:spPr bwMode="auto">
          <a:xfrm>
            <a:off x="9230942" y="219713"/>
            <a:ext cx="1079500" cy="725487"/>
          </a:xfrm>
          <a:prstGeom prst="rect">
            <a:avLst/>
          </a:prstGeom>
          <a:noFill/>
        </p:spPr>
      </p:pic>
      <p:pic>
        <p:nvPicPr>
          <p:cNvPr id="7" name="B-2 NEW WORDS.wav">
            <a:hlinkClick r:id="" action="ppaction://media"/>
          </p:cNvPr>
          <p:cNvPicPr>
            <a:picLocks noRot="1" noChangeAspect="1"/>
          </p:cNvPicPr>
          <p:nvPr>
            <a:audioFile r:link="rId1"/>
            <p:extLst>
              <p:ext uri="{DAA4B4D4-6D71-4841-9C94-3DE7FCFB9230}">
                <p14:media xmlns:p14="http://schemas.microsoft.com/office/powerpoint/2010/main" xmlns="" r:link="rId7"/>
              </p:ext>
            </p:extLst>
          </p:nvPr>
        </p:nvPicPr>
        <p:blipFill>
          <a:blip r:embed="rId8" cstate="print"/>
          <a:stretch>
            <a:fillRect/>
          </a:stretch>
        </p:blipFill>
        <p:spPr>
          <a:xfrm>
            <a:off x="12192000" y="1131606"/>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9"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seq concurrent="1" nextAc="seek">
              <p:cTn id="10" restart="whenNotActive" fill="hold" evtFilter="cancelBubble" nodeType="interactiveSeq">
                <p:stCondLst>
                  <p:cond evt="onClick" delay="0">
                    <p:tgtEl>
                      <p:spTgt spid="3074"/>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84328" fill="hold"/>
                                        <p:tgtEl>
                                          <p:spTgt spid="7"/>
                                        </p:tgtEl>
                                      </p:cBhvr>
                                    </p:cmd>
                                  </p:childTnLst>
                                </p:cTn>
                              </p:par>
                            </p:childTnLst>
                          </p:cTn>
                        </p:par>
                      </p:childTnLst>
                    </p:cTn>
                  </p:par>
                </p:childTnLst>
              </p:cTn>
              <p:nextCondLst>
                <p:cond evt="onClick" delay="0">
                  <p:tgtEl>
                    <p:spTgt spid="3074"/>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clrChange>
              <a:clrFrom>
                <a:srgbClr val="F9FBFA"/>
              </a:clrFrom>
              <a:clrTo>
                <a:srgbClr val="F9FBFA">
                  <a:alpha val="0"/>
                </a:srgbClr>
              </a:clrTo>
            </a:clrChange>
            <a:extLst>
              <a:ext uri="{28A0092B-C50C-407E-A947-70E740481C1C}">
                <a14:useLocalDpi xmlns:a14="http://schemas.microsoft.com/office/drawing/2010/main" xmlns="" val="0"/>
              </a:ext>
            </a:extLst>
          </a:blip>
          <a:srcRect b="26977"/>
          <a:stretch>
            <a:fillRect/>
          </a:stretch>
        </p:blipFill>
        <p:spPr>
          <a:xfrm>
            <a:off x="604330" y="890355"/>
            <a:ext cx="4800250" cy="5257948"/>
          </a:xfrm>
          <a:prstGeom prst="rect">
            <a:avLst/>
          </a:prstGeom>
        </p:spPr>
      </p:pic>
      <p:pic>
        <p:nvPicPr>
          <p:cNvPr id="16386" name="Picture 2"/>
          <p:cNvPicPr>
            <a:picLocks noChangeAspect="1" noChangeArrowheads="1"/>
          </p:cNvPicPr>
          <p:nvPr/>
        </p:nvPicPr>
        <p:blipFill>
          <a:blip r:embed="rId4" cstate="print"/>
          <a:srcRect/>
          <a:stretch>
            <a:fillRect/>
          </a:stretch>
        </p:blipFill>
        <p:spPr bwMode="auto">
          <a:xfrm>
            <a:off x="526662" y="457625"/>
            <a:ext cx="5784927" cy="432731"/>
          </a:xfrm>
          <a:prstGeom prst="rect">
            <a:avLst/>
          </a:prstGeom>
          <a:noFill/>
          <a:ln w="9525">
            <a:noFill/>
            <a:miter lim="800000"/>
            <a:headEnd/>
            <a:tailEnd/>
          </a:ln>
          <a:effectLst/>
        </p:spPr>
      </p:pic>
      <p:sp>
        <p:nvSpPr>
          <p:cNvPr id="3" name="矩形 2"/>
          <p:cNvSpPr/>
          <p:nvPr/>
        </p:nvSpPr>
        <p:spPr>
          <a:xfrm>
            <a:off x="3962399" y="2472889"/>
            <a:ext cx="6914708" cy="209288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indent="457200">
              <a:lnSpc>
                <a:spcPct val="130000"/>
              </a:lnSpc>
            </a:pPr>
            <a:r>
              <a:rPr lang="en-US" altLang="zh-CN" sz="2000" dirty="0"/>
              <a:t>1      pay for                                                     </a:t>
            </a:r>
            <a:r>
              <a:rPr lang="zh-CN" altLang="en-US" sz="2000" dirty="0"/>
              <a:t>为</a:t>
            </a:r>
            <a:r>
              <a:rPr lang="en-US" altLang="zh-CN" sz="2000" dirty="0"/>
              <a:t>……</a:t>
            </a:r>
            <a:r>
              <a:rPr lang="zh-CN" altLang="en-US" sz="2000" dirty="0"/>
              <a:t>付款</a:t>
            </a:r>
          </a:p>
          <a:p>
            <a:pPr indent="457200">
              <a:lnSpc>
                <a:spcPct val="130000"/>
              </a:lnSpc>
            </a:pPr>
            <a:r>
              <a:rPr lang="en-US" altLang="zh-CN" sz="2000" dirty="0"/>
              <a:t>2      set out                                                     </a:t>
            </a:r>
            <a:r>
              <a:rPr lang="zh-CN" altLang="en-US" sz="2000" dirty="0"/>
              <a:t>动身，出发</a:t>
            </a:r>
          </a:p>
          <a:p>
            <a:pPr indent="457200">
              <a:lnSpc>
                <a:spcPct val="130000"/>
              </a:lnSpc>
            </a:pPr>
            <a:r>
              <a:rPr lang="en-US" altLang="zh-CN" sz="2000" dirty="0"/>
              <a:t>3      be skeptical about                                 </a:t>
            </a:r>
            <a:r>
              <a:rPr lang="zh-CN" altLang="en-US" sz="2000" dirty="0"/>
              <a:t>对</a:t>
            </a:r>
            <a:r>
              <a:rPr lang="en-US" altLang="zh-CN" sz="2000" dirty="0"/>
              <a:t>……</a:t>
            </a:r>
            <a:r>
              <a:rPr lang="zh-CN" altLang="en-US" sz="2000" dirty="0"/>
              <a:t>表示怀疑</a:t>
            </a:r>
          </a:p>
          <a:p>
            <a:pPr indent="457200">
              <a:lnSpc>
                <a:spcPct val="130000"/>
              </a:lnSpc>
            </a:pPr>
            <a:r>
              <a:rPr lang="en-US" altLang="zh-CN" sz="2000" dirty="0"/>
              <a:t>4      be able to do </a:t>
            </a:r>
            <a:r>
              <a:rPr lang="en-US" altLang="zh-CN" sz="2000" dirty="0" err="1"/>
              <a:t>sth</a:t>
            </a:r>
            <a:r>
              <a:rPr lang="en-US" altLang="zh-CN" sz="2000" dirty="0"/>
              <a:t>.                                  </a:t>
            </a:r>
            <a:r>
              <a:rPr lang="zh-CN" altLang="en-US" sz="2000" dirty="0"/>
              <a:t>有能力做某事</a:t>
            </a:r>
          </a:p>
          <a:p>
            <a:pPr indent="457200">
              <a:lnSpc>
                <a:spcPct val="130000"/>
              </a:lnSpc>
            </a:pPr>
            <a:r>
              <a:rPr lang="en-US" altLang="zh-CN" sz="2000" dirty="0"/>
              <a:t>5      allow sb. to do </a:t>
            </a:r>
            <a:r>
              <a:rPr lang="en-US" altLang="zh-CN" sz="2000" dirty="0" err="1"/>
              <a:t>sth</a:t>
            </a:r>
            <a:r>
              <a:rPr lang="en-US" altLang="zh-CN" sz="2000" dirty="0"/>
              <a:t>.                               </a:t>
            </a:r>
            <a:r>
              <a:rPr lang="zh-CN" altLang="en-US" sz="2000" dirty="0"/>
              <a:t>允许某人做某事</a:t>
            </a:r>
          </a:p>
        </p:txBody>
      </p:sp>
      <p:pic>
        <p:nvPicPr>
          <p:cNvPr id="4098" name="Picture 2" descr="C:\Users\Administrator\Desktop\播放.png"/>
          <p:cNvPicPr>
            <a:picLocks noChangeAspect="1" noChangeArrowheads="1"/>
          </p:cNvPicPr>
          <p:nvPr/>
        </p:nvPicPr>
        <p:blipFill>
          <a:blip r:embed="rId5" cstate="print"/>
          <a:srcRect/>
          <a:stretch>
            <a:fillRect/>
          </a:stretch>
        </p:blipFill>
        <p:spPr bwMode="auto">
          <a:xfrm>
            <a:off x="6744116" y="382083"/>
            <a:ext cx="1079500" cy="725487"/>
          </a:xfrm>
          <a:prstGeom prst="rect">
            <a:avLst/>
          </a:prstGeom>
          <a:noFill/>
        </p:spPr>
      </p:pic>
      <p:pic>
        <p:nvPicPr>
          <p:cNvPr id="7" name="B-3 PHRASES AND EXPRESSIONS.wav">
            <a:hlinkClick r:id="" action="ppaction://media"/>
          </p:cNvPr>
          <p:cNvPicPr>
            <a:picLocks noRot="1" noChangeAspect="1"/>
          </p:cNvPicPr>
          <p:nvPr>
            <a:audioFile r:link="rId1"/>
            <p:extLst>
              <p:ext uri="{DAA4B4D4-6D71-4841-9C94-3DE7FCFB9230}">
                <p14:media xmlns:p14="http://schemas.microsoft.com/office/powerpoint/2010/main" xmlns="" r:link="rId6"/>
              </p:ext>
            </p:extLst>
          </p:nvPr>
        </p:nvPicPr>
        <p:blipFill>
          <a:blip r:embed="rId7" cstate="print"/>
          <a:stretch>
            <a:fillRect/>
          </a:stretch>
        </p:blipFill>
        <p:spPr>
          <a:xfrm>
            <a:off x="12192000" y="155889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9"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seq concurrent="1" nextAc="seek">
              <p:cTn id="10" restart="whenNotActive" fill="hold" evtFilter="cancelBubble" nodeType="interactiveSeq">
                <p:stCondLst>
                  <p:cond evt="onClick" delay="0">
                    <p:tgtEl>
                      <p:spTgt spid="4098"/>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4495" fill="hold"/>
                                        <p:tgtEl>
                                          <p:spTgt spid="7"/>
                                        </p:tgtEl>
                                      </p:cBhvr>
                                    </p:cmd>
                                  </p:childTnLst>
                                </p:cTn>
                              </p:par>
                            </p:childTnLst>
                          </p:cTn>
                        </p:par>
                      </p:childTnLst>
                    </p:cTn>
                  </p:par>
                </p:childTnLst>
              </p:cTn>
              <p:nextCondLst>
                <p:cond evt="onClick" delay="0">
                  <p:tgtEl>
                    <p:spTgt spid="4098"/>
                  </p:tgtEl>
                </p:cond>
              </p:nextCondLst>
            </p:seq>
          </p:childTnLst>
        </p:cTn>
      </p:par>
    </p:tnLst>
    <p:bldLst>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642475" y="423747"/>
            <a:ext cx="5835868" cy="485659"/>
          </a:xfrm>
          <a:prstGeom prst="rect">
            <a:avLst/>
          </a:prstGeom>
          <a:noFill/>
          <a:ln w="9525">
            <a:noFill/>
            <a:miter lim="800000"/>
            <a:headEnd/>
            <a:tailEnd/>
          </a:ln>
          <a:effectLst/>
        </p:spPr>
      </p:pic>
      <p:sp>
        <p:nvSpPr>
          <p:cNvPr id="3" name="矩形 2"/>
          <p:cNvSpPr/>
          <p:nvPr/>
        </p:nvSpPr>
        <p:spPr>
          <a:xfrm>
            <a:off x="1060846" y="1355972"/>
            <a:ext cx="7041163" cy="4555093"/>
          </a:xfrm>
          <a:prstGeom prst="rect">
            <a:avLst/>
          </a:prstGeom>
        </p:spPr>
        <p:txBody>
          <a:bodyPr wrap="square">
            <a:spAutoFit/>
          </a:bodyPr>
          <a:lstStyle/>
          <a:p>
            <a:pPr>
              <a:lnSpc>
                <a:spcPct val="150000"/>
              </a:lnSpc>
            </a:pP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1  In many places, if you leave the house without your wallet, you’ll usually have a __</a:t>
            </a:r>
            <a:r>
              <a:rPr lang="en-US" altLang="zh-CN" sz="2000" dirty="0">
                <a:solidFill>
                  <a:schemeClr val="tx1">
                    <a:lumMod val="75000"/>
                    <a:lumOff val="25000"/>
                  </a:schemeClr>
                </a:solidFill>
                <a:latin typeface="Comic Sans MS" panose="030F0702030302020204" pitchFamily="66" charset="0"/>
                <a:cs typeface="Times New Roman" panose="02020603050405020304" pitchFamily="18" charset="0"/>
              </a:rPr>
              <a:t>________</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_ time.</a:t>
            </a:r>
          </a:p>
          <a:p>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pitchFamily="18" charset="0"/>
              </a:rPr>
              <a:t>    A</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good      </a:t>
            </a: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pitchFamily="18" charset="0"/>
              </a:rPr>
              <a:t>B</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wonderful      </a:t>
            </a: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pitchFamily="18" charset="0"/>
              </a:rPr>
              <a:t>C</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difficult      </a:t>
            </a: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pitchFamily="18" charset="0"/>
              </a:rPr>
              <a:t>D</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great</a:t>
            </a:r>
          </a:p>
          <a:p>
            <a:pPr>
              <a:lnSpc>
                <a:spcPct val="150000"/>
              </a:lnSpc>
            </a:pP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2  When the author lived in the United States, how did he usually pay?</a:t>
            </a:r>
          </a:p>
          <a:p>
            <a:pPr>
              <a:lnSpc>
                <a:spcPct val="150000"/>
              </a:lnSpc>
            </a:pP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a:t>
            </a: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pitchFamily="18" charset="0"/>
              </a:rPr>
              <a:t>A</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Credit cards.      </a:t>
            </a: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pitchFamily="18" charset="0"/>
              </a:rPr>
              <a:t>B</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Debit cards.      </a:t>
            </a: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pitchFamily="18" charset="0"/>
              </a:rPr>
              <a:t>C</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Checks.     </a:t>
            </a:r>
          </a:p>
          <a:p>
            <a:pPr>
              <a:lnSpc>
                <a:spcPct val="150000"/>
              </a:lnSpc>
            </a:pP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a:t>
            </a: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pitchFamily="18" charset="0"/>
              </a:rPr>
              <a:t>D</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All of the above.</a:t>
            </a:r>
          </a:p>
          <a:p>
            <a:pPr>
              <a:lnSpc>
                <a:spcPct val="150000"/>
              </a:lnSpc>
            </a:pP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3  In Beijing, we can pay by phone for ______________.</a:t>
            </a:r>
          </a:p>
          <a:p>
            <a:pPr>
              <a:lnSpc>
                <a:spcPct val="150000"/>
              </a:lnSpc>
            </a:pP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a:t>
            </a: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pitchFamily="18" charset="0"/>
              </a:rPr>
              <a:t>A</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movie ticket                </a:t>
            </a: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pitchFamily="18" charset="0"/>
              </a:rPr>
              <a:t>B</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takeout food     </a:t>
            </a:r>
          </a:p>
          <a:p>
            <a:pPr>
              <a:lnSpc>
                <a:spcPct val="150000"/>
              </a:lnSpc>
            </a:pP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a:t>
            </a: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pitchFamily="18" charset="0"/>
              </a:rPr>
              <a:t>C</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goods for delivery       </a:t>
            </a: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pitchFamily="18" charset="0"/>
              </a:rPr>
              <a:t>D</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all of the above.</a:t>
            </a:r>
          </a:p>
        </p:txBody>
      </p:sp>
      <p:sp>
        <p:nvSpPr>
          <p:cNvPr id="4" name="矩形 3"/>
          <p:cNvSpPr/>
          <p:nvPr/>
        </p:nvSpPr>
        <p:spPr>
          <a:xfrm>
            <a:off x="4865114" y="1768419"/>
            <a:ext cx="508473" cy="523220"/>
          </a:xfrm>
          <a:prstGeom prst="rect">
            <a:avLst/>
          </a:prstGeom>
        </p:spPr>
        <p:txBody>
          <a:bodyPr wrap="none">
            <a:spAutoFit/>
          </a:bodyPr>
          <a:lstStyle/>
          <a:p>
            <a:r>
              <a:rPr lang="en-US" altLang="zh-CN" sz="2800" dirty="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pitchFamily="18" charset="0"/>
              </a:rPr>
              <a:t> C</a:t>
            </a:r>
            <a:endParaRPr lang="zh-CN" altLang="en-US" sz="2800" dirty="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pitchFamily="18" charset="0"/>
            </a:endParaRPr>
          </a:p>
        </p:txBody>
      </p:sp>
      <p:pic>
        <p:nvPicPr>
          <p:cNvPr id="5" name="图片 4"/>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b="4341"/>
          <a:stretch>
            <a:fillRect/>
          </a:stretch>
        </p:blipFill>
        <p:spPr>
          <a:xfrm>
            <a:off x="8448286" y="2923952"/>
            <a:ext cx="3467832" cy="3164695"/>
          </a:xfrm>
          <a:prstGeom prst="rect">
            <a:avLst/>
          </a:prstGeom>
        </p:spPr>
      </p:pic>
      <p:sp>
        <p:nvSpPr>
          <p:cNvPr id="7" name="矩形 6"/>
          <p:cNvSpPr/>
          <p:nvPr/>
        </p:nvSpPr>
        <p:spPr>
          <a:xfrm>
            <a:off x="4023936" y="3057133"/>
            <a:ext cx="551754" cy="523220"/>
          </a:xfrm>
          <a:prstGeom prst="rect">
            <a:avLst/>
          </a:prstGeom>
        </p:spPr>
        <p:txBody>
          <a:bodyPr wrap="none">
            <a:spAutoFit/>
          </a:bodyPr>
          <a:lstStyle/>
          <a:p>
            <a:r>
              <a:rPr lang="en-US" altLang="zh-CN" sz="2800" dirty="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pitchFamily="18" charset="0"/>
              </a:rPr>
              <a:t> D</a:t>
            </a:r>
            <a:endParaRPr lang="zh-CN" altLang="en-US" sz="2800" dirty="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pitchFamily="18" charset="0"/>
            </a:endParaRPr>
          </a:p>
        </p:txBody>
      </p:sp>
      <p:sp>
        <p:nvSpPr>
          <p:cNvPr id="8" name="矩形 7"/>
          <p:cNvSpPr/>
          <p:nvPr/>
        </p:nvSpPr>
        <p:spPr>
          <a:xfrm>
            <a:off x="6409175" y="4304684"/>
            <a:ext cx="551754" cy="523220"/>
          </a:xfrm>
          <a:prstGeom prst="rect">
            <a:avLst/>
          </a:prstGeom>
        </p:spPr>
        <p:txBody>
          <a:bodyPr wrap="none">
            <a:spAutoFit/>
          </a:bodyPr>
          <a:lstStyle/>
          <a:p>
            <a:r>
              <a:rPr lang="en-US" altLang="zh-CN" sz="2800" dirty="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pitchFamily="18" charset="0"/>
              </a:rPr>
              <a:t> D</a:t>
            </a:r>
            <a:endParaRPr lang="zh-CN" altLang="en-US" sz="2800" dirty="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642475" y="423747"/>
            <a:ext cx="5835868" cy="485659"/>
          </a:xfrm>
          <a:prstGeom prst="rect">
            <a:avLst/>
          </a:prstGeom>
          <a:noFill/>
          <a:ln w="9525">
            <a:noFill/>
            <a:miter lim="800000"/>
            <a:headEnd/>
            <a:tailEnd/>
          </a:ln>
          <a:effectLst/>
        </p:spPr>
      </p:pic>
      <p:sp>
        <p:nvSpPr>
          <p:cNvPr id="3" name="矩形 2"/>
          <p:cNvSpPr/>
          <p:nvPr/>
        </p:nvSpPr>
        <p:spPr>
          <a:xfrm>
            <a:off x="1620641" y="1738745"/>
            <a:ext cx="9524871" cy="3785652"/>
          </a:xfrm>
          <a:prstGeom prst="rect">
            <a:avLst/>
          </a:prstGeom>
        </p:spPr>
        <p:txBody>
          <a:bodyPr wrap="square">
            <a:spAutoFit/>
          </a:bodyPr>
          <a:lstStyle/>
          <a:p>
            <a:pPr>
              <a:lnSpc>
                <a:spcPct val="150000"/>
              </a:lnSpc>
            </a:pP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4  Which one of the following statements is NOT true according to the text?</a:t>
            </a:r>
          </a:p>
          <a:p>
            <a:pPr>
              <a:lnSpc>
                <a:spcPct val="150000"/>
              </a:lnSpc>
            </a:pP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pitchFamily="18" charset="0"/>
              </a:rPr>
              <a:t>     A</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All kinds of phones can be used to pay for bills.</a:t>
            </a:r>
          </a:p>
          <a:p>
            <a:pPr>
              <a:lnSpc>
                <a:spcPct val="150000"/>
              </a:lnSpc>
            </a:pP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pitchFamily="18" charset="0"/>
              </a:rPr>
              <a:t>     B</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Mobile commerce industry is developing fast in China.</a:t>
            </a:r>
          </a:p>
          <a:p>
            <a:pPr>
              <a:lnSpc>
                <a:spcPct val="150000"/>
              </a:lnSpc>
            </a:pP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pitchFamily="18" charset="0"/>
              </a:rPr>
              <a:t>     C</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The author found that the mobile payment is very easy and convenient.</a:t>
            </a:r>
          </a:p>
          <a:p>
            <a:pPr>
              <a:lnSpc>
                <a:spcPct val="150000"/>
              </a:lnSpc>
            </a:pP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pitchFamily="18" charset="0"/>
              </a:rPr>
              <a:t>     D</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The mobile payment is friendly to our environment.</a:t>
            </a:r>
          </a:p>
          <a:p>
            <a:pPr>
              <a:lnSpc>
                <a:spcPct val="150000"/>
              </a:lnSpc>
            </a:pP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5  What is the author’s attitude towards the mobile payments?</a:t>
            </a:r>
          </a:p>
          <a:p>
            <a:pPr>
              <a:lnSpc>
                <a:spcPct val="150000"/>
              </a:lnSpc>
            </a:pP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pitchFamily="18" charset="0"/>
              </a:rPr>
              <a:t>     A</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Negative.       </a:t>
            </a: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pitchFamily="18" charset="0"/>
              </a:rPr>
              <a:t>B</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Positive.       </a:t>
            </a: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pitchFamily="18" charset="0"/>
              </a:rPr>
              <a:t>C</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Don’t care.       </a:t>
            </a:r>
            <a:r>
              <a:rPr lang="en-US" altLang="zh-CN" sz="2000" dirty="0">
                <a:solidFill>
                  <a:schemeClr val="accent2"/>
                </a:solidFill>
                <a:latin typeface="Comic Sans MS" panose="030F0702030302020204" pitchFamily="66" charset="0"/>
                <a:ea typeface="宋体" panose="02010600030101010101" pitchFamily="2" charset="-122"/>
                <a:cs typeface="Times New Roman" panose="02020603050405020304" pitchFamily="18" charset="0"/>
              </a:rPr>
              <a:t>D</a:t>
            </a:r>
            <a:r>
              <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rPr>
              <a:t>. Neutral.</a:t>
            </a:r>
          </a:p>
          <a:p>
            <a:pPr>
              <a:lnSpc>
                <a:spcPct val="150000"/>
              </a:lnSpc>
            </a:pPr>
            <a:endParaRPr lang="en-US" altLang="zh-CN" sz="2000" dirty="0">
              <a:solidFill>
                <a:schemeClr val="tx1">
                  <a:lumMod val="75000"/>
                  <a:lumOff val="25000"/>
                </a:schemeClr>
              </a:solidFill>
              <a:latin typeface="Comic Sans MS" panose="030F0702030302020204" pitchFamily="66" charset="0"/>
              <a:ea typeface="宋体" panose="02010600030101010101" pitchFamily="2" charset="-122"/>
              <a:cs typeface="Times New Roman" panose="02020603050405020304" pitchFamily="18" charset="0"/>
            </a:endParaRPr>
          </a:p>
        </p:txBody>
      </p:sp>
      <p:sp>
        <p:nvSpPr>
          <p:cNvPr id="4" name="矩形 3"/>
          <p:cNvSpPr/>
          <p:nvPr/>
        </p:nvSpPr>
        <p:spPr>
          <a:xfrm>
            <a:off x="642475" y="1770644"/>
            <a:ext cx="554960" cy="523220"/>
          </a:xfrm>
          <a:prstGeom prst="rect">
            <a:avLst/>
          </a:prstGeom>
        </p:spPr>
        <p:txBody>
          <a:bodyPr wrap="none">
            <a:spAutoFit/>
          </a:bodyPr>
          <a:lstStyle/>
          <a:p>
            <a:r>
              <a:rPr lang="en-US" altLang="zh-CN" sz="2800" dirty="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pitchFamily="18" charset="0"/>
              </a:rPr>
              <a:t> A</a:t>
            </a:r>
            <a:endParaRPr lang="zh-CN" altLang="en-US" sz="2800" dirty="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pitchFamily="18" charset="0"/>
            </a:endParaRPr>
          </a:p>
        </p:txBody>
      </p:sp>
      <p:sp>
        <p:nvSpPr>
          <p:cNvPr id="10" name="矩形 9"/>
          <p:cNvSpPr/>
          <p:nvPr/>
        </p:nvSpPr>
        <p:spPr>
          <a:xfrm>
            <a:off x="642475" y="4092086"/>
            <a:ext cx="518091" cy="523220"/>
          </a:xfrm>
          <a:prstGeom prst="rect">
            <a:avLst/>
          </a:prstGeom>
        </p:spPr>
        <p:txBody>
          <a:bodyPr wrap="none">
            <a:spAutoFit/>
          </a:bodyPr>
          <a:lstStyle/>
          <a:p>
            <a:r>
              <a:rPr lang="en-US" altLang="zh-CN" sz="2800" dirty="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pitchFamily="18" charset="0"/>
              </a:rPr>
              <a:t> B</a:t>
            </a:r>
            <a:endParaRPr lang="zh-CN" altLang="en-US" sz="2800" dirty="0">
              <a:solidFill>
                <a:schemeClr val="accent6">
                  <a:lumMod val="60000"/>
                  <a:lumOff val="40000"/>
                </a:schemeClr>
              </a:solidFill>
              <a:latin typeface="Comic Sans MS" panose="030F0702030302020204" pitchFamily="66" charset="0"/>
              <a:ea typeface="宋体"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071832" y="2980194"/>
            <a:ext cx="10086270" cy="2707288"/>
            <a:chOff x="235507" y="2980194"/>
            <a:chExt cx="10086270" cy="2707288"/>
          </a:xfrm>
        </p:grpSpPr>
        <p:sp>
          <p:nvSpPr>
            <p:cNvPr id="32" name="矩形 1"/>
            <p:cNvSpPr>
              <a:spLocks noChangeArrowheads="1"/>
            </p:cNvSpPr>
            <p:nvPr/>
          </p:nvSpPr>
          <p:spPr bwMode="auto">
            <a:xfrm>
              <a:off x="257908"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lvl="0" algn="ctr"/>
              <a:r>
                <a:rPr lang="en-US" altLang="zh-CN" sz="2400" dirty="0">
                  <a:solidFill>
                    <a:srgbClr val="FFFFFF"/>
                  </a:solidFill>
                  <a:latin typeface="Franklin Gothic Medium" panose="020B0603020102020204" pitchFamily="34" charset="0"/>
                </a:rPr>
                <a:t>Lead-in</a:t>
              </a:r>
              <a:endParaRPr lang="zh-CN" altLang="en-US" sz="2400" dirty="0">
                <a:solidFill>
                  <a:srgbClr val="FFFFFF"/>
                </a:solidFill>
                <a:latin typeface="Franklin Gothic Medium" panose="020B0603020102020204" pitchFamily="34" charset="0"/>
              </a:endParaRPr>
            </a:p>
          </p:txBody>
        </p:sp>
        <p:sp>
          <p:nvSpPr>
            <p:cNvPr id="33" name="矩形 21"/>
            <p:cNvSpPr>
              <a:spLocks noChangeArrowheads="1"/>
            </p:cNvSpPr>
            <p:nvPr/>
          </p:nvSpPr>
          <p:spPr bwMode="auto">
            <a:xfrm>
              <a:off x="1948076"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Listening </a:t>
              </a:r>
              <a:r>
                <a:rPr lang="zh-CN" altLang="en-US" sz="2400" dirty="0">
                  <a:solidFill>
                    <a:schemeClr val="bg1"/>
                  </a:solidFill>
                </a:rPr>
                <a:t>＆</a:t>
              </a:r>
            </a:p>
            <a:p>
              <a:pPr>
                <a:defRPr/>
              </a:pPr>
              <a:r>
                <a:rPr lang="en-US" altLang="zh-CN" sz="2400" dirty="0">
                  <a:solidFill>
                    <a:srgbClr val="FFFFFF"/>
                  </a:solidFill>
                  <a:latin typeface="Franklin Gothic Medium" panose="020B0603020102020204" pitchFamily="34" charset="0"/>
                </a:rPr>
                <a:t> Speaking</a:t>
              </a:r>
              <a:endParaRPr lang="zh-CN" altLang="en-US" sz="2400" dirty="0">
                <a:solidFill>
                  <a:srgbClr val="FFFFFF"/>
                </a:solidFill>
                <a:latin typeface="Franklin Gothic Medium" panose="020B0603020102020204" pitchFamily="34" charset="0"/>
              </a:endParaRPr>
            </a:p>
          </p:txBody>
        </p:sp>
        <p:cxnSp>
          <p:nvCxnSpPr>
            <p:cNvPr id="34" name="直接连接符 7167"/>
            <p:cNvCxnSpPr>
              <a:cxnSpLocks noChangeShapeType="1"/>
            </p:cNvCxnSpPr>
            <p:nvPr/>
          </p:nvCxnSpPr>
          <p:spPr bwMode="auto">
            <a:xfrm>
              <a:off x="235507" y="3803285"/>
              <a:ext cx="1563450" cy="158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cxnSp>
          <p:nvCxnSpPr>
            <p:cNvPr id="35" name="直接连接符 7172"/>
            <p:cNvCxnSpPr>
              <a:cxnSpLocks noChangeShapeType="1"/>
            </p:cNvCxnSpPr>
            <p:nvPr/>
          </p:nvCxnSpPr>
          <p:spPr bwMode="auto">
            <a:xfrm rot="16200000" flipV="1">
              <a:off x="78163" y="3644555"/>
              <a:ext cx="325972" cy="123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sp>
          <p:nvSpPr>
            <p:cNvPr id="36" name="TextBox 7177"/>
            <p:cNvSpPr txBox="1">
              <a:spLocks noChangeArrowheads="1"/>
            </p:cNvSpPr>
            <p:nvPr/>
          </p:nvSpPr>
          <p:spPr bwMode="auto">
            <a:xfrm>
              <a:off x="343817" y="2980195"/>
              <a:ext cx="832637"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1</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37" name="TextBox 7177"/>
            <p:cNvSpPr txBox="1">
              <a:spLocks noChangeArrowheads="1"/>
            </p:cNvSpPr>
            <p:nvPr/>
          </p:nvSpPr>
          <p:spPr bwMode="auto">
            <a:xfrm>
              <a:off x="2036052" y="2980195"/>
              <a:ext cx="827909"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2</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38" name="直接连接符 37"/>
            <p:cNvCxnSpPr/>
            <p:nvPr/>
          </p:nvCxnSpPr>
          <p:spPr bwMode="auto">
            <a:xfrm>
              <a:off x="1914853" y="3803285"/>
              <a:ext cx="1563445" cy="158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sp>
          <p:nvSpPr>
            <p:cNvPr id="39" name="矩形 1"/>
            <p:cNvSpPr>
              <a:spLocks noChangeArrowheads="1"/>
            </p:cNvSpPr>
            <p:nvPr/>
          </p:nvSpPr>
          <p:spPr bwMode="auto">
            <a:xfrm>
              <a:off x="3635861"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Reading</a:t>
              </a:r>
              <a:endParaRPr lang="zh-CN" altLang="en-US" sz="2400" dirty="0">
                <a:solidFill>
                  <a:srgbClr val="FFFFFF"/>
                </a:solidFill>
                <a:latin typeface="Franklin Gothic Medium" panose="020B0603020102020204" pitchFamily="34" charset="0"/>
              </a:endParaRPr>
            </a:p>
          </p:txBody>
        </p:sp>
        <p:sp>
          <p:nvSpPr>
            <p:cNvPr id="40" name="矩形 21"/>
            <p:cNvSpPr>
              <a:spLocks noChangeArrowheads="1"/>
            </p:cNvSpPr>
            <p:nvPr/>
          </p:nvSpPr>
          <p:spPr bwMode="auto">
            <a:xfrm>
              <a:off x="5308689" y="3987936"/>
              <a:ext cx="1574987" cy="1699546"/>
            </a:xfrm>
            <a:prstGeom prst="rect">
              <a:avLst/>
            </a:prstGeom>
            <a:solidFill>
              <a:schemeClr val="accent3">
                <a:lumMod val="75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Grammar</a:t>
              </a:r>
              <a:endParaRPr lang="zh-CN" altLang="en-US" sz="2400" dirty="0">
                <a:solidFill>
                  <a:srgbClr val="FFFFFF"/>
                </a:solidFill>
                <a:latin typeface="Franklin Gothic Medium" panose="020B0603020102020204" pitchFamily="34" charset="0"/>
              </a:endParaRPr>
            </a:p>
          </p:txBody>
        </p:sp>
        <p:cxnSp>
          <p:nvCxnSpPr>
            <p:cNvPr id="41" name="直接连接符 7167"/>
            <p:cNvCxnSpPr>
              <a:cxnSpLocks noChangeShapeType="1"/>
            </p:cNvCxnSpPr>
            <p:nvPr/>
          </p:nvCxnSpPr>
          <p:spPr bwMode="auto">
            <a:xfrm>
              <a:off x="3613460" y="3803285"/>
              <a:ext cx="1563450" cy="158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sp>
          <p:nvSpPr>
            <p:cNvPr id="42" name="TextBox 7177"/>
            <p:cNvSpPr txBox="1">
              <a:spLocks noChangeArrowheads="1"/>
            </p:cNvSpPr>
            <p:nvPr/>
          </p:nvSpPr>
          <p:spPr bwMode="auto">
            <a:xfrm>
              <a:off x="3721770" y="2980195"/>
              <a:ext cx="832637"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3</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43" name="TextBox 7177"/>
            <p:cNvSpPr txBox="1">
              <a:spLocks noChangeArrowheads="1"/>
            </p:cNvSpPr>
            <p:nvPr/>
          </p:nvSpPr>
          <p:spPr bwMode="auto">
            <a:xfrm>
              <a:off x="5396665" y="2980195"/>
              <a:ext cx="827909"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chemeClr val="accent3">
                      <a:lumMod val="75000"/>
                    </a:schemeClr>
                  </a:solidFill>
                  <a:latin typeface="Broadway" pitchFamily="82" charset="0"/>
                  <a:ea typeface="黑体" panose="02010609060101010101" pitchFamily="2" charset="-122"/>
                  <a:cs typeface="Arial" panose="020B0604020202020204" pitchFamily="34" charset="0"/>
                </a:rPr>
                <a:t>Part </a:t>
              </a:r>
              <a:r>
                <a:rPr lang="en-US" altLang="zh-CN" sz="1400" b="1" dirty="0">
                  <a:solidFill>
                    <a:schemeClr val="accent3">
                      <a:lumMod val="75000"/>
                    </a:schemeClr>
                  </a:solidFill>
                  <a:latin typeface="Broadway" pitchFamily="82" charset="0"/>
                  <a:ea typeface="黑体" panose="02010609060101010101" pitchFamily="2" charset="-122"/>
                  <a:cs typeface="Arial" panose="020B0604020202020204" pitchFamily="34" charset="0"/>
                </a:rPr>
                <a:t>  </a:t>
              </a:r>
              <a:r>
                <a:rPr lang="en-US" altLang="zh-CN" sz="3600" b="1" dirty="0">
                  <a:solidFill>
                    <a:schemeClr val="accent3">
                      <a:lumMod val="75000"/>
                    </a:schemeClr>
                  </a:solidFill>
                  <a:latin typeface="Broadway" pitchFamily="82" charset="0"/>
                  <a:ea typeface="黑体" panose="02010609060101010101" pitchFamily="2" charset="-122"/>
                  <a:cs typeface="Arial" panose="020B0604020202020204" pitchFamily="34" charset="0"/>
                </a:rPr>
                <a:t>4</a:t>
              </a:r>
              <a:endParaRPr lang="zh-CN" altLang="en-US" sz="3600" b="1" dirty="0">
                <a:solidFill>
                  <a:schemeClr val="accent3">
                    <a:lumMod val="75000"/>
                  </a:schemeClr>
                </a:solidFill>
                <a:latin typeface="Broadway" pitchFamily="82" charset="0"/>
                <a:ea typeface="黑体" panose="02010609060101010101" pitchFamily="2" charset="-122"/>
                <a:cs typeface="Arial" panose="020B0604020202020204" pitchFamily="34" charset="0"/>
              </a:endParaRPr>
            </a:p>
          </p:txBody>
        </p:sp>
        <p:cxnSp>
          <p:nvCxnSpPr>
            <p:cNvPr id="44" name="直接连接符 43"/>
            <p:cNvCxnSpPr/>
            <p:nvPr/>
          </p:nvCxnSpPr>
          <p:spPr bwMode="auto">
            <a:xfrm>
              <a:off x="5275466" y="3803285"/>
              <a:ext cx="1563445" cy="1588"/>
            </a:xfrm>
            <a:prstGeom prst="line">
              <a:avLst/>
            </a:prstGeom>
            <a:noFill/>
            <a:ln w="9525">
              <a:solidFill>
                <a:schemeClr val="accent3">
                  <a:lumMod val="75000"/>
                </a:schemeClr>
              </a:solidFill>
              <a:round/>
            </a:ln>
            <a:extLst>
              <a:ext uri="{909E8E84-426E-40DD-AFC4-6F175D3DCCD1}">
                <a14:hiddenFill xmlns:a14="http://schemas.microsoft.com/office/drawing/2010/main" xmlns="">
                  <a:noFill/>
                </a14:hiddenFill>
              </a:ext>
            </a:extLst>
          </p:spPr>
        </p:cxnSp>
        <p:cxnSp>
          <p:nvCxnSpPr>
            <p:cNvPr id="45" name="直接连接符 7172"/>
            <p:cNvCxnSpPr>
              <a:cxnSpLocks noChangeShapeType="1"/>
            </p:cNvCxnSpPr>
            <p:nvPr/>
          </p:nvCxnSpPr>
          <p:spPr bwMode="auto">
            <a:xfrm rot="16200000" flipV="1">
              <a:off x="1752182" y="3644555"/>
              <a:ext cx="325972" cy="123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cxnSp>
          <p:nvCxnSpPr>
            <p:cNvPr id="46" name="直接连接符 7172"/>
            <p:cNvCxnSpPr>
              <a:cxnSpLocks noChangeShapeType="1"/>
            </p:cNvCxnSpPr>
            <p:nvPr/>
          </p:nvCxnSpPr>
          <p:spPr bwMode="auto">
            <a:xfrm rot="16200000" flipV="1">
              <a:off x="3452395" y="3637411"/>
              <a:ext cx="325972" cy="123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cxnSp>
          <p:nvCxnSpPr>
            <p:cNvPr id="47" name="直接连接符 7172"/>
            <p:cNvCxnSpPr>
              <a:cxnSpLocks noChangeShapeType="1"/>
            </p:cNvCxnSpPr>
            <p:nvPr/>
          </p:nvCxnSpPr>
          <p:spPr bwMode="auto">
            <a:xfrm rot="16200000" flipV="1">
              <a:off x="5114508" y="3644554"/>
              <a:ext cx="325972" cy="1238"/>
            </a:xfrm>
            <a:prstGeom prst="line">
              <a:avLst/>
            </a:prstGeom>
            <a:noFill/>
            <a:ln w="9525">
              <a:solidFill>
                <a:schemeClr val="accent3">
                  <a:lumMod val="75000"/>
                </a:schemeClr>
              </a:solidFill>
              <a:round/>
            </a:ln>
            <a:extLst>
              <a:ext uri="{909E8E84-426E-40DD-AFC4-6F175D3DCCD1}">
                <a14:hiddenFill xmlns:a14="http://schemas.microsoft.com/office/drawing/2010/main" xmlns="">
                  <a:noFill/>
                </a14:hiddenFill>
              </a:ext>
            </a:extLst>
          </p:spPr>
        </p:cxnSp>
        <p:sp>
          <p:nvSpPr>
            <p:cNvPr id="48" name="矩形 1"/>
            <p:cNvSpPr>
              <a:spLocks noChangeArrowheads="1"/>
            </p:cNvSpPr>
            <p:nvPr/>
          </p:nvSpPr>
          <p:spPr bwMode="auto">
            <a:xfrm>
              <a:off x="6981579" y="3987935"/>
              <a:ext cx="167176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Watching &amp; Performing</a:t>
              </a:r>
              <a:endParaRPr lang="zh-CN" altLang="en-US" sz="2400" dirty="0">
                <a:solidFill>
                  <a:srgbClr val="FFFFFF"/>
                </a:solidFill>
                <a:latin typeface="Franklin Gothic Medium" panose="020B0603020102020204" pitchFamily="34" charset="0"/>
              </a:endParaRPr>
            </a:p>
          </p:txBody>
        </p:sp>
        <p:sp>
          <p:nvSpPr>
            <p:cNvPr id="49" name="矩形 21"/>
            <p:cNvSpPr>
              <a:spLocks noChangeArrowheads="1"/>
            </p:cNvSpPr>
            <p:nvPr/>
          </p:nvSpPr>
          <p:spPr bwMode="auto">
            <a:xfrm>
              <a:off x="8746790" y="3987935"/>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Applied Writing</a:t>
              </a:r>
              <a:endParaRPr lang="zh-CN" altLang="en-US" sz="2400" dirty="0">
                <a:solidFill>
                  <a:srgbClr val="FFFFFF"/>
                </a:solidFill>
                <a:latin typeface="Franklin Gothic Medium" panose="020B0603020102020204" pitchFamily="34" charset="0"/>
              </a:endParaRPr>
            </a:p>
          </p:txBody>
        </p:sp>
        <p:cxnSp>
          <p:nvCxnSpPr>
            <p:cNvPr id="50" name="直接连接符 7167"/>
            <p:cNvCxnSpPr>
              <a:cxnSpLocks noChangeShapeType="1"/>
            </p:cNvCxnSpPr>
            <p:nvPr/>
          </p:nvCxnSpPr>
          <p:spPr bwMode="auto">
            <a:xfrm>
              <a:off x="6959178" y="3803284"/>
              <a:ext cx="1563450" cy="158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sp>
          <p:nvSpPr>
            <p:cNvPr id="51" name="TextBox 7177"/>
            <p:cNvSpPr txBox="1">
              <a:spLocks noChangeArrowheads="1"/>
            </p:cNvSpPr>
            <p:nvPr/>
          </p:nvSpPr>
          <p:spPr bwMode="auto">
            <a:xfrm>
              <a:off x="7067488" y="2980194"/>
              <a:ext cx="832637"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5</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52" name="TextBox 7177"/>
            <p:cNvSpPr txBox="1">
              <a:spLocks noChangeArrowheads="1"/>
            </p:cNvSpPr>
            <p:nvPr/>
          </p:nvSpPr>
          <p:spPr bwMode="auto">
            <a:xfrm>
              <a:off x="8845917" y="2980194"/>
              <a:ext cx="827909"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6</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53" name="直接连接符 52"/>
            <p:cNvCxnSpPr/>
            <p:nvPr/>
          </p:nvCxnSpPr>
          <p:spPr bwMode="auto">
            <a:xfrm>
              <a:off x="8735869" y="3803284"/>
              <a:ext cx="1563445" cy="158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cxnSp>
          <p:nvCxnSpPr>
            <p:cNvPr id="54" name="直接连接符 7172"/>
            <p:cNvCxnSpPr>
              <a:cxnSpLocks noChangeShapeType="1"/>
            </p:cNvCxnSpPr>
            <p:nvPr/>
          </p:nvCxnSpPr>
          <p:spPr bwMode="auto">
            <a:xfrm rot="16200000" flipV="1">
              <a:off x="6795671" y="3639791"/>
              <a:ext cx="325972" cy="123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cxnSp>
          <p:nvCxnSpPr>
            <p:cNvPr id="55" name="直接连接符 7172"/>
            <p:cNvCxnSpPr>
              <a:cxnSpLocks noChangeShapeType="1"/>
            </p:cNvCxnSpPr>
            <p:nvPr/>
          </p:nvCxnSpPr>
          <p:spPr bwMode="auto">
            <a:xfrm rot="16200000" flipV="1">
              <a:off x="8567668" y="3642173"/>
              <a:ext cx="325972" cy="123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gr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p:nvPr/>
        </p:nvGrpSpPr>
        <p:grpSpPr>
          <a:xfrm flipH="1">
            <a:off x="-4871" y="532248"/>
            <a:ext cx="6109250" cy="363336"/>
            <a:chOff x="283681" y="2459690"/>
            <a:chExt cx="6109250" cy="363336"/>
          </a:xfrm>
        </p:grpSpPr>
        <p:cxnSp>
          <p:nvCxnSpPr>
            <p:cNvPr id="9" name="MH_Other_1"/>
            <p:cNvCxnSpPr>
              <a:cxnSpLocks noChangeShapeType="1"/>
            </p:cNvCxnSpPr>
            <p:nvPr>
              <p:custDataLst>
                <p:tags r:id="rId2"/>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10" name="MH_Other_2"/>
            <p:cNvCxnSpPr>
              <a:cxnSpLocks noChangeShapeType="1"/>
            </p:cNvCxnSpPr>
            <p:nvPr>
              <p:custDataLst>
                <p:tags r:id="rId3"/>
              </p:custDataLst>
            </p:nvPr>
          </p:nvCxnSpPr>
          <p:spPr bwMode="auto">
            <a:xfrm>
              <a:off x="6140931" y="2459690"/>
              <a:ext cx="252000" cy="0"/>
            </a:xfrm>
            <a:prstGeom prst="line">
              <a:avLst/>
            </a:prstGeom>
            <a:noFill/>
            <a:ln w="25400" algn="ctr">
              <a:solidFill>
                <a:srgbClr val="E95D0E"/>
              </a:solidFill>
              <a:miter lim="800000"/>
            </a:ln>
          </p:spPr>
        </p:cxnSp>
        <p:cxnSp>
          <p:nvCxnSpPr>
            <p:cNvPr id="11" name="MH_Other_3"/>
            <p:cNvCxnSpPr>
              <a:cxnSpLocks noChangeShapeType="1"/>
            </p:cNvCxnSpPr>
            <p:nvPr>
              <p:custDataLst>
                <p:tags r:id="rId4"/>
              </p:custDataLst>
            </p:nvPr>
          </p:nvCxnSpPr>
          <p:spPr bwMode="auto">
            <a:xfrm>
              <a:off x="283681" y="2823026"/>
              <a:ext cx="5292000" cy="0"/>
            </a:xfrm>
            <a:prstGeom prst="line">
              <a:avLst/>
            </a:prstGeom>
            <a:noFill/>
            <a:ln w="25400" algn="ctr">
              <a:solidFill>
                <a:srgbClr val="E95D0E"/>
              </a:solidFill>
              <a:miter lim="800000"/>
            </a:ln>
          </p:spPr>
        </p:cxnSp>
      </p:grpSp>
      <p:sp>
        <p:nvSpPr>
          <p:cNvPr id="12" name="MH_Other_4"/>
          <p:cNvSpPr txBox="1"/>
          <p:nvPr>
            <p:custDataLst>
              <p:tags r:id="rId1"/>
            </p:custDataLst>
          </p:nvPr>
        </p:nvSpPr>
        <p:spPr bwMode="auto">
          <a:xfrm>
            <a:off x="677927" y="431991"/>
            <a:ext cx="5202892" cy="461665"/>
          </a:xfrm>
          <a:prstGeom prst="rect">
            <a:avLst/>
          </a:prstGeom>
          <a:noFill/>
        </p:spPr>
        <p:txBody>
          <a:bodyPr wrap="square">
            <a:spAutoFit/>
          </a:bodyPr>
          <a:lstStyle/>
          <a:p>
            <a:pPr algn="ctr">
              <a:defRPr/>
            </a:pP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1</a:t>
            </a:r>
            <a:r>
              <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be </a:t>
            </a:r>
            <a:r>
              <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动词的一般现在时</a:t>
            </a:r>
          </a:p>
        </p:txBody>
      </p:sp>
      <p:pic>
        <p:nvPicPr>
          <p:cNvPr id="5" name="图片 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939970" y="2044678"/>
            <a:ext cx="4248719" cy="3186539"/>
          </a:xfrm>
          <a:prstGeom prst="rect">
            <a:avLst/>
          </a:prstGeom>
        </p:spPr>
      </p:pic>
      <p:sp>
        <p:nvSpPr>
          <p:cNvPr id="6" name="矩形 5"/>
          <p:cNvSpPr/>
          <p:nvPr/>
        </p:nvSpPr>
        <p:spPr>
          <a:xfrm>
            <a:off x="6535481" y="2591506"/>
            <a:ext cx="4362892" cy="2092881"/>
          </a:xfrm>
          <a:prstGeom prst="rect">
            <a:avLst/>
          </a:prstGeom>
        </p:spPr>
        <p:txBody>
          <a:bodyPr wrap="square">
            <a:spAutoFit/>
          </a:bodyPr>
          <a:lstStyle/>
          <a:p>
            <a:pPr indent="457200">
              <a:lnSpc>
                <a:spcPct val="130000"/>
              </a:lnSpc>
            </a:pPr>
            <a:r>
              <a:rPr lang="en-US" altLang="zh-CN" sz="2000" dirty="0"/>
              <a:t>be</a:t>
            </a:r>
            <a:r>
              <a:rPr lang="en-US" altLang="zh-CN" sz="2000" dirty="0">
                <a:latin typeface="+mn-ea"/>
              </a:rPr>
              <a:t> </a:t>
            </a:r>
            <a:r>
              <a:rPr lang="zh-CN" altLang="en-US" sz="2000" dirty="0">
                <a:latin typeface="+mn-ea"/>
              </a:rPr>
              <a:t>动词的一般现在时形式有</a:t>
            </a:r>
            <a:r>
              <a:rPr lang="en-US" altLang="zh-CN" sz="2000" dirty="0"/>
              <a:t>am</a:t>
            </a:r>
            <a:r>
              <a:rPr lang="zh-CN" altLang="en-US" sz="2000" dirty="0">
                <a:latin typeface="+mn-ea"/>
              </a:rPr>
              <a:t>，</a:t>
            </a:r>
            <a:r>
              <a:rPr lang="en-US" altLang="zh-CN" sz="2000" dirty="0"/>
              <a:t>is</a:t>
            </a:r>
            <a:r>
              <a:rPr lang="zh-CN" altLang="en-US" sz="2000" dirty="0">
                <a:latin typeface="+mn-ea"/>
              </a:rPr>
              <a:t>，</a:t>
            </a:r>
            <a:r>
              <a:rPr lang="en-US" altLang="zh-CN" sz="2000" dirty="0"/>
              <a:t>are</a:t>
            </a:r>
            <a:r>
              <a:rPr lang="zh-CN" altLang="en-US" sz="2000" dirty="0">
                <a:latin typeface="+mn-ea"/>
              </a:rPr>
              <a:t>三种。主语是第一人称单数形式时用</a:t>
            </a:r>
            <a:r>
              <a:rPr lang="en-US" altLang="zh-CN" sz="2000" dirty="0"/>
              <a:t>am</a:t>
            </a:r>
            <a:r>
              <a:rPr lang="zh-CN" altLang="en-US" sz="2000" dirty="0">
                <a:latin typeface="+mn-ea"/>
              </a:rPr>
              <a:t>；主语是第三人称单数形式时用</a:t>
            </a:r>
            <a:r>
              <a:rPr lang="en-US" altLang="zh-CN" sz="2000" dirty="0"/>
              <a:t>is</a:t>
            </a:r>
            <a:r>
              <a:rPr lang="zh-CN" altLang="en-US" sz="2000" dirty="0">
                <a:latin typeface="+mn-ea"/>
              </a:rPr>
              <a:t>；主语是复数或第二人称单数形式时用</a:t>
            </a:r>
            <a:r>
              <a:rPr lang="en-US" altLang="zh-CN" sz="2000" dirty="0"/>
              <a:t>are</a:t>
            </a:r>
            <a:r>
              <a:rPr lang="zh-CN" altLang="en-US" sz="2000" dirty="0">
                <a:latin typeface="+mn-ea"/>
              </a:rPr>
              <a:t>。</a:t>
            </a:r>
          </a:p>
        </p:txBody>
      </p:sp>
    </p:spTree>
  </p:cSld>
  <p:clrMapOvr>
    <a:masterClrMapping/>
  </p:clrMapOvr>
  <mc:AlternateContent xmlns:mc="http://schemas.openxmlformats.org/markup-compatibility/2006">
    <mc:Choice xmlns:p14="http://schemas.microsoft.com/office/powerpoint/2010/main" xmlns="" Requires="p14">
      <p:transition spd="slow">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p:nvPr/>
        </p:nvGrpSpPr>
        <p:grpSpPr>
          <a:xfrm flipH="1">
            <a:off x="-4871" y="532248"/>
            <a:ext cx="6109250" cy="363336"/>
            <a:chOff x="283681" y="2459690"/>
            <a:chExt cx="6109250" cy="363336"/>
          </a:xfrm>
        </p:grpSpPr>
        <p:cxnSp>
          <p:nvCxnSpPr>
            <p:cNvPr id="9" name="MH_Other_1"/>
            <p:cNvCxnSpPr>
              <a:cxnSpLocks noChangeShapeType="1"/>
            </p:cNvCxnSpPr>
            <p:nvPr>
              <p:custDataLst>
                <p:tags r:id="rId2"/>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10" name="MH_Other_2"/>
            <p:cNvCxnSpPr>
              <a:cxnSpLocks noChangeShapeType="1"/>
            </p:cNvCxnSpPr>
            <p:nvPr>
              <p:custDataLst>
                <p:tags r:id="rId3"/>
              </p:custDataLst>
            </p:nvPr>
          </p:nvCxnSpPr>
          <p:spPr bwMode="auto">
            <a:xfrm>
              <a:off x="6140931" y="2459690"/>
              <a:ext cx="252000" cy="0"/>
            </a:xfrm>
            <a:prstGeom prst="line">
              <a:avLst/>
            </a:prstGeom>
            <a:noFill/>
            <a:ln w="25400" algn="ctr">
              <a:solidFill>
                <a:srgbClr val="E95D0E"/>
              </a:solidFill>
              <a:miter lim="800000"/>
            </a:ln>
          </p:spPr>
        </p:cxnSp>
        <p:cxnSp>
          <p:nvCxnSpPr>
            <p:cNvPr id="11" name="MH_Other_3"/>
            <p:cNvCxnSpPr>
              <a:cxnSpLocks noChangeShapeType="1"/>
            </p:cNvCxnSpPr>
            <p:nvPr>
              <p:custDataLst>
                <p:tags r:id="rId4"/>
              </p:custDataLst>
            </p:nvPr>
          </p:nvCxnSpPr>
          <p:spPr bwMode="auto">
            <a:xfrm>
              <a:off x="283681" y="2823026"/>
              <a:ext cx="5292000" cy="0"/>
            </a:xfrm>
            <a:prstGeom prst="line">
              <a:avLst/>
            </a:prstGeom>
            <a:noFill/>
            <a:ln w="25400" algn="ctr">
              <a:solidFill>
                <a:srgbClr val="E95D0E"/>
              </a:solidFill>
              <a:miter lim="800000"/>
            </a:ln>
          </p:spPr>
        </p:cxnSp>
      </p:grpSp>
      <p:sp>
        <p:nvSpPr>
          <p:cNvPr id="12" name="MH_Other_4"/>
          <p:cNvSpPr txBox="1"/>
          <p:nvPr>
            <p:custDataLst>
              <p:tags r:id="rId1"/>
            </p:custDataLst>
          </p:nvPr>
        </p:nvSpPr>
        <p:spPr bwMode="auto">
          <a:xfrm>
            <a:off x="677927" y="431991"/>
            <a:ext cx="5202892" cy="461665"/>
          </a:xfrm>
          <a:prstGeom prst="rect">
            <a:avLst/>
          </a:prstGeom>
          <a:noFill/>
        </p:spPr>
        <p:txBody>
          <a:bodyPr wrap="square">
            <a:spAutoFit/>
          </a:bodyPr>
          <a:lstStyle/>
          <a:p>
            <a:pPr algn="ctr">
              <a:defRPr/>
            </a:pP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1</a:t>
            </a:r>
            <a:r>
              <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be </a:t>
            </a:r>
            <a:r>
              <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动词的一般现在时</a:t>
            </a:r>
          </a:p>
        </p:txBody>
      </p:sp>
      <p:sp>
        <p:nvSpPr>
          <p:cNvPr id="3" name="矩形 2"/>
          <p:cNvSpPr/>
          <p:nvPr/>
        </p:nvSpPr>
        <p:spPr>
          <a:xfrm>
            <a:off x="1508728" y="984533"/>
            <a:ext cx="3568606" cy="400110"/>
          </a:xfrm>
          <a:prstGeom prst="rect">
            <a:avLst/>
          </a:prstGeom>
        </p:spPr>
        <p:txBody>
          <a:bodyPr wrap="none">
            <a:spAutoFit/>
          </a:bodyPr>
          <a:lstStyle/>
          <a:p>
            <a:r>
              <a:rPr lang="en-US" altLang="zh-CN" sz="2000" dirty="0">
                <a:latin typeface="TimesNewRomanPSMT"/>
              </a:rPr>
              <a:t>be </a:t>
            </a:r>
            <a:r>
              <a:rPr lang="zh-CN" altLang="en-US" sz="2000" dirty="0">
                <a:latin typeface="宋体" panose="02010600030101010101" pitchFamily="2" charset="-122"/>
              </a:rPr>
              <a:t>动词的一般现在时的句式：</a:t>
            </a:r>
            <a:endParaRPr lang="zh-CN" altLang="en-US" sz="2000" dirty="0"/>
          </a:p>
        </p:txBody>
      </p:sp>
      <p:grpSp>
        <p:nvGrpSpPr>
          <p:cNvPr id="13" name="组合 12"/>
          <p:cNvGrpSpPr/>
          <p:nvPr/>
        </p:nvGrpSpPr>
        <p:grpSpPr>
          <a:xfrm>
            <a:off x="4486420" y="2116176"/>
            <a:ext cx="3219160" cy="2917040"/>
            <a:chOff x="3981817" y="2301586"/>
            <a:chExt cx="3476625" cy="3475038"/>
          </a:xfrm>
        </p:grpSpPr>
        <p:grpSp>
          <p:nvGrpSpPr>
            <p:cNvPr id="14" name="组合 3"/>
            <p:cNvGrpSpPr/>
            <p:nvPr/>
          </p:nvGrpSpPr>
          <p:grpSpPr>
            <a:xfrm>
              <a:off x="3981817" y="2301586"/>
              <a:ext cx="3476625" cy="3475038"/>
              <a:chOff x="3981817" y="2301586"/>
              <a:chExt cx="3476625" cy="3475038"/>
            </a:xfrm>
          </p:grpSpPr>
          <p:grpSp>
            <p:nvGrpSpPr>
              <p:cNvPr id="17" name="组合 2"/>
              <p:cNvGrpSpPr/>
              <p:nvPr/>
            </p:nvGrpSpPr>
            <p:grpSpPr>
              <a:xfrm>
                <a:off x="3981817" y="2301586"/>
                <a:ext cx="3476625" cy="3475038"/>
                <a:chOff x="3981817" y="2301586"/>
                <a:chExt cx="3476625" cy="3475038"/>
              </a:xfrm>
            </p:grpSpPr>
            <p:grpSp>
              <p:nvGrpSpPr>
                <p:cNvPr id="19" name="组合 1"/>
                <p:cNvGrpSpPr/>
                <p:nvPr/>
              </p:nvGrpSpPr>
              <p:grpSpPr>
                <a:xfrm>
                  <a:off x="3981817" y="2301586"/>
                  <a:ext cx="3476625" cy="3475038"/>
                  <a:chOff x="3981817" y="2301586"/>
                  <a:chExt cx="3476625" cy="3475038"/>
                </a:xfrm>
              </p:grpSpPr>
              <p:sp>
                <p:nvSpPr>
                  <p:cNvPr id="21" name="Freeform 7"/>
                  <p:cNvSpPr/>
                  <p:nvPr/>
                </p:nvSpPr>
                <p:spPr bwMode="gray">
                  <a:xfrm>
                    <a:off x="5724892" y="4100224"/>
                    <a:ext cx="1733550" cy="1676400"/>
                  </a:xfrm>
                  <a:custGeom>
                    <a:avLst/>
                    <a:gdLst>
                      <a:gd name="T0" fmla="*/ 1595 w 845"/>
                      <a:gd name="T1" fmla="*/ 0 h 817"/>
                      <a:gd name="T2" fmla="*/ 0 w 845"/>
                      <a:gd name="T3" fmla="*/ 1479 h 817"/>
                      <a:gd name="T4" fmla="*/ 0 w 845"/>
                      <a:gd name="T5" fmla="*/ 2280 h 817"/>
                      <a:gd name="T6" fmla="*/ 2356 w 845"/>
                      <a:gd name="T7" fmla="*/ 0 h 817"/>
                      <a:gd name="T8" fmla="*/ 1595 w 845"/>
                      <a:gd name="T9" fmla="*/ 0 h 817"/>
                      <a:gd name="T10" fmla="*/ 0 60000 65536"/>
                      <a:gd name="T11" fmla="*/ 0 60000 65536"/>
                      <a:gd name="T12" fmla="*/ 0 60000 65536"/>
                      <a:gd name="T13" fmla="*/ 0 60000 65536"/>
                      <a:gd name="T14" fmla="*/ 0 60000 65536"/>
                      <a:gd name="T15" fmla="*/ 0 w 845"/>
                      <a:gd name="T16" fmla="*/ 0 h 817"/>
                      <a:gd name="T17" fmla="*/ 845 w 845"/>
                      <a:gd name="T18" fmla="*/ 817 h 817"/>
                    </a:gdLst>
                    <a:ahLst/>
                    <a:cxnLst>
                      <a:cxn ang="T10">
                        <a:pos x="T0" y="T1"/>
                      </a:cxn>
                      <a:cxn ang="T11">
                        <a:pos x="T2" y="T3"/>
                      </a:cxn>
                      <a:cxn ang="T12">
                        <a:pos x="T4" y="T5"/>
                      </a:cxn>
                      <a:cxn ang="T13">
                        <a:pos x="T6" y="T7"/>
                      </a:cxn>
                      <a:cxn ang="T14">
                        <a:pos x="T8" y="T9"/>
                      </a:cxn>
                    </a:cxnLst>
                    <a:rect l="T15" t="T16" r="T17" b="T18"/>
                    <a:pathLst>
                      <a:path w="845" h="817">
                        <a:moveTo>
                          <a:pt x="572" y="0"/>
                        </a:moveTo>
                        <a:cubicBezTo>
                          <a:pt x="517" y="536"/>
                          <a:pt x="0" y="530"/>
                          <a:pt x="0" y="530"/>
                        </a:cubicBezTo>
                        <a:cubicBezTo>
                          <a:pt x="0" y="817"/>
                          <a:pt x="0" y="817"/>
                          <a:pt x="0" y="817"/>
                        </a:cubicBezTo>
                        <a:cubicBezTo>
                          <a:pt x="457" y="817"/>
                          <a:pt x="830" y="454"/>
                          <a:pt x="845" y="0"/>
                        </a:cubicBezTo>
                        <a:lnTo>
                          <a:pt x="572" y="0"/>
                        </a:lnTo>
                        <a:close/>
                      </a:path>
                    </a:pathLst>
                  </a:custGeom>
                  <a:gradFill rotWithShape="1">
                    <a:gsLst>
                      <a:gs pos="0">
                        <a:srgbClr val="DBDBDB"/>
                      </a:gs>
                      <a:gs pos="100000">
                        <a:srgbClr val="DBDBDB">
                          <a:gamma/>
                          <a:tint val="0"/>
                          <a:invGamma/>
                        </a:srgbClr>
                      </a:gs>
                    </a:gsLst>
                    <a:lin ang="2700000" scaled="1"/>
                  </a:gradFill>
                  <a:ln w="1270" cap="flat" cmpd="sng">
                    <a:solidFill>
                      <a:srgbClr val="AEAEAE"/>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a:defRPr/>
                    </a:pPr>
                    <a:endParaRPr lang="zh-CN" altLang="en-US" kern="0" dirty="0">
                      <a:solidFill>
                        <a:sysClr val="windowText" lastClr="000000"/>
                      </a:solidFill>
                      <a:latin typeface="微软雅黑" panose="020B0503020204020204" pitchFamily="34" charset="-122"/>
                      <a:ea typeface="微软雅黑" panose="020B0503020204020204" pitchFamily="34" charset="-122"/>
                    </a:endParaRPr>
                  </a:p>
                </p:txBody>
              </p:sp>
              <p:sp>
                <p:nvSpPr>
                  <p:cNvPr id="22" name="Freeform 8"/>
                  <p:cNvSpPr/>
                  <p:nvPr/>
                </p:nvSpPr>
                <p:spPr bwMode="gray">
                  <a:xfrm>
                    <a:off x="5721717" y="2301586"/>
                    <a:ext cx="1736725" cy="1793875"/>
                  </a:xfrm>
                  <a:custGeom>
                    <a:avLst/>
                    <a:gdLst>
                      <a:gd name="T0" fmla="*/ 0 w 845"/>
                      <a:gd name="T1" fmla="*/ 0 h 875"/>
                      <a:gd name="T2" fmla="*/ 0 w 845"/>
                      <a:gd name="T3" fmla="*/ 783 h 875"/>
                      <a:gd name="T4" fmla="*/ 1611 w 845"/>
                      <a:gd name="T5" fmla="*/ 2433 h 875"/>
                      <a:gd name="T6" fmla="*/ 2373 w 845"/>
                      <a:gd name="T7" fmla="*/ 2433 h 875"/>
                      <a:gd name="T8" fmla="*/ 2373 w 845"/>
                      <a:gd name="T9" fmla="*/ 2354 h 875"/>
                      <a:gd name="T10" fmla="*/ 0 w 845"/>
                      <a:gd name="T11" fmla="*/ 0 h 875"/>
                      <a:gd name="T12" fmla="*/ 0 60000 65536"/>
                      <a:gd name="T13" fmla="*/ 0 60000 65536"/>
                      <a:gd name="T14" fmla="*/ 0 60000 65536"/>
                      <a:gd name="T15" fmla="*/ 0 60000 65536"/>
                      <a:gd name="T16" fmla="*/ 0 60000 65536"/>
                      <a:gd name="T17" fmla="*/ 0 60000 65536"/>
                      <a:gd name="T18" fmla="*/ 0 w 845"/>
                      <a:gd name="T19" fmla="*/ 0 h 875"/>
                      <a:gd name="T20" fmla="*/ 845 w 845"/>
                      <a:gd name="T21" fmla="*/ 875 h 875"/>
                    </a:gdLst>
                    <a:ahLst/>
                    <a:cxnLst>
                      <a:cxn ang="T12">
                        <a:pos x="T0" y="T1"/>
                      </a:cxn>
                      <a:cxn ang="T13">
                        <a:pos x="T2" y="T3"/>
                      </a:cxn>
                      <a:cxn ang="T14">
                        <a:pos x="T4" y="T5"/>
                      </a:cxn>
                      <a:cxn ang="T15">
                        <a:pos x="T6" y="T7"/>
                      </a:cxn>
                      <a:cxn ang="T16">
                        <a:pos x="T8" y="T9"/>
                      </a:cxn>
                      <a:cxn ang="T17">
                        <a:pos x="T10" y="T11"/>
                      </a:cxn>
                    </a:cxnLst>
                    <a:rect l="T18" t="T19" r="T20" b="T21"/>
                    <a:pathLst>
                      <a:path w="845" h="875">
                        <a:moveTo>
                          <a:pt x="0" y="0"/>
                        </a:moveTo>
                        <a:cubicBezTo>
                          <a:pt x="0" y="281"/>
                          <a:pt x="0" y="281"/>
                          <a:pt x="0" y="281"/>
                        </a:cubicBezTo>
                        <a:cubicBezTo>
                          <a:pt x="605" y="336"/>
                          <a:pt x="573" y="875"/>
                          <a:pt x="573" y="875"/>
                        </a:cubicBezTo>
                        <a:cubicBezTo>
                          <a:pt x="845" y="875"/>
                          <a:pt x="845" y="875"/>
                          <a:pt x="845" y="875"/>
                        </a:cubicBezTo>
                        <a:cubicBezTo>
                          <a:pt x="845" y="865"/>
                          <a:pt x="845" y="856"/>
                          <a:pt x="845" y="846"/>
                        </a:cubicBezTo>
                        <a:cubicBezTo>
                          <a:pt x="845" y="379"/>
                          <a:pt x="467" y="0"/>
                          <a:pt x="0" y="0"/>
                        </a:cubicBezTo>
                        <a:close/>
                      </a:path>
                    </a:pathLst>
                  </a:custGeom>
                  <a:gradFill rotWithShape="1">
                    <a:gsLst>
                      <a:gs pos="0">
                        <a:srgbClr val="6DAA2D"/>
                      </a:gs>
                      <a:gs pos="100000">
                        <a:srgbClr val="6DAA2D">
                          <a:lumMod val="60000"/>
                          <a:lumOff val="40000"/>
                        </a:srgbClr>
                      </a:gs>
                    </a:gsLst>
                    <a:lin ang="18900000" scaled="1"/>
                  </a:gradFill>
                  <a:ln w="1270" cap="flat">
                    <a:solidFill>
                      <a:srgbClr val="AEAEAE"/>
                    </a:solidFill>
                    <a:prstDash val="solid"/>
                    <a:miter lim="800000"/>
                  </a:ln>
                </p:spPr>
                <p:txBody>
                  <a:bodyPr/>
                  <a:lstStyle/>
                  <a:p>
                    <a:pPr>
                      <a:defRPr/>
                    </a:pPr>
                    <a:endParaRPr lang="zh-CN" altLang="en-US" kern="0" dirty="0">
                      <a:solidFill>
                        <a:sysClr val="windowText" lastClr="000000"/>
                      </a:solidFill>
                      <a:latin typeface="微软雅黑" panose="020B0503020204020204" pitchFamily="34" charset="-122"/>
                      <a:ea typeface="微软雅黑" panose="020B0503020204020204" pitchFamily="34" charset="-122"/>
                    </a:endParaRPr>
                  </a:p>
                </p:txBody>
              </p:sp>
              <p:sp>
                <p:nvSpPr>
                  <p:cNvPr id="23" name="Freeform 9"/>
                  <p:cNvSpPr/>
                  <p:nvPr/>
                </p:nvSpPr>
                <p:spPr bwMode="gray">
                  <a:xfrm>
                    <a:off x="3981817" y="2301586"/>
                    <a:ext cx="1730375" cy="1793875"/>
                  </a:xfrm>
                  <a:custGeom>
                    <a:avLst/>
                    <a:gdLst>
                      <a:gd name="T0" fmla="*/ 0 w 846"/>
                      <a:gd name="T1" fmla="*/ 2354 h 875"/>
                      <a:gd name="T2" fmla="*/ 1 w 846"/>
                      <a:gd name="T3" fmla="*/ 2433 h 875"/>
                      <a:gd name="T4" fmla="*/ 828 w 846"/>
                      <a:gd name="T5" fmla="*/ 2433 h 875"/>
                      <a:gd name="T6" fmla="*/ 2331 w 846"/>
                      <a:gd name="T7" fmla="*/ 783 h 875"/>
                      <a:gd name="T8" fmla="*/ 2331 w 846"/>
                      <a:gd name="T9" fmla="*/ 0 h 875"/>
                      <a:gd name="T10" fmla="*/ 0 w 846"/>
                      <a:gd name="T11" fmla="*/ 2354 h 875"/>
                      <a:gd name="T12" fmla="*/ 0 60000 65536"/>
                      <a:gd name="T13" fmla="*/ 0 60000 65536"/>
                      <a:gd name="T14" fmla="*/ 0 60000 65536"/>
                      <a:gd name="T15" fmla="*/ 0 60000 65536"/>
                      <a:gd name="T16" fmla="*/ 0 60000 65536"/>
                      <a:gd name="T17" fmla="*/ 0 60000 65536"/>
                      <a:gd name="T18" fmla="*/ 0 w 846"/>
                      <a:gd name="T19" fmla="*/ 0 h 875"/>
                      <a:gd name="T20" fmla="*/ 846 w 846"/>
                      <a:gd name="T21" fmla="*/ 875 h 875"/>
                    </a:gdLst>
                    <a:ahLst/>
                    <a:cxnLst>
                      <a:cxn ang="T12">
                        <a:pos x="T0" y="T1"/>
                      </a:cxn>
                      <a:cxn ang="T13">
                        <a:pos x="T2" y="T3"/>
                      </a:cxn>
                      <a:cxn ang="T14">
                        <a:pos x="T4" y="T5"/>
                      </a:cxn>
                      <a:cxn ang="T15">
                        <a:pos x="T6" y="T7"/>
                      </a:cxn>
                      <a:cxn ang="T16">
                        <a:pos x="T8" y="T9"/>
                      </a:cxn>
                      <a:cxn ang="T17">
                        <a:pos x="T10" y="T11"/>
                      </a:cxn>
                    </a:cxnLst>
                    <a:rect l="T18" t="T19" r="T20" b="T21"/>
                    <a:pathLst>
                      <a:path w="846" h="875">
                        <a:moveTo>
                          <a:pt x="0" y="846"/>
                        </a:moveTo>
                        <a:cubicBezTo>
                          <a:pt x="0" y="855"/>
                          <a:pt x="0" y="865"/>
                          <a:pt x="1" y="875"/>
                        </a:cubicBezTo>
                        <a:cubicBezTo>
                          <a:pt x="300" y="875"/>
                          <a:pt x="300" y="875"/>
                          <a:pt x="300" y="875"/>
                        </a:cubicBezTo>
                        <a:cubicBezTo>
                          <a:pt x="317" y="269"/>
                          <a:pt x="846" y="281"/>
                          <a:pt x="846" y="281"/>
                        </a:cubicBezTo>
                        <a:cubicBezTo>
                          <a:pt x="846" y="0"/>
                          <a:pt x="846" y="0"/>
                          <a:pt x="846" y="0"/>
                        </a:cubicBezTo>
                        <a:cubicBezTo>
                          <a:pt x="379" y="0"/>
                          <a:pt x="0" y="378"/>
                          <a:pt x="0" y="846"/>
                        </a:cubicBezTo>
                        <a:close/>
                      </a:path>
                    </a:pathLst>
                  </a:custGeom>
                  <a:gradFill rotWithShape="1">
                    <a:gsLst>
                      <a:gs pos="0">
                        <a:srgbClr val="DBDBDB">
                          <a:gamma/>
                          <a:tint val="0"/>
                          <a:invGamma/>
                        </a:srgbClr>
                      </a:gs>
                      <a:gs pos="100000">
                        <a:srgbClr val="DBDBDB"/>
                      </a:gs>
                    </a:gsLst>
                    <a:lin ang="2700000" scaled="1"/>
                  </a:gradFill>
                  <a:ln w="1270" cap="flat" cmpd="sng">
                    <a:solidFill>
                      <a:srgbClr val="AEAEAE"/>
                    </a:solidFill>
                    <a:prstDash val="solid"/>
                    <a:miter lim="800000"/>
                    <a:headEnd type="none" w="med" len="med"/>
                    <a:tailEnd type="none" w="med" len="med"/>
                  </a:ln>
                </p:spPr>
                <p:txBody>
                  <a:bodyPr/>
                  <a:lstStyle/>
                  <a:p>
                    <a:pPr>
                      <a:defRPr/>
                    </a:pPr>
                    <a:endParaRPr lang="zh-CN" altLang="en-US" kern="0" dirty="0">
                      <a:solidFill>
                        <a:sysClr val="windowText" lastClr="000000"/>
                      </a:solidFill>
                      <a:latin typeface="微软雅黑" panose="020B0503020204020204" pitchFamily="34" charset="-122"/>
                      <a:ea typeface="微软雅黑" panose="020B0503020204020204" pitchFamily="34" charset="-122"/>
                    </a:endParaRPr>
                  </a:p>
                </p:txBody>
              </p:sp>
              <p:sp>
                <p:nvSpPr>
                  <p:cNvPr id="24" name="Freeform 10"/>
                  <p:cNvSpPr/>
                  <p:nvPr/>
                </p:nvSpPr>
                <p:spPr bwMode="gray">
                  <a:xfrm>
                    <a:off x="3981817" y="4100224"/>
                    <a:ext cx="1735137" cy="1676400"/>
                  </a:xfrm>
                  <a:custGeom>
                    <a:avLst/>
                    <a:gdLst>
                      <a:gd name="T0" fmla="*/ 833 w 846"/>
                      <a:gd name="T1" fmla="*/ 0 h 817"/>
                      <a:gd name="T2" fmla="*/ 0 w 846"/>
                      <a:gd name="T3" fmla="*/ 0 h 817"/>
                      <a:gd name="T4" fmla="*/ 2357 w 846"/>
                      <a:gd name="T5" fmla="*/ 2280 h 817"/>
                      <a:gd name="T6" fmla="*/ 2357 w 846"/>
                      <a:gd name="T7" fmla="*/ 1479 h 817"/>
                      <a:gd name="T8" fmla="*/ 833 w 846"/>
                      <a:gd name="T9" fmla="*/ 0 h 817"/>
                      <a:gd name="T10" fmla="*/ 0 60000 65536"/>
                      <a:gd name="T11" fmla="*/ 0 60000 65536"/>
                      <a:gd name="T12" fmla="*/ 0 60000 65536"/>
                      <a:gd name="T13" fmla="*/ 0 60000 65536"/>
                      <a:gd name="T14" fmla="*/ 0 60000 65536"/>
                      <a:gd name="T15" fmla="*/ 0 w 846"/>
                      <a:gd name="T16" fmla="*/ 0 h 817"/>
                      <a:gd name="T17" fmla="*/ 846 w 846"/>
                      <a:gd name="T18" fmla="*/ 817 h 817"/>
                    </a:gdLst>
                    <a:ahLst/>
                    <a:cxnLst>
                      <a:cxn ang="T10">
                        <a:pos x="T0" y="T1"/>
                      </a:cxn>
                      <a:cxn ang="T11">
                        <a:pos x="T2" y="T3"/>
                      </a:cxn>
                      <a:cxn ang="T12">
                        <a:pos x="T4" y="T5"/>
                      </a:cxn>
                      <a:cxn ang="T13">
                        <a:pos x="T6" y="T7"/>
                      </a:cxn>
                      <a:cxn ang="T14">
                        <a:pos x="T8" y="T9"/>
                      </a:cxn>
                    </a:cxnLst>
                    <a:rect l="T15" t="T16" r="T17" b="T18"/>
                    <a:pathLst>
                      <a:path w="846" h="817">
                        <a:moveTo>
                          <a:pt x="299" y="0"/>
                        </a:moveTo>
                        <a:cubicBezTo>
                          <a:pt x="0" y="0"/>
                          <a:pt x="0" y="0"/>
                          <a:pt x="0" y="0"/>
                        </a:cubicBezTo>
                        <a:cubicBezTo>
                          <a:pt x="16" y="454"/>
                          <a:pt x="388" y="817"/>
                          <a:pt x="846" y="817"/>
                        </a:cubicBezTo>
                        <a:cubicBezTo>
                          <a:pt x="846" y="530"/>
                          <a:pt x="846" y="530"/>
                          <a:pt x="846" y="530"/>
                        </a:cubicBezTo>
                        <a:cubicBezTo>
                          <a:pt x="310" y="476"/>
                          <a:pt x="299" y="0"/>
                          <a:pt x="299" y="0"/>
                        </a:cubicBezTo>
                        <a:close/>
                      </a:path>
                    </a:pathLst>
                  </a:custGeom>
                  <a:gradFill rotWithShape="1">
                    <a:gsLst>
                      <a:gs pos="0">
                        <a:srgbClr val="6DAA2D">
                          <a:lumMod val="60000"/>
                          <a:lumOff val="40000"/>
                        </a:srgbClr>
                      </a:gs>
                      <a:gs pos="100000">
                        <a:srgbClr val="6DAA2D"/>
                      </a:gs>
                    </a:gsLst>
                    <a:lin ang="18900000" scaled="1"/>
                  </a:gradFill>
                  <a:ln w="1270" cap="flat" cmpd="sng">
                    <a:solidFill>
                      <a:srgbClr val="AEAEAE"/>
                    </a:solidFill>
                    <a:prstDash val="solid"/>
                    <a:miter lim="800000"/>
                    <a:headEnd type="none" w="med" len="med"/>
                    <a:tailEnd type="none" w="med" len="med"/>
                  </a:ln>
                </p:spPr>
                <p:txBody>
                  <a:bodyPr/>
                  <a:lstStyle/>
                  <a:p>
                    <a:pPr>
                      <a:defRPr/>
                    </a:pPr>
                    <a:endParaRPr lang="zh-CN" altLang="en-US" kern="0" dirty="0">
                      <a:solidFill>
                        <a:sysClr val="windowText" lastClr="000000"/>
                      </a:solidFill>
                      <a:latin typeface="微软雅黑" panose="020B0503020204020204" pitchFamily="34" charset="-122"/>
                      <a:ea typeface="微软雅黑" panose="020B0503020204020204" pitchFamily="34" charset="-122"/>
                    </a:endParaRPr>
                  </a:p>
                </p:txBody>
              </p:sp>
            </p:grpSp>
            <p:sp>
              <p:nvSpPr>
                <p:cNvPr id="20" name="Text Box 19"/>
                <p:cNvSpPr txBox="1">
                  <a:spLocks noChangeArrowheads="1"/>
                </p:cNvSpPr>
                <p:nvPr/>
              </p:nvSpPr>
              <p:spPr bwMode="gray">
                <a:xfrm>
                  <a:off x="4485054" y="2911186"/>
                  <a:ext cx="242888"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AEAEAE"/>
                      </a:solidFill>
                      <a:miter lim="800000"/>
                      <a:headEnd/>
                      <a:tailEnd/>
                    </a14:hiddenLine>
                  </a:ext>
                </a:extLst>
              </p:spPr>
              <p:txBody>
                <a:bodyPr wrap="none" lIns="0" tIns="0" rIns="0" bIns="0"/>
                <a:lstStyle>
                  <a:lvl1pPr defTabSz="802005">
                    <a:defRPr>
                      <a:solidFill>
                        <a:schemeClr val="tx1"/>
                      </a:solidFill>
                      <a:latin typeface="Arial" panose="020B0604020202020204" pitchFamily="34" charset="0"/>
                    </a:defRPr>
                  </a:lvl1pPr>
                  <a:lvl2pPr marL="742950" indent="-285750" defTabSz="802005">
                    <a:defRPr>
                      <a:solidFill>
                        <a:schemeClr val="tx1"/>
                      </a:solidFill>
                      <a:latin typeface="Arial" panose="020B0604020202020204" pitchFamily="34" charset="0"/>
                    </a:defRPr>
                  </a:lvl2pPr>
                  <a:lvl3pPr marL="1143000" indent="-228600" defTabSz="802005">
                    <a:defRPr>
                      <a:solidFill>
                        <a:schemeClr val="tx1"/>
                      </a:solidFill>
                      <a:latin typeface="Arial" panose="020B0604020202020204" pitchFamily="34" charset="0"/>
                    </a:defRPr>
                  </a:lvl3pPr>
                  <a:lvl4pPr marL="1600200" indent="-228600" defTabSz="802005">
                    <a:defRPr>
                      <a:solidFill>
                        <a:schemeClr val="tx1"/>
                      </a:solidFill>
                      <a:latin typeface="Arial" panose="020B0604020202020204" pitchFamily="34" charset="0"/>
                    </a:defRPr>
                  </a:lvl4pPr>
                  <a:lvl5pPr marL="2057400" indent="-228600" defTabSz="802005">
                    <a:defRPr>
                      <a:solidFill>
                        <a:schemeClr val="tx1"/>
                      </a:solidFill>
                      <a:latin typeface="Arial" panose="020B0604020202020204" pitchFamily="34" charset="0"/>
                    </a:defRPr>
                  </a:lvl5pPr>
                  <a:lvl6pPr marL="2514600" indent="-228600" defTabSz="802005" fontAlgn="base">
                    <a:spcBef>
                      <a:spcPct val="0"/>
                    </a:spcBef>
                    <a:spcAft>
                      <a:spcPct val="0"/>
                    </a:spcAft>
                    <a:defRPr>
                      <a:solidFill>
                        <a:schemeClr val="tx1"/>
                      </a:solidFill>
                      <a:latin typeface="Arial" panose="020B0604020202020204" pitchFamily="34" charset="0"/>
                    </a:defRPr>
                  </a:lvl6pPr>
                  <a:lvl7pPr marL="2971800" indent="-228600" defTabSz="802005" fontAlgn="base">
                    <a:spcBef>
                      <a:spcPct val="0"/>
                    </a:spcBef>
                    <a:spcAft>
                      <a:spcPct val="0"/>
                    </a:spcAft>
                    <a:defRPr>
                      <a:solidFill>
                        <a:schemeClr val="tx1"/>
                      </a:solidFill>
                      <a:latin typeface="Arial" panose="020B0604020202020204" pitchFamily="34" charset="0"/>
                    </a:defRPr>
                  </a:lvl7pPr>
                  <a:lvl8pPr marL="3429000" indent="-228600" defTabSz="802005" fontAlgn="base">
                    <a:spcBef>
                      <a:spcPct val="0"/>
                    </a:spcBef>
                    <a:spcAft>
                      <a:spcPct val="0"/>
                    </a:spcAft>
                    <a:defRPr>
                      <a:solidFill>
                        <a:schemeClr val="tx1"/>
                      </a:solidFill>
                      <a:latin typeface="Arial" panose="020B0604020202020204" pitchFamily="34" charset="0"/>
                    </a:defRPr>
                  </a:lvl8pPr>
                  <a:lvl9pPr marL="3886200" indent="-228600" defTabSz="802005" fontAlgn="base">
                    <a:spcBef>
                      <a:spcPct val="0"/>
                    </a:spcBef>
                    <a:spcAft>
                      <a:spcPct val="0"/>
                    </a:spcAft>
                    <a:defRPr>
                      <a:solidFill>
                        <a:schemeClr val="tx1"/>
                      </a:solidFill>
                      <a:latin typeface="Arial" panose="020B0604020202020204" pitchFamily="34" charset="0"/>
                    </a:defRPr>
                  </a:lvl9pPr>
                </a:lstStyle>
                <a:p>
                  <a:pPr algn="ctr">
                    <a:spcAft>
                      <a:spcPct val="40000"/>
                    </a:spcAft>
                    <a:defRPr/>
                  </a:pPr>
                  <a:r>
                    <a:rPr lang="en-US" altLang="zh-CN" kern="0" noProof="1">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2</a:t>
                  </a:r>
                  <a:endParaRPr lang="en-US" altLang="zh-CN" sz="2400" b="1" kern="0" noProof="1">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18" name="Text Box 19"/>
              <p:cNvSpPr txBox="1">
                <a:spLocks noChangeArrowheads="1"/>
              </p:cNvSpPr>
              <p:nvPr/>
            </p:nvSpPr>
            <p:spPr bwMode="gray">
              <a:xfrm>
                <a:off x="6612304" y="4881274"/>
                <a:ext cx="242888"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AEAEAE"/>
                    </a:solidFill>
                    <a:miter lim="800000"/>
                    <a:headEnd/>
                    <a:tailEnd/>
                  </a14:hiddenLine>
                </a:ext>
              </a:extLst>
            </p:spPr>
            <p:txBody>
              <a:bodyPr wrap="none" lIns="0" tIns="0" rIns="0" bIns="0"/>
              <a:lstStyle>
                <a:lvl1pPr defTabSz="802005">
                  <a:defRPr>
                    <a:solidFill>
                      <a:schemeClr val="tx1"/>
                    </a:solidFill>
                    <a:latin typeface="Arial" panose="020B0604020202020204" pitchFamily="34" charset="0"/>
                  </a:defRPr>
                </a:lvl1pPr>
                <a:lvl2pPr marL="742950" indent="-285750" defTabSz="802005">
                  <a:defRPr>
                    <a:solidFill>
                      <a:schemeClr val="tx1"/>
                    </a:solidFill>
                    <a:latin typeface="Arial" panose="020B0604020202020204" pitchFamily="34" charset="0"/>
                  </a:defRPr>
                </a:lvl2pPr>
                <a:lvl3pPr marL="1143000" indent="-228600" defTabSz="802005">
                  <a:defRPr>
                    <a:solidFill>
                      <a:schemeClr val="tx1"/>
                    </a:solidFill>
                    <a:latin typeface="Arial" panose="020B0604020202020204" pitchFamily="34" charset="0"/>
                  </a:defRPr>
                </a:lvl3pPr>
                <a:lvl4pPr marL="1600200" indent="-228600" defTabSz="802005">
                  <a:defRPr>
                    <a:solidFill>
                      <a:schemeClr val="tx1"/>
                    </a:solidFill>
                    <a:latin typeface="Arial" panose="020B0604020202020204" pitchFamily="34" charset="0"/>
                  </a:defRPr>
                </a:lvl4pPr>
                <a:lvl5pPr marL="2057400" indent="-228600" defTabSz="802005">
                  <a:defRPr>
                    <a:solidFill>
                      <a:schemeClr val="tx1"/>
                    </a:solidFill>
                    <a:latin typeface="Arial" panose="020B0604020202020204" pitchFamily="34" charset="0"/>
                  </a:defRPr>
                </a:lvl5pPr>
                <a:lvl6pPr marL="2514600" indent="-228600" defTabSz="802005" fontAlgn="base">
                  <a:spcBef>
                    <a:spcPct val="0"/>
                  </a:spcBef>
                  <a:spcAft>
                    <a:spcPct val="0"/>
                  </a:spcAft>
                  <a:defRPr>
                    <a:solidFill>
                      <a:schemeClr val="tx1"/>
                    </a:solidFill>
                    <a:latin typeface="Arial" panose="020B0604020202020204" pitchFamily="34" charset="0"/>
                  </a:defRPr>
                </a:lvl6pPr>
                <a:lvl7pPr marL="2971800" indent="-228600" defTabSz="802005" fontAlgn="base">
                  <a:spcBef>
                    <a:spcPct val="0"/>
                  </a:spcBef>
                  <a:spcAft>
                    <a:spcPct val="0"/>
                  </a:spcAft>
                  <a:defRPr>
                    <a:solidFill>
                      <a:schemeClr val="tx1"/>
                    </a:solidFill>
                    <a:latin typeface="Arial" panose="020B0604020202020204" pitchFamily="34" charset="0"/>
                  </a:defRPr>
                </a:lvl7pPr>
                <a:lvl8pPr marL="3429000" indent="-228600" defTabSz="802005" fontAlgn="base">
                  <a:spcBef>
                    <a:spcPct val="0"/>
                  </a:spcBef>
                  <a:spcAft>
                    <a:spcPct val="0"/>
                  </a:spcAft>
                  <a:defRPr>
                    <a:solidFill>
                      <a:schemeClr val="tx1"/>
                    </a:solidFill>
                    <a:latin typeface="Arial" panose="020B0604020202020204" pitchFamily="34" charset="0"/>
                  </a:defRPr>
                </a:lvl8pPr>
                <a:lvl9pPr marL="3886200" indent="-228600" defTabSz="802005" fontAlgn="base">
                  <a:spcBef>
                    <a:spcPct val="0"/>
                  </a:spcBef>
                  <a:spcAft>
                    <a:spcPct val="0"/>
                  </a:spcAft>
                  <a:defRPr>
                    <a:solidFill>
                      <a:schemeClr val="tx1"/>
                    </a:solidFill>
                    <a:latin typeface="Arial" panose="020B0604020202020204" pitchFamily="34" charset="0"/>
                  </a:defRPr>
                </a:lvl9pPr>
              </a:lstStyle>
              <a:p>
                <a:pPr algn="ctr">
                  <a:spcAft>
                    <a:spcPct val="40000"/>
                  </a:spcAft>
                  <a:defRPr/>
                </a:pPr>
                <a:r>
                  <a:rPr lang="en-US" altLang="zh-CN" kern="0" noProof="1">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4</a:t>
                </a:r>
                <a:endParaRPr lang="en-US" altLang="zh-CN" sz="2400" b="1" kern="0" noProof="1">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15" name="Text Box 19"/>
            <p:cNvSpPr txBox="1">
              <a:spLocks noChangeArrowheads="1"/>
            </p:cNvSpPr>
            <p:nvPr/>
          </p:nvSpPr>
          <p:spPr bwMode="gray">
            <a:xfrm>
              <a:off x="4619992" y="4881274"/>
              <a:ext cx="242887"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AEAEAE"/>
                  </a:solidFill>
                  <a:miter lim="800000"/>
                  <a:headEnd/>
                  <a:tailEnd/>
                </a14:hiddenLine>
              </a:ext>
            </a:extLst>
          </p:spPr>
          <p:txBody>
            <a:bodyPr wrap="none" lIns="0" tIns="0" rIns="0" bIns="0"/>
            <a:lstStyle>
              <a:lvl1pPr defTabSz="802005">
                <a:defRPr>
                  <a:solidFill>
                    <a:schemeClr val="tx1"/>
                  </a:solidFill>
                  <a:latin typeface="Arial" panose="020B0604020202020204" pitchFamily="34" charset="0"/>
                </a:defRPr>
              </a:lvl1pPr>
              <a:lvl2pPr marL="742950" indent="-285750" defTabSz="802005">
                <a:defRPr>
                  <a:solidFill>
                    <a:schemeClr val="tx1"/>
                  </a:solidFill>
                  <a:latin typeface="Arial" panose="020B0604020202020204" pitchFamily="34" charset="0"/>
                </a:defRPr>
              </a:lvl2pPr>
              <a:lvl3pPr marL="1143000" indent="-228600" defTabSz="802005">
                <a:defRPr>
                  <a:solidFill>
                    <a:schemeClr val="tx1"/>
                  </a:solidFill>
                  <a:latin typeface="Arial" panose="020B0604020202020204" pitchFamily="34" charset="0"/>
                </a:defRPr>
              </a:lvl3pPr>
              <a:lvl4pPr marL="1600200" indent="-228600" defTabSz="802005">
                <a:defRPr>
                  <a:solidFill>
                    <a:schemeClr val="tx1"/>
                  </a:solidFill>
                  <a:latin typeface="Arial" panose="020B0604020202020204" pitchFamily="34" charset="0"/>
                </a:defRPr>
              </a:lvl4pPr>
              <a:lvl5pPr marL="2057400" indent="-228600" defTabSz="802005">
                <a:defRPr>
                  <a:solidFill>
                    <a:schemeClr val="tx1"/>
                  </a:solidFill>
                  <a:latin typeface="Arial" panose="020B0604020202020204" pitchFamily="34" charset="0"/>
                </a:defRPr>
              </a:lvl5pPr>
              <a:lvl6pPr marL="2514600" indent="-228600" defTabSz="802005" fontAlgn="base">
                <a:spcBef>
                  <a:spcPct val="0"/>
                </a:spcBef>
                <a:spcAft>
                  <a:spcPct val="0"/>
                </a:spcAft>
                <a:defRPr>
                  <a:solidFill>
                    <a:schemeClr val="tx1"/>
                  </a:solidFill>
                  <a:latin typeface="Arial" panose="020B0604020202020204" pitchFamily="34" charset="0"/>
                </a:defRPr>
              </a:lvl6pPr>
              <a:lvl7pPr marL="2971800" indent="-228600" defTabSz="802005" fontAlgn="base">
                <a:spcBef>
                  <a:spcPct val="0"/>
                </a:spcBef>
                <a:spcAft>
                  <a:spcPct val="0"/>
                </a:spcAft>
                <a:defRPr>
                  <a:solidFill>
                    <a:schemeClr val="tx1"/>
                  </a:solidFill>
                  <a:latin typeface="Arial" panose="020B0604020202020204" pitchFamily="34" charset="0"/>
                </a:defRPr>
              </a:lvl7pPr>
              <a:lvl8pPr marL="3429000" indent="-228600" defTabSz="802005" fontAlgn="base">
                <a:spcBef>
                  <a:spcPct val="0"/>
                </a:spcBef>
                <a:spcAft>
                  <a:spcPct val="0"/>
                </a:spcAft>
                <a:defRPr>
                  <a:solidFill>
                    <a:schemeClr val="tx1"/>
                  </a:solidFill>
                  <a:latin typeface="Arial" panose="020B0604020202020204" pitchFamily="34" charset="0"/>
                </a:defRPr>
              </a:lvl8pPr>
              <a:lvl9pPr marL="3886200" indent="-228600" defTabSz="802005" fontAlgn="base">
                <a:spcBef>
                  <a:spcPct val="0"/>
                </a:spcBef>
                <a:spcAft>
                  <a:spcPct val="0"/>
                </a:spcAft>
                <a:defRPr>
                  <a:solidFill>
                    <a:schemeClr val="tx1"/>
                  </a:solidFill>
                  <a:latin typeface="Arial" panose="020B0604020202020204" pitchFamily="34" charset="0"/>
                </a:defRPr>
              </a:lvl9pPr>
            </a:lstStyle>
            <a:p>
              <a:pPr algn="ctr">
                <a:spcAft>
                  <a:spcPct val="40000"/>
                </a:spcAft>
                <a:defRPr/>
              </a:pPr>
              <a:r>
                <a:rPr lang="en-US" altLang="zh-CN" sz="2200" b="1" kern="0" noProof="1">
                  <a:solidFill>
                    <a:sysClr val="window" lastClr="FFFFFF"/>
                  </a:solidFill>
                  <a:latin typeface="微软雅黑" panose="020B0503020204020204" pitchFamily="34" charset="-122"/>
                  <a:ea typeface="微软雅黑" panose="020B0503020204020204" pitchFamily="34" charset="-122"/>
                  <a:cs typeface="Arial" panose="020B0604020202020204" pitchFamily="34" charset="0"/>
                </a:rPr>
                <a:t>1</a:t>
              </a:r>
            </a:p>
          </p:txBody>
        </p:sp>
        <p:sp>
          <p:nvSpPr>
            <p:cNvPr id="16" name="Text Box 19"/>
            <p:cNvSpPr txBox="1">
              <a:spLocks noChangeArrowheads="1"/>
            </p:cNvSpPr>
            <p:nvPr/>
          </p:nvSpPr>
          <p:spPr bwMode="gray">
            <a:xfrm>
              <a:off x="6659929" y="2909599"/>
              <a:ext cx="242888"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AEAEAE"/>
                  </a:solidFill>
                  <a:miter lim="800000"/>
                  <a:headEnd/>
                  <a:tailEnd/>
                </a14:hiddenLine>
              </a:ext>
            </a:extLst>
          </p:spPr>
          <p:txBody>
            <a:bodyPr wrap="none" lIns="0" tIns="0" rIns="0" bIns="0"/>
            <a:lstStyle>
              <a:lvl1pPr defTabSz="802005">
                <a:defRPr>
                  <a:solidFill>
                    <a:schemeClr val="tx1"/>
                  </a:solidFill>
                  <a:latin typeface="Arial" panose="020B0604020202020204" pitchFamily="34" charset="0"/>
                </a:defRPr>
              </a:lvl1pPr>
              <a:lvl2pPr marL="742950" indent="-285750" defTabSz="802005">
                <a:defRPr>
                  <a:solidFill>
                    <a:schemeClr val="tx1"/>
                  </a:solidFill>
                  <a:latin typeface="Arial" panose="020B0604020202020204" pitchFamily="34" charset="0"/>
                </a:defRPr>
              </a:lvl2pPr>
              <a:lvl3pPr marL="1143000" indent="-228600" defTabSz="802005">
                <a:defRPr>
                  <a:solidFill>
                    <a:schemeClr val="tx1"/>
                  </a:solidFill>
                  <a:latin typeface="Arial" panose="020B0604020202020204" pitchFamily="34" charset="0"/>
                </a:defRPr>
              </a:lvl3pPr>
              <a:lvl4pPr marL="1600200" indent="-228600" defTabSz="802005">
                <a:defRPr>
                  <a:solidFill>
                    <a:schemeClr val="tx1"/>
                  </a:solidFill>
                  <a:latin typeface="Arial" panose="020B0604020202020204" pitchFamily="34" charset="0"/>
                </a:defRPr>
              </a:lvl4pPr>
              <a:lvl5pPr marL="2057400" indent="-228600" defTabSz="802005">
                <a:defRPr>
                  <a:solidFill>
                    <a:schemeClr val="tx1"/>
                  </a:solidFill>
                  <a:latin typeface="Arial" panose="020B0604020202020204" pitchFamily="34" charset="0"/>
                </a:defRPr>
              </a:lvl5pPr>
              <a:lvl6pPr marL="2514600" indent="-228600" defTabSz="802005" fontAlgn="base">
                <a:spcBef>
                  <a:spcPct val="0"/>
                </a:spcBef>
                <a:spcAft>
                  <a:spcPct val="0"/>
                </a:spcAft>
                <a:defRPr>
                  <a:solidFill>
                    <a:schemeClr val="tx1"/>
                  </a:solidFill>
                  <a:latin typeface="Arial" panose="020B0604020202020204" pitchFamily="34" charset="0"/>
                </a:defRPr>
              </a:lvl6pPr>
              <a:lvl7pPr marL="2971800" indent="-228600" defTabSz="802005" fontAlgn="base">
                <a:spcBef>
                  <a:spcPct val="0"/>
                </a:spcBef>
                <a:spcAft>
                  <a:spcPct val="0"/>
                </a:spcAft>
                <a:defRPr>
                  <a:solidFill>
                    <a:schemeClr val="tx1"/>
                  </a:solidFill>
                  <a:latin typeface="Arial" panose="020B0604020202020204" pitchFamily="34" charset="0"/>
                </a:defRPr>
              </a:lvl7pPr>
              <a:lvl8pPr marL="3429000" indent="-228600" defTabSz="802005" fontAlgn="base">
                <a:spcBef>
                  <a:spcPct val="0"/>
                </a:spcBef>
                <a:spcAft>
                  <a:spcPct val="0"/>
                </a:spcAft>
                <a:defRPr>
                  <a:solidFill>
                    <a:schemeClr val="tx1"/>
                  </a:solidFill>
                  <a:latin typeface="Arial" panose="020B0604020202020204" pitchFamily="34" charset="0"/>
                </a:defRPr>
              </a:lvl8pPr>
              <a:lvl9pPr marL="3886200" indent="-228600" defTabSz="802005" fontAlgn="base">
                <a:spcBef>
                  <a:spcPct val="0"/>
                </a:spcBef>
                <a:spcAft>
                  <a:spcPct val="0"/>
                </a:spcAft>
                <a:defRPr>
                  <a:solidFill>
                    <a:schemeClr val="tx1"/>
                  </a:solidFill>
                  <a:latin typeface="Arial" panose="020B0604020202020204" pitchFamily="34" charset="0"/>
                </a:defRPr>
              </a:lvl9pPr>
            </a:lstStyle>
            <a:p>
              <a:pPr algn="ctr">
                <a:spcAft>
                  <a:spcPct val="40000"/>
                </a:spcAft>
                <a:defRPr/>
              </a:pPr>
              <a:r>
                <a:rPr lang="en-US" altLang="zh-CN" kern="0" noProof="1">
                  <a:solidFill>
                    <a:sysClr val="window" lastClr="FFFFFF"/>
                  </a:solidFill>
                  <a:latin typeface="微软雅黑" panose="020B0503020204020204" pitchFamily="34" charset="-122"/>
                  <a:ea typeface="微软雅黑" panose="020B0503020204020204" pitchFamily="34" charset="-122"/>
                  <a:cs typeface="Arial" panose="020B0604020202020204" pitchFamily="34" charset="0"/>
                </a:rPr>
                <a:t>3</a:t>
              </a:r>
              <a:endParaRPr lang="en-US" altLang="zh-CN" sz="2400" b="1" kern="0" noProof="1">
                <a:solidFill>
                  <a:sysClr val="window" lastClr="FFFFFF"/>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26" name="Text Box 19"/>
          <p:cNvSpPr txBox="1">
            <a:spLocks noChangeArrowheads="1"/>
          </p:cNvSpPr>
          <p:nvPr/>
        </p:nvSpPr>
        <p:spPr bwMode="gray">
          <a:xfrm>
            <a:off x="400842" y="4777206"/>
            <a:ext cx="4050579" cy="7201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defTabSz="802005">
              <a:defRPr>
                <a:solidFill>
                  <a:schemeClr val="tx1"/>
                </a:solidFill>
                <a:latin typeface="Arial" panose="020B0604020202020204" pitchFamily="34" charset="0"/>
              </a:defRPr>
            </a:lvl1pPr>
            <a:lvl2pPr marL="742950" indent="-285750" defTabSz="802005">
              <a:defRPr>
                <a:solidFill>
                  <a:schemeClr val="tx1"/>
                </a:solidFill>
                <a:latin typeface="Arial" panose="020B0604020202020204" pitchFamily="34" charset="0"/>
              </a:defRPr>
            </a:lvl2pPr>
            <a:lvl3pPr marL="1143000" indent="-228600" defTabSz="802005">
              <a:defRPr>
                <a:solidFill>
                  <a:schemeClr val="tx1"/>
                </a:solidFill>
                <a:latin typeface="Arial" panose="020B0604020202020204" pitchFamily="34" charset="0"/>
              </a:defRPr>
            </a:lvl3pPr>
            <a:lvl4pPr marL="1600200" indent="-228600" defTabSz="802005">
              <a:defRPr>
                <a:solidFill>
                  <a:schemeClr val="tx1"/>
                </a:solidFill>
                <a:latin typeface="Arial" panose="020B0604020202020204" pitchFamily="34" charset="0"/>
              </a:defRPr>
            </a:lvl4pPr>
            <a:lvl5pPr marL="2057400" indent="-228600" defTabSz="802005">
              <a:defRPr>
                <a:solidFill>
                  <a:schemeClr val="tx1"/>
                </a:solidFill>
                <a:latin typeface="Arial" panose="020B0604020202020204" pitchFamily="34" charset="0"/>
              </a:defRPr>
            </a:lvl5pPr>
            <a:lvl6pPr marL="2514600" indent="-228600" defTabSz="802005" fontAlgn="base">
              <a:spcBef>
                <a:spcPct val="0"/>
              </a:spcBef>
              <a:spcAft>
                <a:spcPct val="0"/>
              </a:spcAft>
              <a:defRPr>
                <a:solidFill>
                  <a:schemeClr val="tx1"/>
                </a:solidFill>
                <a:latin typeface="Arial" panose="020B0604020202020204" pitchFamily="34" charset="0"/>
              </a:defRPr>
            </a:lvl6pPr>
            <a:lvl7pPr marL="2971800" indent="-228600" defTabSz="802005" fontAlgn="base">
              <a:spcBef>
                <a:spcPct val="0"/>
              </a:spcBef>
              <a:spcAft>
                <a:spcPct val="0"/>
              </a:spcAft>
              <a:defRPr>
                <a:solidFill>
                  <a:schemeClr val="tx1"/>
                </a:solidFill>
                <a:latin typeface="Arial" panose="020B0604020202020204" pitchFamily="34" charset="0"/>
              </a:defRPr>
            </a:lvl7pPr>
            <a:lvl8pPr marL="3429000" indent="-228600" defTabSz="802005" fontAlgn="base">
              <a:spcBef>
                <a:spcPct val="0"/>
              </a:spcBef>
              <a:spcAft>
                <a:spcPct val="0"/>
              </a:spcAft>
              <a:defRPr>
                <a:solidFill>
                  <a:schemeClr val="tx1"/>
                </a:solidFill>
                <a:latin typeface="Arial" panose="020B0604020202020204" pitchFamily="34" charset="0"/>
              </a:defRPr>
            </a:lvl8pPr>
            <a:lvl9pPr marL="3886200" indent="-228600" defTabSz="802005" fontAlgn="base">
              <a:spcBef>
                <a:spcPct val="0"/>
              </a:spcBef>
              <a:spcAft>
                <a:spcPct val="0"/>
              </a:spcAft>
              <a:defRPr>
                <a:solidFill>
                  <a:schemeClr val="tx1"/>
                </a:solidFill>
                <a:latin typeface="Arial" panose="020B0604020202020204" pitchFamily="34" charset="0"/>
              </a:defRPr>
            </a:lvl9pPr>
          </a:lstStyle>
          <a:p>
            <a:pPr algn="ctr">
              <a:lnSpc>
                <a:spcPct val="130000"/>
              </a:lnSpc>
            </a:pPr>
            <a:r>
              <a:rPr lang="zh-CN" altLang="en-US" b="1" dirty="0">
                <a:solidFill>
                  <a:srgbClr val="339966"/>
                </a:solidFill>
              </a:rPr>
              <a:t>肯定句：主语＋ </a:t>
            </a:r>
            <a:r>
              <a:rPr lang="en-US" altLang="zh-CN" b="1" dirty="0">
                <a:solidFill>
                  <a:srgbClr val="339966"/>
                </a:solidFill>
              </a:rPr>
              <a:t>be (am, is, are) </a:t>
            </a:r>
            <a:r>
              <a:rPr lang="zh-CN" altLang="en-US" b="1" dirty="0">
                <a:solidFill>
                  <a:srgbClr val="339966"/>
                </a:solidFill>
              </a:rPr>
              <a:t>＋其他</a:t>
            </a:r>
            <a:endParaRPr lang="en-US" altLang="zh-CN" b="1" dirty="0">
              <a:solidFill>
                <a:srgbClr val="339966"/>
              </a:solidFill>
            </a:endParaRPr>
          </a:p>
          <a:p>
            <a:pPr algn="ctr">
              <a:lnSpc>
                <a:spcPct val="130000"/>
              </a:lnSpc>
            </a:pPr>
            <a:r>
              <a:rPr lang="en-US" altLang="zh-CN" i="1" dirty="0"/>
              <a:t>e.g. </a:t>
            </a:r>
            <a:r>
              <a:rPr lang="en-US" altLang="zh-CN" dirty="0"/>
              <a:t>He is a worker. </a:t>
            </a:r>
            <a:r>
              <a:rPr lang="zh-CN" altLang="en-US" dirty="0"/>
              <a:t>他是个工人。</a:t>
            </a:r>
            <a:endPar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7" name="Text Box 19"/>
          <p:cNvSpPr txBox="1">
            <a:spLocks noChangeArrowheads="1"/>
          </p:cNvSpPr>
          <p:nvPr/>
        </p:nvSpPr>
        <p:spPr bwMode="gray">
          <a:xfrm>
            <a:off x="8040944" y="4777206"/>
            <a:ext cx="3731685" cy="1440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defTabSz="802005">
              <a:defRPr>
                <a:solidFill>
                  <a:schemeClr val="tx1"/>
                </a:solidFill>
                <a:latin typeface="Arial" panose="020B0604020202020204" pitchFamily="34" charset="0"/>
              </a:defRPr>
            </a:lvl1pPr>
            <a:lvl2pPr marL="742950" indent="-285750" defTabSz="802005">
              <a:defRPr>
                <a:solidFill>
                  <a:schemeClr val="tx1"/>
                </a:solidFill>
                <a:latin typeface="Arial" panose="020B0604020202020204" pitchFamily="34" charset="0"/>
              </a:defRPr>
            </a:lvl2pPr>
            <a:lvl3pPr marL="1143000" indent="-228600" defTabSz="802005">
              <a:defRPr>
                <a:solidFill>
                  <a:schemeClr val="tx1"/>
                </a:solidFill>
                <a:latin typeface="Arial" panose="020B0604020202020204" pitchFamily="34" charset="0"/>
              </a:defRPr>
            </a:lvl3pPr>
            <a:lvl4pPr marL="1600200" indent="-228600" defTabSz="802005">
              <a:defRPr>
                <a:solidFill>
                  <a:schemeClr val="tx1"/>
                </a:solidFill>
                <a:latin typeface="Arial" panose="020B0604020202020204" pitchFamily="34" charset="0"/>
              </a:defRPr>
            </a:lvl4pPr>
            <a:lvl5pPr marL="2057400" indent="-228600" defTabSz="802005">
              <a:defRPr>
                <a:solidFill>
                  <a:schemeClr val="tx1"/>
                </a:solidFill>
                <a:latin typeface="Arial" panose="020B0604020202020204" pitchFamily="34" charset="0"/>
              </a:defRPr>
            </a:lvl5pPr>
            <a:lvl6pPr marL="2514600" indent="-228600" defTabSz="802005" fontAlgn="base">
              <a:spcBef>
                <a:spcPct val="0"/>
              </a:spcBef>
              <a:spcAft>
                <a:spcPct val="0"/>
              </a:spcAft>
              <a:defRPr>
                <a:solidFill>
                  <a:schemeClr val="tx1"/>
                </a:solidFill>
                <a:latin typeface="Arial" panose="020B0604020202020204" pitchFamily="34" charset="0"/>
              </a:defRPr>
            </a:lvl6pPr>
            <a:lvl7pPr marL="2971800" indent="-228600" defTabSz="802005" fontAlgn="base">
              <a:spcBef>
                <a:spcPct val="0"/>
              </a:spcBef>
              <a:spcAft>
                <a:spcPct val="0"/>
              </a:spcAft>
              <a:defRPr>
                <a:solidFill>
                  <a:schemeClr val="tx1"/>
                </a:solidFill>
                <a:latin typeface="Arial" panose="020B0604020202020204" pitchFamily="34" charset="0"/>
              </a:defRPr>
            </a:lvl7pPr>
            <a:lvl8pPr marL="3429000" indent="-228600" defTabSz="802005" fontAlgn="base">
              <a:spcBef>
                <a:spcPct val="0"/>
              </a:spcBef>
              <a:spcAft>
                <a:spcPct val="0"/>
              </a:spcAft>
              <a:defRPr>
                <a:solidFill>
                  <a:schemeClr val="tx1"/>
                </a:solidFill>
                <a:latin typeface="Arial" panose="020B0604020202020204" pitchFamily="34" charset="0"/>
              </a:defRPr>
            </a:lvl8pPr>
            <a:lvl9pPr marL="3886200" indent="-228600" defTabSz="802005" fontAlgn="base">
              <a:spcBef>
                <a:spcPct val="0"/>
              </a:spcBef>
              <a:spcAft>
                <a:spcPct val="0"/>
              </a:spcAft>
              <a:defRPr>
                <a:solidFill>
                  <a:schemeClr val="tx1"/>
                </a:solidFill>
                <a:latin typeface="Arial" panose="020B0604020202020204" pitchFamily="34" charset="0"/>
              </a:defRPr>
            </a:lvl9pPr>
          </a:lstStyle>
          <a:p>
            <a:pPr>
              <a:lnSpc>
                <a:spcPct val="130000"/>
              </a:lnSpc>
            </a:pPr>
            <a:r>
              <a:rPr lang="zh-CN" altLang="en-US" b="1" dirty="0">
                <a:solidFill>
                  <a:srgbClr val="339966"/>
                </a:solidFill>
              </a:rPr>
              <a:t>特殊疑问句：疑问词＋ </a:t>
            </a:r>
            <a:r>
              <a:rPr lang="en-US" altLang="zh-CN" b="1" dirty="0">
                <a:solidFill>
                  <a:srgbClr val="339966"/>
                </a:solidFill>
              </a:rPr>
              <a:t>be (am, is, are) </a:t>
            </a:r>
            <a:r>
              <a:rPr lang="zh-CN" altLang="en-US" b="1" dirty="0">
                <a:solidFill>
                  <a:srgbClr val="339966"/>
                </a:solidFill>
              </a:rPr>
              <a:t>＋其他</a:t>
            </a:r>
          </a:p>
          <a:p>
            <a:pPr>
              <a:lnSpc>
                <a:spcPct val="130000"/>
              </a:lnSpc>
            </a:pPr>
            <a:r>
              <a:rPr lang="en-US" altLang="zh-CN" i="1" dirty="0"/>
              <a:t>e.g. What color is that bird? </a:t>
            </a:r>
            <a:r>
              <a:rPr lang="zh-CN" altLang="en-US" i="1" dirty="0"/>
              <a:t>那只鸟是什么颜色的？</a:t>
            </a:r>
            <a:endParaRPr lang="en-US" altLang="zh-CN" i="1" dirty="0"/>
          </a:p>
        </p:txBody>
      </p:sp>
      <p:sp>
        <p:nvSpPr>
          <p:cNvPr id="28" name="Freeform 44"/>
          <p:cNvSpPr/>
          <p:nvPr/>
        </p:nvSpPr>
        <p:spPr bwMode="gray">
          <a:xfrm rot="5235986" flipH="1">
            <a:off x="4222440" y="1893141"/>
            <a:ext cx="519112" cy="723900"/>
          </a:xfrm>
          <a:custGeom>
            <a:avLst/>
            <a:gdLst>
              <a:gd name="T0" fmla="*/ 0 w 618"/>
              <a:gd name="T1" fmla="*/ 0 h 654"/>
              <a:gd name="T2" fmla="*/ 2147483647 w 618"/>
              <a:gd name="T3" fmla="*/ 2147483647 h 654"/>
              <a:gd name="T4" fmla="*/ 0 60000 65536"/>
              <a:gd name="T5" fmla="*/ 0 60000 65536"/>
              <a:gd name="T6" fmla="*/ 0 w 618"/>
              <a:gd name="T7" fmla="*/ 0 h 654"/>
              <a:gd name="T8" fmla="*/ 618 w 618"/>
              <a:gd name="T9" fmla="*/ 654 h 654"/>
            </a:gdLst>
            <a:ahLst/>
            <a:cxnLst>
              <a:cxn ang="T4">
                <a:pos x="T0" y="T1"/>
              </a:cxn>
              <a:cxn ang="T5">
                <a:pos x="T2" y="T3"/>
              </a:cxn>
            </a:cxnLst>
            <a:rect l="T6" t="T7" r="T8" b="T9"/>
            <a:pathLst>
              <a:path w="618" h="654">
                <a:moveTo>
                  <a:pt x="0" y="0"/>
                </a:moveTo>
                <a:cubicBezTo>
                  <a:pt x="0" y="0"/>
                  <a:pt x="486" y="192"/>
                  <a:pt x="618" y="654"/>
                </a:cubicBezTo>
              </a:path>
            </a:pathLst>
          </a:custGeom>
          <a:noFill/>
          <a:ln w="25400" cap="flat">
            <a:solidFill>
              <a:srgbClr val="6DAA2D"/>
            </a:solidFill>
            <a:prstDash val="solid"/>
            <a:miter lim="800000"/>
            <a:tailEnd type="triangle" w="med" len="lg"/>
          </a:ln>
          <a:extLst>
            <a:ext uri="{909E8E84-426E-40DD-AFC4-6F175D3DCCD1}">
              <a14:hiddenFill xmlns:a14="http://schemas.microsoft.com/office/drawing/2010/main" xmlns="">
                <a:solidFill>
                  <a:srgbClr val="FFFFFF"/>
                </a:solidFill>
              </a14:hiddenFill>
            </a:ext>
          </a:extLst>
        </p:spPr>
        <p:txBody>
          <a:bodyPr/>
          <a:lstStyle/>
          <a:p>
            <a:pPr>
              <a:defRPr/>
            </a:pPr>
            <a:endParaRPr lang="zh-CN" altLang="en-US" kern="0" dirty="0">
              <a:solidFill>
                <a:sysClr val="windowText" lastClr="000000"/>
              </a:solidFill>
              <a:latin typeface="微软雅黑" panose="020B0503020204020204" pitchFamily="34" charset="-122"/>
              <a:ea typeface="微软雅黑" panose="020B0503020204020204" pitchFamily="34" charset="-122"/>
            </a:endParaRPr>
          </a:p>
        </p:txBody>
      </p:sp>
      <p:sp>
        <p:nvSpPr>
          <p:cNvPr id="29" name="Freeform 45"/>
          <p:cNvSpPr/>
          <p:nvPr/>
        </p:nvSpPr>
        <p:spPr bwMode="gray">
          <a:xfrm rot="16364014">
            <a:off x="7407471" y="1893141"/>
            <a:ext cx="519112" cy="723900"/>
          </a:xfrm>
          <a:custGeom>
            <a:avLst/>
            <a:gdLst>
              <a:gd name="T0" fmla="*/ 0 w 618"/>
              <a:gd name="T1" fmla="*/ 0 h 654"/>
              <a:gd name="T2" fmla="*/ 2147483647 w 618"/>
              <a:gd name="T3" fmla="*/ 2147483647 h 654"/>
              <a:gd name="T4" fmla="*/ 0 60000 65536"/>
              <a:gd name="T5" fmla="*/ 0 60000 65536"/>
              <a:gd name="T6" fmla="*/ 0 w 618"/>
              <a:gd name="T7" fmla="*/ 0 h 654"/>
              <a:gd name="T8" fmla="*/ 618 w 618"/>
              <a:gd name="T9" fmla="*/ 654 h 654"/>
            </a:gdLst>
            <a:ahLst/>
            <a:cxnLst>
              <a:cxn ang="T4">
                <a:pos x="T0" y="T1"/>
              </a:cxn>
              <a:cxn ang="T5">
                <a:pos x="T2" y="T3"/>
              </a:cxn>
            </a:cxnLst>
            <a:rect l="T6" t="T7" r="T8" b="T9"/>
            <a:pathLst>
              <a:path w="618" h="654">
                <a:moveTo>
                  <a:pt x="0" y="0"/>
                </a:moveTo>
                <a:cubicBezTo>
                  <a:pt x="0" y="0"/>
                  <a:pt x="486" y="192"/>
                  <a:pt x="618" y="654"/>
                </a:cubicBezTo>
              </a:path>
            </a:pathLst>
          </a:custGeom>
          <a:noFill/>
          <a:ln w="25400" cap="flat">
            <a:solidFill>
              <a:srgbClr val="6DAA2D"/>
            </a:solidFill>
            <a:prstDash val="solid"/>
            <a:miter lim="800000"/>
            <a:tailEnd type="triangle" w="med" len="lg"/>
          </a:ln>
          <a:extLst>
            <a:ext uri="{909E8E84-426E-40DD-AFC4-6F175D3DCCD1}">
              <a14:hiddenFill xmlns:a14="http://schemas.microsoft.com/office/drawing/2010/main" xmlns="">
                <a:solidFill>
                  <a:srgbClr val="FFFFFF"/>
                </a:solidFill>
              </a14:hiddenFill>
            </a:ext>
          </a:extLst>
        </p:spPr>
        <p:txBody>
          <a:bodyPr/>
          <a:lstStyle/>
          <a:p>
            <a:pPr>
              <a:defRPr/>
            </a:pPr>
            <a:endParaRPr lang="zh-CN" altLang="en-US" kern="0" dirty="0">
              <a:solidFill>
                <a:sysClr val="windowText" lastClr="000000"/>
              </a:solidFill>
              <a:latin typeface="微软雅黑" panose="020B0503020204020204" pitchFamily="34" charset="-122"/>
              <a:ea typeface="微软雅黑" panose="020B0503020204020204" pitchFamily="34" charset="-122"/>
            </a:endParaRPr>
          </a:p>
        </p:txBody>
      </p:sp>
      <p:sp>
        <p:nvSpPr>
          <p:cNvPr id="30" name="Freeform 46"/>
          <p:cNvSpPr/>
          <p:nvPr/>
        </p:nvSpPr>
        <p:spPr bwMode="gray">
          <a:xfrm rot="16364014" flipH="1" flipV="1">
            <a:off x="4424454" y="4671266"/>
            <a:ext cx="519112" cy="723900"/>
          </a:xfrm>
          <a:custGeom>
            <a:avLst/>
            <a:gdLst>
              <a:gd name="T0" fmla="*/ 0 w 618"/>
              <a:gd name="T1" fmla="*/ 0 h 654"/>
              <a:gd name="T2" fmla="*/ 2147483647 w 618"/>
              <a:gd name="T3" fmla="*/ 2147483647 h 654"/>
              <a:gd name="T4" fmla="*/ 0 60000 65536"/>
              <a:gd name="T5" fmla="*/ 0 60000 65536"/>
              <a:gd name="T6" fmla="*/ 0 w 618"/>
              <a:gd name="T7" fmla="*/ 0 h 654"/>
              <a:gd name="T8" fmla="*/ 618 w 618"/>
              <a:gd name="T9" fmla="*/ 654 h 654"/>
            </a:gdLst>
            <a:ahLst/>
            <a:cxnLst>
              <a:cxn ang="T4">
                <a:pos x="T0" y="T1"/>
              </a:cxn>
              <a:cxn ang="T5">
                <a:pos x="T2" y="T3"/>
              </a:cxn>
            </a:cxnLst>
            <a:rect l="T6" t="T7" r="T8" b="T9"/>
            <a:pathLst>
              <a:path w="618" h="654">
                <a:moveTo>
                  <a:pt x="0" y="0"/>
                </a:moveTo>
                <a:cubicBezTo>
                  <a:pt x="0" y="0"/>
                  <a:pt x="486" y="192"/>
                  <a:pt x="618" y="654"/>
                </a:cubicBezTo>
              </a:path>
            </a:pathLst>
          </a:custGeom>
          <a:noFill/>
          <a:ln w="25400" cap="flat">
            <a:solidFill>
              <a:srgbClr val="6DAA2D"/>
            </a:solidFill>
            <a:prstDash val="solid"/>
            <a:miter lim="800000"/>
            <a:tailEnd type="triangle" w="med" len="lg"/>
          </a:ln>
          <a:extLst>
            <a:ext uri="{909E8E84-426E-40DD-AFC4-6F175D3DCCD1}">
              <a14:hiddenFill xmlns:a14="http://schemas.microsoft.com/office/drawing/2010/main" xmlns="">
                <a:solidFill>
                  <a:srgbClr val="FFFFFF"/>
                </a:solidFill>
              </a14:hiddenFill>
            </a:ext>
          </a:extLst>
        </p:spPr>
        <p:txBody>
          <a:bodyPr/>
          <a:lstStyle/>
          <a:p>
            <a:pPr>
              <a:defRPr/>
            </a:pPr>
            <a:endParaRPr lang="zh-CN" altLang="en-US" kern="0" dirty="0">
              <a:solidFill>
                <a:sysClr val="windowText" lastClr="000000"/>
              </a:solidFill>
              <a:latin typeface="微软雅黑" panose="020B0503020204020204" pitchFamily="34" charset="-122"/>
              <a:ea typeface="微软雅黑" panose="020B0503020204020204" pitchFamily="34" charset="-122"/>
            </a:endParaRPr>
          </a:p>
        </p:txBody>
      </p:sp>
      <p:sp>
        <p:nvSpPr>
          <p:cNvPr id="31" name="Freeform 47"/>
          <p:cNvSpPr/>
          <p:nvPr/>
        </p:nvSpPr>
        <p:spPr bwMode="gray">
          <a:xfrm rot="5235986" flipV="1">
            <a:off x="7223065" y="4671266"/>
            <a:ext cx="519112" cy="723900"/>
          </a:xfrm>
          <a:custGeom>
            <a:avLst/>
            <a:gdLst>
              <a:gd name="T0" fmla="*/ 0 w 618"/>
              <a:gd name="T1" fmla="*/ 0 h 654"/>
              <a:gd name="T2" fmla="*/ 2147483647 w 618"/>
              <a:gd name="T3" fmla="*/ 2147483647 h 654"/>
              <a:gd name="T4" fmla="*/ 0 60000 65536"/>
              <a:gd name="T5" fmla="*/ 0 60000 65536"/>
              <a:gd name="T6" fmla="*/ 0 w 618"/>
              <a:gd name="T7" fmla="*/ 0 h 654"/>
              <a:gd name="T8" fmla="*/ 618 w 618"/>
              <a:gd name="T9" fmla="*/ 654 h 654"/>
            </a:gdLst>
            <a:ahLst/>
            <a:cxnLst>
              <a:cxn ang="T4">
                <a:pos x="T0" y="T1"/>
              </a:cxn>
              <a:cxn ang="T5">
                <a:pos x="T2" y="T3"/>
              </a:cxn>
            </a:cxnLst>
            <a:rect l="T6" t="T7" r="T8" b="T9"/>
            <a:pathLst>
              <a:path w="618" h="654">
                <a:moveTo>
                  <a:pt x="0" y="0"/>
                </a:moveTo>
                <a:cubicBezTo>
                  <a:pt x="0" y="0"/>
                  <a:pt x="486" y="192"/>
                  <a:pt x="618" y="654"/>
                </a:cubicBezTo>
              </a:path>
            </a:pathLst>
          </a:custGeom>
          <a:noFill/>
          <a:ln w="25400" cap="flat">
            <a:solidFill>
              <a:srgbClr val="6DAA2D"/>
            </a:solidFill>
            <a:prstDash val="solid"/>
            <a:miter lim="800000"/>
            <a:tailEnd type="triangle" w="med" len="lg"/>
          </a:ln>
          <a:extLst>
            <a:ext uri="{909E8E84-426E-40DD-AFC4-6F175D3DCCD1}">
              <a14:hiddenFill xmlns:a14="http://schemas.microsoft.com/office/drawing/2010/main" xmlns="">
                <a:solidFill>
                  <a:srgbClr val="FFFFFF"/>
                </a:solidFill>
              </a14:hiddenFill>
            </a:ext>
          </a:extLst>
        </p:spPr>
        <p:txBody>
          <a:bodyPr/>
          <a:lstStyle/>
          <a:p>
            <a:pPr>
              <a:defRPr/>
            </a:pPr>
            <a:endParaRPr lang="zh-CN" altLang="en-US" kern="0" dirty="0">
              <a:solidFill>
                <a:sysClr val="windowText" lastClr="000000"/>
              </a:solidFill>
              <a:latin typeface="微软雅黑" panose="020B0503020204020204" pitchFamily="34" charset="-122"/>
              <a:ea typeface="微软雅黑" panose="020B0503020204020204" pitchFamily="34" charset="-122"/>
            </a:endParaRPr>
          </a:p>
        </p:txBody>
      </p:sp>
      <p:sp>
        <p:nvSpPr>
          <p:cNvPr id="32" name="Text Box 19"/>
          <p:cNvSpPr txBox="1">
            <a:spLocks noChangeArrowheads="1"/>
          </p:cNvSpPr>
          <p:nvPr/>
        </p:nvSpPr>
        <p:spPr bwMode="gray">
          <a:xfrm>
            <a:off x="450704" y="1546262"/>
            <a:ext cx="3829982" cy="1080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defTabSz="802005">
              <a:defRPr>
                <a:solidFill>
                  <a:schemeClr val="tx1"/>
                </a:solidFill>
                <a:latin typeface="Arial" panose="020B0604020202020204" pitchFamily="34" charset="0"/>
              </a:defRPr>
            </a:lvl1pPr>
            <a:lvl2pPr marL="742950" indent="-285750" defTabSz="802005">
              <a:defRPr>
                <a:solidFill>
                  <a:schemeClr val="tx1"/>
                </a:solidFill>
                <a:latin typeface="Arial" panose="020B0604020202020204" pitchFamily="34" charset="0"/>
              </a:defRPr>
            </a:lvl2pPr>
            <a:lvl3pPr marL="1143000" indent="-228600" defTabSz="802005">
              <a:defRPr>
                <a:solidFill>
                  <a:schemeClr val="tx1"/>
                </a:solidFill>
                <a:latin typeface="Arial" panose="020B0604020202020204" pitchFamily="34" charset="0"/>
              </a:defRPr>
            </a:lvl3pPr>
            <a:lvl4pPr marL="1600200" indent="-228600" defTabSz="802005">
              <a:defRPr>
                <a:solidFill>
                  <a:schemeClr val="tx1"/>
                </a:solidFill>
                <a:latin typeface="Arial" panose="020B0604020202020204" pitchFamily="34" charset="0"/>
              </a:defRPr>
            </a:lvl4pPr>
            <a:lvl5pPr marL="2057400" indent="-228600" defTabSz="802005">
              <a:defRPr>
                <a:solidFill>
                  <a:schemeClr val="tx1"/>
                </a:solidFill>
                <a:latin typeface="Arial" panose="020B0604020202020204" pitchFamily="34" charset="0"/>
              </a:defRPr>
            </a:lvl5pPr>
            <a:lvl6pPr marL="2514600" indent="-228600" defTabSz="802005" fontAlgn="base">
              <a:spcBef>
                <a:spcPct val="0"/>
              </a:spcBef>
              <a:spcAft>
                <a:spcPct val="0"/>
              </a:spcAft>
              <a:defRPr>
                <a:solidFill>
                  <a:schemeClr val="tx1"/>
                </a:solidFill>
                <a:latin typeface="Arial" panose="020B0604020202020204" pitchFamily="34" charset="0"/>
              </a:defRPr>
            </a:lvl6pPr>
            <a:lvl7pPr marL="2971800" indent="-228600" defTabSz="802005" fontAlgn="base">
              <a:spcBef>
                <a:spcPct val="0"/>
              </a:spcBef>
              <a:spcAft>
                <a:spcPct val="0"/>
              </a:spcAft>
              <a:defRPr>
                <a:solidFill>
                  <a:schemeClr val="tx1"/>
                </a:solidFill>
                <a:latin typeface="Arial" panose="020B0604020202020204" pitchFamily="34" charset="0"/>
              </a:defRPr>
            </a:lvl7pPr>
            <a:lvl8pPr marL="3429000" indent="-228600" defTabSz="802005" fontAlgn="base">
              <a:spcBef>
                <a:spcPct val="0"/>
              </a:spcBef>
              <a:spcAft>
                <a:spcPct val="0"/>
              </a:spcAft>
              <a:defRPr>
                <a:solidFill>
                  <a:schemeClr val="tx1"/>
                </a:solidFill>
                <a:latin typeface="Arial" panose="020B0604020202020204" pitchFamily="34" charset="0"/>
              </a:defRPr>
            </a:lvl8pPr>
            <a:lvl9pPr marL="3886200" indent="-228600" defTabSz="802005" fontAlgn="base">
              <a:spcBef>
                <a:spcPct val="0"/>
              </a:spcBef>
              <a:spcAft>
                <a:spcPct val="0"/>
              </a:spcAft>
              <a:defRPr>
                <a:solidFill>
                  <a:schemeClr val="tx1"/>
                </a:solidFill>
                <a:latin typeface="Arial" panose="020B0604020202020204" pitchFamily="34" charset="0"/>
              </a:defRPr>
            </a:lvl9pPr>
          </a:lstStyle>
          <a:p>
            <a:pPr>
              <a:lnSpc>
                <a:spcPct val="130000"/>
              </a:lnSpc>
            </a:pPr>
            <a:r>
              <a:rPr lang="zh-CN" altLang="en-US" b="1" dirty="0">
                <a:solidFill>
                  <a:srgbClr val="339966"/>
                </a:solidFill>
              </a:rPr>
              <a:t>否定句：主语＋ </a:t>
            </a:r>
            <a:r>
              <a:rPr lang="en-US" altLang="zh-CN" b="1" dirty="0">
                <a:solidFill>
                  <a:srgbClr val="339966"/>
                </a:solidFill>
              </a:rPr>
              <a:t>be (am, is, are) </a:t>
            </a:r>
            <a:r>
              <a:rPr lang="zh-CN" altLang="en-US" b="1" dirty="0">
                <a:solidFill>
                  <a:srgbClr val="339966"/>
                </a:solidFill>
              </a:rPr>
              <a:t>＋ </a:t>
            </a:r>
            <a:r>
              <a:rPr lang="en-US" altLang="zh-CN" b="1" dirty="0">
                <a:solidFill>
                  <a:srgbClr val="339966"/>
                </a:solidFill>
              </a:rPr>
              <a:t>not </a:t>
            </a:r>
            <a:r>
              <a:rPr lang="zh-CN" altLang="en-US" b="1" dirty="0">
                <a:solidFill>
                  <a:srgbClr val="339966"/>
                </a:solidFill>
              </a:rPr>
              <a:t>＋其他</a:t>
            </a:r>
            <a:endParaRPr lang="en-US" altLang="zh-CN" b="1" dirty="0">
              <a:solidFill>
                <a:srgbClr val="339966"/>
              </a:solidFill>
            </a:endParaRPr>
          </a:p>
          <a:p>
            <a:pPr algn="ctr">
              <a:lnSpc>
                <a:spcPct val="130000"/>
              </a:lnSpc>
            </a:pPr>
            <a:r>
              <a:rPr lang="en-US" altLang="zh-CN" i="1" dirty="0"/>
              <a:t>e.g. </a:t>
            </a:r>
            <a:r>
              <a:rPr lang="en-US" altLang="zh-CN" dirty="0"/>
              <a:t>He is not a worker. </a:t>
            </a:r>
            <a:r>
              <a:rPr lang="zh-CN" altLang="en-US" dirty="0"/>
              <a:t>他不是个工人。</a:t>
            </a:r>
            <a:endParaRPr lang="en-US" altLang="zh-CN" b="1" dirty="0">
              <a:solidFill>
                <a:srgbClr val="7BC143"/>
              </a:solidFill>
              <a:latin typeface="微软雅黑" panose="020B0503020204020204" pitchFamily="34" charset="-122"/>
              <a:ea typeface="微软雅黑" panose="020B0503020204020204" pitchFamily="34" charset="-122"/>
            </a:endParaRPr>
          </a:p>
        </p:txBody>
      </p:sp>
      <p:sp>
        <p:nvSpPr>
          <p:cNvPr id="33" name="Text Box 19"/>
          <p:cNvSpPr txBox="1">
            <a:spLocks noChangeArrowheads="1"/>
          </p:cNvSpPr>
          <p:nvPr/>
        </p:nvSpPr>
        <p:spPr bwMode="gray">
          <a:xfrm>
            <a:off x="8117048" y="532248"/>
            <a:ext cx="3655581" cy="320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defTabSz="802005">
              <a:defRPr>
                <a:solidFill>
                  <a:schemeClr val="tx1"/>
                </a:solidFill>
                <a:latin typeface="Arial" panose="020B0604020202020204" pitchFamily="34" charset="0"/>
              </a:defRPr>
            </a:lvl1pPr>
            <a:lvl2pPr marL="742950" indent="-285750" defTabSz="802005">
              <a:defRPr>
                <a:solidFill>
                  <a:schemeClr val="tx1"/>
                </a:solidFill>
                <a:latin typeface="Arial" panose="020B0604020202020204" pitchFamily="34" charset="0"/>
              </a:defRPr>
            </a:lvl2pPr>
            <a:lvl3pPr marL="1143000" indent="-228600" defTabSz="802005">
              <a:defRPr>
                <a:solidFill>
                  <a:schemeClr val="tx1"/>
                </a:solidFill>
                <a:latin typeface="Arial" panose="020B0604020202020204" pitchFamily="34" charset="0"/>
              </a:defRPr>
            </a:lvl3pPr>
            <a:lvl4pPr marL="1600200" indent="-228600" defTabSz="802005">
              <a:defRPr>
                <a:solidFill>
                  <a:schemeClr val="tx1"/>
                </a:solidFill>
                <a:latin typeface="Arial" panose="020B0604020202020204" pitchFamily="34" charset="0"/>
              </a:defRPr>
            </a:lvl4pPr>
            <a:lvl5pPr marL="2057400" indent="-228600" defTabSz="802005">
              <a:defRPr>
                <a:solidFill>
                  <a:schemeClr val="tx1"/>
                </a:solidFill>
                <a:latin typeface="Arial" panose="020B0604020202020204" pitchFamily="34" charset="0"/>
              </a:defRPr>
            </a:lvl5pPr>
            <a:lvl6pPr marL="2514600" indent="-228600" defTabSz="802005" fontAlgn="base">
              <a:spcBef>
                <a:spcPct val="0"/>
              </a:spcBef>
              <a:spcAft>
                <a:spcPct val="0"/>
              </a:spcAft>
              <a:defRPr>
                <a:solidFill>
                  <a:schemeClr val="tx1"/>
                </a:solidFill>
                <a:latin typeface="Arial" panose="020B0604020202020204" pitchFamily="34" charset="0"/>
              </a:defRPr>
            </a:lvl6pPr>
            <a:lvl7pPr marL="2971800" indent="-228600" defTabSz="802005" fontAlgn="base">
              <a:spcBef>
                <a:spcPct val="0"/>
              </a:spcBef>
              <a:spcAft>
                <a:spcPct val="0"/>
              </a:spcAft>
              <a:defRPr>
                <a:solidFill>
                  <a:schemeClr val="tx1"/>
                </a:solidFill>
                <a:latin typeface="Arial" panose="020B0604020202020204" pitchFamily="34" charset="0"/>
              </a:defRPr>
            </a:lvl7pPr>
            <a:lvl8pPr marL="3429000" indent="-228600" defTabSz="802005" fontAlgn="base">
              <a:spcBef>
                <a:spcPct val="0"/>
              </a:spcBef>
              <a:spcAft>
                <a:spcPct val="0"/>
              </a:spcAft>
              <a:defRPr>
                <a:solidFill>
                  <a:schemeClr val="tx1"/>
                </a:solidFill>
                <a:latin typeface="Arial" panose="020B0604020202020204" pitchFamily="34" charset="0"/>
              </a:defRPr>
            </a:lvl8pPr>
            <a:lvl9pPr marL="3886200" indent="-228600" defTabSz="802005" fontAlgn="base">
              <a:spcBef>
                <a:spcPct val="0"/>
              </a:spcBef>
              <a:spcAft>
                <a:spcPct val="0"/>
              </a:spcAft>
              <a:defRPr>
                <a:solidFill>
                  <a:schemeClr val="tx1"/>
                </a:solidFill>
                <a:latin typeface="Arial" panose="020B0604020202020204" pitchFamily="34" charset="0"/>
              </a:defRPr>
            </a:lvl9pPr>
          </a:lstStyle>
          <a:p>
            <a:pPr>
              <a:lnSpc>
                <a:spcPct val="130000"/>
              </a:lnSpc>
            </a:pPr>
            <a:r>
              <a:rPr lang="zh-CN" altLang="en-US" b="1" dirty="0">
                <a:solidFill>
                  <a:srgbClr val="339966"/>
                </a:solidFill>
              </a:rPr>
              <a:t>一般疑问句：</a:t>
            </a:r>
            <a:r>
              <a:rPr lang="en-US" altLang="zh-CN" b="1" dirty="0">
                <a:solidFill>
                  <a:srgbClr val="339966"/>
                </a:solidFill>
              </a:rPr>
              <a:t>Be (Am, Is, Are) </a:t>
            </a:r>
            <a:r>
              <a:rPr lang="zh-CN" altLang="en-US" b="1" dirty="0">
                <a:solidFill>
                  <a:srgbClr val="339966"/>
                </a:solidFill>
              </a:rPr>
              <a:t>＋主语＋其他</a:t>
            </a:r>
            <a:endParaRPr lang="en-US" altLang="zh-CN" b="1" dirty="0">
              <a:solidFill>
                <a:srgbClr val="339966"/>
              </a:solidFill>
            </a:endParaRPr>
          </a:p>
          <a:p>
            <a:pPr>
              <a:lnSpc>
                <a:spcPct val="130000"/>
              </a:lnSpc>
            </a:pPr>
            <a:r>
              <a:rPr lang="en-US" altLang="zh-CN" i="1" dirty="0"/>
              <a:t>e.g. </a:t>
            </a:r>
            <a:r>
              <a:rPr lang="en-US" altLang="zh-CN" dirty="0"/>
              <a:t>Is he a worker? </a:t>
            </a:r>
            <a:r>
              <a:rPr lang="zh-CN" altLang="en-US" dirty="0"/>
              <a:t>他是个工人吗？</a:t>
            </a:r>
          </a:p>
          <a:p>
            <a:pPr>
              <a:lnSpc>
                <a:spcPct val="130000"/>
              </a:lnSpc>
            </a:pPr>
            <a:r>
              <a:rPr lang="zh-CN" altLang="en-US" dirty="0"/>
              <a:t>肯定回答：</a:t>
            </a:r>
            <a:r>
              <a:rPr lang="en-US" altLang="zh-CN" dirty="0"/>
              <a:t>Yes, </a:t>
            </a:r>
            <a:r>
              <a:rPr lang="zh-CN" altLang="en-US" dirty="0"/>
              <a:t>主语 </a:t>
            </a:r>
            <a:r>
              <a:rPr lang="en-US" altLang="zh-CN" dirty="0"/>
              <a:t>( </a:t>
            </a:r>
            <a:r>
              <a:rPr lang="zh-CN" altLang="en-US" dirty="0"/>
              <a:t>代词</a:t>
            </a:r>
            <a:r>
              <a:rPr lang="en-US" altLang="zh-CN" dirty="0"/>
              <a:t>) </a:t>
            </a:r>
            <a:r>
              <a:rPr lang="zh-CN" altLang="en-US" dirty="0"/>
              <a:t>＋ </a:t>
            </a:r>
            <a:r>
              <a:rPr lang="en-US" altLang="zh-CN" dirty="0"/>
              <a:t>be (am, is, are).</a:t>
            </a:r>
          </a:p>
          <a:p>
            <a:pPr>
              <a:lnSpc>
                <a:spcPct val="130000"/>
              </a:lnSpc>
            </a:pPr>
            <a:r>
              <a:rPr lang="en-US" altLang="zh-CN" i="1" dirty="0"/>
              <a:t>e.g. </a:t>
            </a:r>
            <a:r>
              <a:rPr lang="en-US" altLang="zh-CN" dirty="0"/>
              <a:t>Yes, he is. </a:t>
            </a:r>
            <a:r>
              <a:rPr lang="zh-CN" altLang="en-US" dirty="0"/>
              <a:t>是的，他是。</a:t>
            </a:r>
          </a:p>
          <a:p>
            <a:pPr>
              <a:lnSpc>
                <a:spcPct val="130000"/>
              </a:lnSpc>
            </a:pPr>
            <a:r>
              <a:rPr lang="zh-CN" altLang="en-US" dirty="0"/>
              <a:t>否定回答：</a:t>
            </a:r>
            <a:r>
              <a:rPr lang="en-US" altLang="zh-CN" dirty="0"/>
              <a:t>No, </a:t>
            </a:r>
            <a:r>
              <a:rPr lang="zh-CN" altLang="en-US" dirty="0"/>
              <a:t>主语 </a:t>
            </a:r>
            <a:r>
              <a:rPr lang="en-US" altLang="zh-CN" dirty="0"/>
              <a:t>( </a:t>
            </a:r>
            <a:r>
              <a:rPr lang="zh-CN" altLang="en-US" dirty="0"/>
              <a:t>代词</a:t>
            </a:r>
            <a:r>
              <a:rPr lang="en-US" altLang="zh-CN" dirty="0"/>
              <a:t>) </a:t>
            </a:r>
            <a:r>
              <a:rPr lang="zh-CN" altLang="en-US" dirty="0"/>
              <a:t>＋ </a:t>
            </a:r>
            <a:r>
              <a:rPr lang="en-US" altLang="zh-CN" dirty="0"/>
              <a:t>be (am, is, are) </a:t>
            </a:r>
            <a:r>
              <a:rPr lang="zh-CN" altLang="en-US" dirty="0"/>
              <a:t>＋ </a:t>
            </a:r>
            <a:r>
              <a:rPr lang="en-US" altLang="zh-CN" dirty="0"/>
              <a:t>not.</a:t>
            </a:r>
          </a:p>
          <a:p>
            <a:pPr>
              <a:lnSpc>
                <a:spcPct val="130000"/>
              </a:lnSpc>
            </a:pPr>
            <a:r>
              <a:rPr lang="en-US" altLang="zh-CN" i="1" dirty="0"/>
              <a:t>e.g. </a:t>
            </a:r>
            <a:r>
              <a:rPr lang="en-US" altLang="zh-CN" dirty="0"/>
              <a:t>No, he isn’t. </a:t>
            </a:r>
            <a:r>
              <a:rPr lang="zh-CN" altLang="en-US" dirty="0"/>
              <a:t>不，他不是。</a:t>
            </a:r>
            <a:endParaRPr lang="en-US" altLang="zh-CN" sz="15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xmlns="" Requires="p14">
      <p:transition spd="slow">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4)">
                                      <p:cBhvr>
                                        <p:cTn id="7" dur="1000"/>
                                        <p:tgtEl>
                                          <p:spTgt spid="13"/>
                                        </p:tgtEl>
                                      </p:cBhvr>
                                    </p:animEffect>
                                  </p:childTnLst>
                                </p:cTn>
                              </p:par>
                            </p:childTnLst>
                          </p:cTn>
                        </p:par>
                        <p:par>
                          <p:cTn id="8" fill="hold">
                            <p:stCondLst>
                              <p:cond delay="1000"/>
                            </p:stCondLst>
                            <p:childTnLst>
                              <p:par>
                                <p:cTn id="9" presetID="22" presetClass="entr" presetSubtype="2"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right)">
                                      <p:cBhvr>
                                        <p:cTn id="11" dur="500"/>
                                        <p:tgtEl>
                                          <p:spTgt spid="30"/>
                                        </p:tgtEl>
                                      </p:cBhvr>
                                    </p:animEffect>
                                  </p:childTnLst>
                                </p:cTn>
                              </p:par>
                            </p:childTnLst>
                          </p:cTn>
                        </p:par>
                        <p:par>
                          <p:cTn id="12" fill="hold">
                            <p:stCondLst>
                              <p:cond delay="1500"/>
                            </p:stCondLst>
                            <p:childTnLst>
                              <p:par>
                                <p:cTn id="13" presetID="14" presetClass="entr" presetSubtype="1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par>
                          <p:cTn id="16" fill="hold">
                            <p:stCondLst>
                              <p:cond delay="2000"/>
                            </p:stCondLst>
                            <p:childTnLst>
                              <p:par>
                                <p:cTn id="17" presetID="22" presetClass="entr" presetSubtype="2"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right)">
                                      <p:cBhvr>
                                        <p:cTn id="19" dur="500"/>
                                        <p:tgtEl>
                                          <p:spTgt spid="28"/>
                                        </p:tgtEl>
                                      </p:cBhvr>
                                    </p:animEffect>
                                  </p:childTnLst>
                                </p:cTn>
                              </p:par>
                            </p:childTnLst>
                          </p:cTn>
                        </p:par>
                        <p:par>
                          <p:cTn id="20" fill="hold">
                            <p:stCondLst>
                              <p:cond delay="2500"/>
                            </p:stCondLst>
                            <p:childTnLst>
                              <p:par>
                                <p:cTn id="21" presetID="14" presetClass="entr" presetSubtype="10"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par>
                          <p:cTn id="28" fill="hold">
                            <p:stCondLst>
                              <p:cond delay="3500"/>
                            </p:stCondLst>
                            <p:childTnLst>
                              <p:par>
                                <p:cTn id="29" presetID="14" presetClass="entr" presetSubtype="10"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randombar(horizontal)">
                                      <p:cBhvr>
                                        <p:cTn id="31" dur="500"/>
                                        <p:tgtEl>
                                          <p:spTgt spid="33"/>
                                        </p:tgtEl>
                                      </p:cBhvr>
                                    </p:animEffect>
                                  </p:childTnLst>
                                </p:cTn>
                              </p:par>
                            </p:childTnLst>
                          </p:cTn>
                        </p:par>
                        <p:par>
                          <p:cTn id="32" fill="hold">
                            <p:stCondLst>
                              <p:cond delay="4000"/>
                            </p:stCondLst>
                            <p:childTnLst>
                              <p:par>
                                <p:cTn id="33" presetID="22" presetClass="entr" presetSubtype="8"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left)">
                                      <p:cBhvr>
                                        <p:cTn id="35" dur="500"/>
                                        <p:tgtEl>
                                          <p:spTgt spid="31"/>
                                        </p:tgtEl>
                                      </p:cBhvr>
                                    </p:animEffect>
                                  </p:childTnLst>
                                </p:cTn>
                              </p:par>
                            </p:childTnLst>
                          </p:cTn>
                        </p:par>
                        <p:par>
                          <p:cTn id="36" fill="hold">
                            <p:stCondLst>
                              <p:cond delay="4500"/>
                            </p:stCondLst>
                            <p:childTnLst>
                              <p:par>
                                <p:cTn id="37" presetID="14" presetClass="entr" presetSubtype="1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randombar(horizontal)">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animBg="1"/>
      <p:bldP spid="29" grpId="0" animBg="1"/>
      <p:bldP spid="30" grpId="0" animBg="1"/>
      <p:bldP spid="31" grpId="0" animBg="1"/>
      <p:bldP spid="3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H_SubTitle_1"/>
          <p:cNvSpPr>
            <a:spLocks noChangeArrowheads="1"/>
          </p:cNvSpPr>
          <p:nvPr>
            <p:custDataLst>
              <p:tags r:id="rId1"/>
            </p:custDataLst>
          </p:nvPr>
        </p:nvSpPr>
        <p:spPr bwMode="auto">
          <a:xfrm>
            <a:off x="844675" y="808127"/>
            <a:ext cx="10340776" cy="916169"/>
          </a:xfrm>
          <a:prstGeom prst="parallelogram">
            <a:avLst>
              <a:gd name="adj" fmla="val 20381"/>
            </a:avLst>
          </a:prstGeom>
          <a:solidFill>
            <a:srgbClr val="E56858"/>
          </a:solidFill>
          <a:ln w="9525">
            <a:noFill/>
            <a:miter lim="800000"/>
          </a:ln>
        </p:spPr>
        <p:txBody>
          <a:bodyPr lIns="0" tIns="0" rIns="0" bIns="0" anchor="ctr"/>
          <a:lstStyle/>
          <a:p>
            <a:pPr algn="just"/>
            <a:r>
              <a:rPr lang="en-US" altLang="zh-CN" b="1" dirty="0">
                <a:solidFill>
                  <a:srgbClr val="FFFFFF"/>
                </a:solidFill>
                <a:latin typeface="微软雅黑" panose="020B0503020204020204" pitchFamily="34" charset="-122"/>
                <a:ea typeface="微软雅黑" panose="020B0503020204020204" pitchFamily="34" charset="-122"/>
              </a:rPr>
              <a:t>There are many technology products and services making our life easier and more joyful. Watch the video and then choose one thing from the items that you can’t live without and explain the reason in one sentence.</a:t>
            </a:r>
            <a:endParaRPr lang="da-DK" altLang="zh-CN" b="1" dirty="0">
              <a:solidFill>
                <a:srgbClr val="FFFFFF"/>
              </a:solidFill>
              <a:latin typeface="微软雅黑" panose="020B0503020204020204" pitchFamily="34" charset="-122"/>
              <a:ea typeface="微软雅黑" panose="020B0503020204020204" pitchFamily="34" charset="-122"/>
            </a:endParaRPr>
          </a:p>
        </p:txBody>
      </p:sp>
      <p:sp>
        <p:nvSpPr>
          <p:cNvPr id="7" name="MH_Other_1"/>
          <p:cNvSpPr txBox="1">
            <a:spLocks noChangeArrowheads="1"/>
          </p:cNvSpPr>
          <p:nvPr>
            <p:custDataLst>
              <p:tags r:id="rId2"/>
            </p:custDataLst>
          </p:nvPr>
        </p:nvSpPr>
        <p:spPr bwMode="auto">
          <a:xfrm>
            <a:off x="216026" y="257264"/>
            <a:ext cx="1219200" cy="1200150"/>
          </a:xfrm>
          <a:prstGeom prst="rect">
            <a:avLst/>
          </a:prstGeom>
          <a:noFill/>
          <a:ln w="9525">
            <a:noFill/>
            <a:miter lim="800000"/>
          </a:ln>
        </p:spPr>
        <p:txBody>
          <a:bodyPr lIns="0" tIns="0" rIns="0" bIns="0" anchor="ctr"/>
          <a:lstStyle/>
          <a:p>
            <a:pPr algn="ctr" eaLnBrk="1" hangingPunct="1"/>
            <a:r>
              <a:rPr lang="en-US" altLang="zh-CN" sz="8800" i="1" dirty="0">
                <a:solidFill>
                  <a:srgbClr val="E56858"/>
                </a:solidFill>
                <a:latin typeface="Elephant" pitchFamily="18" charset="0"/>
                <a:cs typeface="Aharoni" pitchFamily="2" charset="-79"/>
              </a:rPr>
              <a:t>1</a:t>
            </a:r>
            <a:endParaRPr lang="zh-CN" altLang="en-US" sz="8800" i="1" dirty="0">
              <a:solidFill>
                <a:srgbClr val="E56858"/>
              </a:solidFill>
              <a:latin typeface="Elephant" pitchFamily="18" charset="0"/>
              <a:cs typeface="Aharoni" pitchFamily="2" charset="-79"/>
            </a:endParaRPr>
          </a:p>
        </p:txBody>
      </p:sp>
      <p:pic>
        <p:nvPicPr>
          <p:cNvPr id="4" name="1. Lead-in.wmv">
            <a:hlinkClick r:id="" action="ppaction://media"/>
          </p:cNvPr>
          <p:cNvPicPr>
            <a:picLocks noRot="1" noChangeAspect="1"/>
          </p:cNvPicPr>
          <p:nvPr>
            <a:videoFile r:link="rId3"/>
            <p:extLst>
              <p:ext uri="{DAA4B4D4-6D71-4841-9C94-3DE7FCFB9230}">
                <p14:media xmlns:p14="http://schemas.microsoft.com/office/powerpoint/2010/main" xmlns="" r:link="rId5"/>
              </p:ext>
            </p:extLst>
          </p:nvPr>
        </p:nvPicPr>
        <p:blipFill>
          <a:blip r:embed="rId6" cstate="print"/>
          <a:stretch>
            <a:fillRect/>
          </a:stretch>
        </p:blipFill>
        <p:spPr>
          <a:xfrm>
            <a:off x="3564294" y="2388635"/>
            <a:ext cx="6518988" cy="366693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gallery dir="l"/>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p:nvPr/>
        </p:nvGrpSpPr>
        <p:grpSpPr>
          <a:xfrm flipH="1">
            <a:off x="-4871" y="532248"/>
            <a:ext cx="6109250" cy="363336"/>
            <a:chOff x="283681" y="2459690"/>
            <a:chExt cx="6109250" cy="363336"/>
          </a:xfrm>
        </p:grpSpPr>
        <p:cxnSp>
          <p:nvCxnSpPr>
            <p:cNvPr id="3" name="MH_Other_1"/>
            <p:cNvCxnSpPr>
              <a:cxnSpLocks noChangeShapeType="1"/>
            </p:cNvCxnSpPr>
            <p:nvPr>
              <p:custDataLst>
                <p:tags r:id="rId2"/>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4" name="MH_Other_2"/>
            <p:cNvCxnSpPr>
              <a:cxnSpLocks noChangeShapeType="1"/>
            </p:cNvCxnSpPr>
            <p:nvPr>
              <p:custDataLst>
                <p:tags r:id="rId3"/>
              </p:custDataLst>
            </p:nvPr>
          </p:nvCxnSpPr>
          <p:spPr bwMode="auto">
            <a:xfrm>
              <a:off x="6140931" y="2459690"/>
              <a:ext cx="252000" cy="0"/>
            </a:xfrm>
            <a:prstGeom prst="line">
              <a:avLst/>
            </a:prstGeom>
            <a:noFill/>
            <a:ln w="25400" algn="ctr">
              <a:solidFill>
                <a:srgbClr val="E95D0E"/>
              </a:solidFill>
              <a:miter lim="800000"/>
            </a:ln>
          </p:spPr>
        </p:cxnSp>
        <p:cxnSp>
          <p:nvCxnSpPr>
            <p:cNvPr id="5" name="MH_Other_3"/>
            <p:cNvCxnSpPr>
              <a:cxnSpLocks noChangeShapeType="1"/>
            </p:cNvCxnSpPr>
            <p:nvPr>
              <p:custDataLst>
                <p:tags r:id="rId4"/>
              </p:custDataLst>
            </p:nvPr>
          </p:nvCxnSpPr>
          <p:spPr bwMode="auto">
            <a:xfrm>
              <a:off x="283681" y="2823026"/>
              <a:ext cx="5292000" cy="0"/>
            </a:xfrm>
            <a:prstGeom prst="line">
              <a:avLst/>
            </a:prstGeom>
            <a:noFill/>
            <a:ln w="25400" algn="ctr">
              <a:solidFill>
                <a:srgbClr val="E95D0E"/>
              </a:solidFill>
              <a:miter lim="800000"/>
            </a:ln>
          </p:spPr>
        </p:cxnSp>
      </p:grpSp>
      <p:sp>
        <p:nvSpPr>
          <p:cNvPr id="6" name="MH_Other_4"/>
          <p:cNvSpPr txBox="1"/>
          <p:nvPr>
            <p:custDataLst>
              <p:tags r:id="rId1"/>
            </p:custDataLst>
          </p:nvPr>
        </p:nvSpPr>
        <p:spPr bwMode="auto">
          <a:xfrm>
            <a:off x="677927" y="397913"/>
            <a:ext cx="5426452" cy="461665"/>
          </a:xfrm>
          <a:prstGeom prst="rect">
            <a:avLst/>
          </a:prstGeom>
          <a:noFill/>
        </p:spPr>
        <p:txBody>
          <a:bodyPr wrap="square">
            <a:spAutoFit/>
          </a:bodyPr>
          <a:lstStyle/>
          <a:p>
            <a:pPr algn="ctr">
              <a:defRPr/>
            </a:pP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2</a:t>
            </a:r>
            <a:r>
              <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、行为动词的一般现在时</a:t>
            </a:r>
          </a:p>
        </p:txBody>
      </p:sp>
      <p:sp>
        <p:nvSpPr>
          <p:cNvPr id="7" name="矩形 6"/>
          <p:cNvSpPr/>
          <p:nvPr/>
        </p:nvSpPr>
        <p:spPr>
          <a:xfrm>
            <a:off x="1217022" y="1170985"/>
            <a:ext cx="6189515" cy="400110"/>
          </a:xfrm>
          <a:prstGeom prst="rect">
            <a:avLst/>
          </a:prstGeom>
        </p:spPr>
        <p:txBody>
          <a:bodyPr wrap="none">
            <a:spAutoFit/>
          </a:bodyPr>
          <a:lstStyle/>
          <a:p>
            <a:r>
              <a:rPr lang="zh-CN" altLang="en-US" sz="2000" dirty="0">
                <a:latin typeface="宋体" panose="02010600030101010101" pitchFamily="2" charset="-122"/>
              </a:rPr>
              <a:t>行为动词的一般现在时结构如下，以</a:t>
            </a:r>
            <a:r>
              <a:rPr lang="en-US" altLang="zh-CN" sz="2000" dirty="0">
                <a:latin typeface="TimesNewRomanPSMT"/>
              </a:rPr>
              <a:t>study </a:t>
            </a:r>
            <a:r>
              <a:rPr lang="zh-CN" altLang="en-US" sz="2000" dirty="0">
                <a:latin typeface="宋体" panose="02010600030101010101" pitchFamily="2" charset="-122"/>
              </a:rPr>
              <a:t>一词为例：</a:t>
            </a:r>
            <a:endParaRPr lang="zh-CN" altLang="en-US" sz="2000" dirty="0"/>
          </a:p>
        </p:txBody>
      </p:sp>
      <p:pic>
        <p:nvPicPr>
          <p:cNvPr id="10" name="图片 9"/>
          <p:cNvPicPr>
            <a:picLocks noChangeAspect="1"/>
          </p:cNvPicPr>
          <p:nvPr/>
        </p:nvPicPr>
        <p:blipFill>
          <a:blip r:embed="rId6" cstate="print">
            <a:clrChange>
              <a:clrFrom>
                <a:srgbClr val="FFFFFF"/>
              </a:clrFrom>
              <a:clrTo>
                <a:srgbClr val="FFFFFF">
                  <a:alpha val="0"/>
                </a:srgbClr>
              </a:clrTo>
            </a:clrChange>
          </a:blip>
          <a:stretch>
            <a:fillRect/>
          </a:stretch>
        </p:blipFill>
        <p:spPr>
          <a:xfrm>
            <a:off x="816935" y="1808071"/>
            <a:ext cx="10558130" cy="41415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360"/>
                                          </p:val>
                                        </p:tav>
                                        <p:tav tm="100000">
                                          <p:val>
                                            <p:fltVal val="0"/>
                                          </p:val>
                                        </p:tav>
                                      </p:tavLst>
                                    </p:anim>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69420" y="735050"/>
            <a:ext cx="6083717" cy="400110"/>
          </a:xfrm>
          <a:prstGeom prst="rect">
            <a:avLst/>
          </a:prstGeom>
        </p:spPr>
        <p:txBody>
          <a:bodyPr wrap="none">
            <a:spAutoFit/>
          </a:bodyPr>
          <a:lstStyle/>
          <a:p>
            <a:r>
              <a:rPr lang="zh-CN" altLang="en-US" sz="2000" dirty="0">
                <a:latin typeface="宋体" panose="02010600030101010101" pitchFamily="2" charset="-122"/>
              </a:rPr>
              <a:t>主语为第三人称单数时，行为动词的变化规则如下：</a:t>
            </a:r>
            <a:endParaRPr lang="zh-CN" altLang="en-US" sz="2000" dirty="0"/>
          </a:p>
        </p:txBody>
      </p:sp>
      <p:pic>
        <p:nvPicPr>
          <p:cNvPr id="2050" name="Picture 2"/>
          <p:cNvPicPr>
            <a:picLocks noChangeAspect="1" noChangeArrowheads="1"/>
          </p:cNvPicPr>
          <p:nvPr/>
        </p:nvPicPr>
        <p:blipFill>
          <a:blip r:embed="rId2" cstate="print"/>
          <a:srcRect/>
          <a:stretch>
            <a:fillRect/>
          </a:stretch>
        </p:blipFill>
        <p:spPr bwMode="auto">
          <a:xfrm>
            <a:off x="727400" y="1659125"/>
            <a:ext cx="10823898" cy="42023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6" cstate="print">
            <a:clrChange>
              <a:clrFrom>
                <a:srgbClr val="FFFFFF"/>
              </a:clrFrom>
              <a:clrTo>
                <a:srgbClr val="FFFFFF">
                  <a:alpha val="0"/>
                </a:srgbClr>
              </a:clrTo>
            </a:clrChange>
            <a:extLst>
              <a:ext uri="{BEBA8EAE-BF5A-486C-A8C5-ECC9F3942E4B}">
                <a14:imgProps xmlns:a14="http://schemas.microsoft.com/office/drawing/2010/main" xmlns="">
                  <a14:imgLayer r:embed="rId7">
                    <a14:imgEffect>
                      <a14:backgroundRemoval t="9335" b="89498" l="10000" r="90083"/>
                    </a14:imgEffect>
                  </a14:imgLayer>
                </a14:imgProps>
              </a:ext>
              <a:ext uri="{28A0092B-C50C-407E-A947-70E740481C1C}">
                <a14:useLocalDpi xmlns:a14="http://schemas.microsoft.com/office/drawing/2010/main" xmlns="" val="0"/>
              </a:ext>
            </a:extLst>
          </a:blip>
          <a:srcRect b="5891"/>
          <a:stretch>
            <a:fillRect/>
          </a:stretch>
        </p:blipFill>
        <p:spPr>
          <a:xfrm>
            <a:off x="336109" y="397913"/>
            <a:ext cx="11519782" cy="5969157"/>
          </a:xfrm>
          <a:prstGeom prst="rect">
            <a:avLst/>
          </a:prstGeom>
        </p:spPr>
      </p:pic>
      <p:grpSp>
        <p:nvGrpSpPr>
          <p:cNvPr id="2" name="组合 7"/>
          <p:cNvGrpSpPr/>
          <p:nvPr/>
        </p:nvGrpSpPr>
        <p:grpSpPr>
          <a:xfrm flipH="1">
            <a:off x="-4871" y="532248"/>
            <a:ext cx="6109250" cy="363336"/>
            <a:chOff x="283681" y="2459690"/>
            <a:chExt cx="6109250" cy="363336"/>
          </a:xfrm>
        </p:grpSpPr>
        <p:cxnSp>
          <p:nvCxnSpPr>
            <p:cNvPr id="3" name="MH_Other_1"/>
            <p:cNvCxnSpPr>
              <a:cxnSpLocks noChangeShapeType="1"/>
            </p:cNvCxnSpPr>
            <p:nvPr>
              <p:custDataLst>
                <p:tags r:id="rId2"/>
              </p:custDataLst>
            </p:nvPr>
          </p:nvCxnSpPr>
          <p:spPr bwMode="auto">
            <a:xfrm flipV="1">
              <a:off x="5570426" y="2459690"/>
              <a:ext cx="576000" cy="360000"/>
            </a:xfrm>
            <a:prstGeom prst="curvedConnector3">
              <a:avLst>
                <a:gd name="adj1" fmla="val 50000"/>
              </a:avLst>
            </a:prstGeom>
            <a:noFill/>
            <a:ln w="25400" algn="ctr">
              <a:solidFill>
                <a:srgbClr val="E95D0E"/>
              </a:solidFill>
              <a:miter lim="800000"/>
            </a:ln>
          </p:spPr>
        </p:cxnSp>
        <p:cxnSp>
          <p:nvCxnSpPr>
            <p:cNvPr id="4" name="MH_Other_2"/>
            <p:cNvCxnSpPr>
              <a:cxnSpLocks noChangeShapeType="1"/>
            </p:cNvCxnSpPr>
            <p:nvPr>
              <p:custDataLst>
                <p:tags r:id="rId3"/>
              </p:custDataLst>
            </p:nvPr>
          </p:nvCxnSpPr>
          <p:spPr bwMode="auto">
            <a:xfrm>
              <a:off x="6140931" y="2459690"/>
              <a:ext cx="252000" cy="0"/>
            </a:xfrm>
            <a:prstGeom prst="line">
              <a:avLst/>
            </a:prstGeom>
            <a:noFill/>
            <a:ln w="25400" algn="ctr">
              <a:solidFill>
                <a:srgbClr val="E95D0E"/>
              </a:solidFill>
              <a:miter lim="800000"/>
            </a:ln>
          </p:spPr>
        </p:cxnSp>
        <p:cxnSp>
          <p:nvCxnSpPr>
            <p:cNvPr id="5" name="MH_Other_3"/>
            <p:cNvCxnSpPr>
              <a:cxnSpLocks noChangeShapeType="1"/>
            </p:cNvCxnSpPr>
            <p:nvPr>
              <p:custDataLst>
                <p:tags r:id="rId4"/>
              </p:custDataLst>
            </p:nvPr>
          </p:nvCxnSpPr>
          <p:spPr bwMode="auto">
            <a:xfrm>
              <a:off x="283681" y="2823026"/>
              <a:ext cx="5292000" cy="0"/>
            </a:xfrm>
            <a:prstGeom prst="line">
              <a:avLst/>
            </a:prstGeom>
            <a:noFill/>
            <a:ln w="25400" algn="ctr">
              <a:solidFill>
                <a:srgbClr val="E95D0E"/>
              </a:solidFill>
              <a:miter lim="800000"/>
            </a:ln>
          </p:spPr>
        </p:cxnSp>
      </p:grpSp>
      <p:sp>
        <p:nvSpPr>
          <p:cNvPr id="6" name="MH_Other_4"/>
          <p:cNvSpPr txBox="1"/>
          <p:nvPr>
            <p:custDataLst>
              <p:tags r:id="rId1"/>
            </p:custDataLst>
          </p:nvPr>
        </p:nvSpPr>
        <p:spPr bwMode="auto">
          <a:xfrm>
            <a:off x="677927" y="397913"/>
            <a:ext cx="5426452" cy="461665"/>
          </a:xfrm>
          <a:prstGeom prst="rect">
            <a:avLst/>
          </a:prstGeom>
          <a:noFill/>
        </p:spPr>
        <p:txBody>
          <a:bodyPr wrap="square">
            <a:spAutoFit/>
          </a:bodyPr>
          <a:lstStyle/>
          <a:p>
            <a:pPr algn="ctr">
              <a:defRPr/>
            </a:pPr>
            <a:r>
              <a:rPr lang="en-US" altLang="zh-CN"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3</a:t>
            </a:r>
            <a:r>
              <a:rPr lang="zh-CN" altLang="en-US" sz="2400" b="1" kern="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、一般现在时的基本用法</a:t>
            </a:r>
          </a:p>
        </p:txBody>
      </p:sp>
      <p:sp>
        <p:nvSpPr>
          <p:cNvPr id="10" name="矩形 9"/>
          <p:cNvSpPr/>
          <p:nvPr/>
        </p:nvSpPr>
        <p:spPr>
          <a:xfrm>
            <a:off x="2905809" y="2361665"/>
            <a:ext cx="6691423" cy="2252924"/>
          </a:xfrm>
          <a:prstGeom prst="rect">
            <a:avLst/>
          </a:prstGeom>
        </p:spPr>
        <p:txBody>
          <a:bodyPr wrap="square">
            <a:spAutoFit/>
          </a:bodyPr>
          <a:lstStyle/>
          <a:p>
            <a:pPr>
              <a:lnSpc>
                <a:spcPct val="130000"/>
              </a:lnSpc>
            </a:pPr>
            <a:r>
              <a:rPr lang="en-US" altLang="zh-CN" b="1" dirty="0">
                <a:solidFill>
                  <a:schemeClr val="accent5">
                    <a:lumMod val="40000"/>
                    <a:lumOff val="60000"/>
                  </a:schemeClr>
                </a:solidFill>
                <a:latin typeface="TimesNewRomanPSMT"/>
              </a:rPr>
              <a:t>1</a:t>
            </a:r>
            <a:r>
              <a:rPr lang="zh-CN" altLang="en-US" b="1" dirty="0">
                <a:solidFill>
                  <a:schemeClr val="accent5">
                    <a:lumMod val="40000"/>
                    <a:lumOff val="60000"/>
                  </a:schemeClr>
                </a:solidFill>
                <a:latin typeface="TimesNewRomanPSMT"/>
              </a:rPr>
              <a:t>）表示经常性或习惯性的动作，常和时间状语连用</a:t>
            </a:r>
          </a:p>
          <a:p>
            <a:pPr>
              <a:lnSpc>
                <a:spcPct val="130000"/>
              </a:lnSpc>
            </a:pPr>
            <a:r>
              <a:rPr lang="en-US" altLang="zh-CN" i="1" dirty="0">
                <a:solidFill>
                  <a:schemeClr val="bg1"/>
                </a:solidFill>
                <a:latin typeface="TimesNewRomanPS-ItalicMT"/>
              </a:rPr>
              <a:t>      e.g. </a:t>
            </a:r>
            <a:r>
              <a:rPr lang="en-US" altLang="zh-CN" dirty="0">
                <a:solidFill>
                  <a:schemeClr val="bg1"/>
                </a:solidFill>
                <a:latin typeface="TimesNewRomanPSMT"/>
              </a:rPr>
              <a:t>I get up at 7:00 every morning. </a:t>
            </a:r>
            <a:r>
              <a:rPr lang="zh-CN" altLang="en-US" dirty="0">
                <a:solidFill>
                  <a:schemeClr val="bg1"/>
                </a:solidFill>
                <a:latin typeface="宋体" panose="02010600030101010101" pitchFamily="2" charset="-122"/>
              </a:rPr>
              <a:t>我每天早上七点起床。</a:t>
            </a:r>
          </a:p>
          <a:p>
            <a:pPr>
              <a:lnSpc>
                <a:spcPct val="130000"/>
              </a:lnSpc>
            </a:pPr>
            <a:r>
              <a:rPr lang="en-US" altLang="zh-CN" b="1" dirty="0">
                <a:solidFill>
                  <a:schemeClr val="accent5">
                    <a:lumMod val="40000"/>
                    <a:lumOff val="60000"/>
                  </a:schemeClr>
                </a:solidFill>
                <a:latin typeface="TimesNewRomanPSMT"/>
              </a:rPr>
              <a:t>2</a:t>
            </a:r>
            <a:r>
              <a:rPr lang="zh-CN" altLang="en-US" b="1" dirty="0">
                <a:solidFill>
                  <a:schemeClr val="accent5">
                    <a:lumMod val="40000"/>
                    <a:lumOff val="60000"/>
                  </a:schemeClr>
                </a:solidFill>
                <a:latin typeface="TimesNewRomanPSMT"/>
              </a:rPr>
              <a:t>）表示客观真理、客观存在的科学事实</a:t>
            </a:r>
          </a:p>
          <a:p>
            <a:pPr>
              <a:lnSpc>
                <a:spcPct val="130000"/>
              </a:lnSpc>
            </a:pPr>
            <a:r>
              <a:rPr lang="en-US" altLang="zh-CN" i="1" dirty="0">
                <a:solidFill>
                  <a:schemeClr val="bg1"/>
                </a:solidFill>
                <a:latin typeface="TimesNewRomanPS-ItalicMT"/>
              </a:rPr>
              <a:t>      e.g. Shanghai lies in the east of China. </a:t>
            </a:r>
            <a:r>
              <a:rPr lang="zh-CN" altLang="en-US" i="1" dirty="0">
                <a:solidFill>
                  <a:schemeClr val="bg1"/>
                </a:solidFill>
                <a:latin typeface="TimesNewRomanPS-ItalicMT"/>
              </a:rPr>
              <a:t>上海位于中国东部。</a:t>
            </a:r>
          </a:p>
          <a:p>
            <a:pPr>
              <a:lnSpc>
                <a:spcPct val="130000"/>
              </a:lnSpc>
            </a:pPr>
            <a:r>
              <a:rPr lang="en-US" altLang="zh-CN" b="1" dirty="0">
                <a:solidFill>
                  <a:schemeClr val="accent5">
                    <a:lumMod val="40000"/>
                    <a:lumOff val="60000"/>
                  </a:schemeClr>
                </a:solidFill>
                <a:latin typeface="TimesNewRomanPSMT"/>
              </a:rPr>
              <a:t>3</a:t>
            </a:r>
            <a:r>
              <a:rPr lang="zh-CN" altLang="en-US" b="1" dirty="0">
                <a:solidFill>
                  <a:schemeClr val="accent5">
                    <a:lumMod val="40000"/>
                    <a:lumOff val="60000"/>
                  </a:schemeClr>
                </a:solidFill>
                <a:latin typeface="TimesNewRomanPSMT"/>
              </a:rPr>
              <a:t>）表示现在时刻的状态、能力、性格、个性</a:t>
            </a:r>
          </a:p>
          <a:p>
            <a:pPr>
              <a:lnSpc>
                <a:spcPct val="130000"/>
              </a:lnSpc>
            </a:pPr>
            <a:r>
              <a:rPr lang="en-US" altLang="zh-CN" i="1" dirty="0">
                <a:solidFill>
                  <a:schemeClr val="bg1"/>
                </a:solidFill>
                <a:latin typeface="TimesNewRomanPS-ItalicMT"/>
              </a:rPr>
              <a:t>      e.g. He sings well. </a:t>
            </a:r>
            <a:r>
              <a:rPr lang="zh-CN" altLang="en-US" i="1" dirty="0">
                <a:solidFill>
                  <a:schemeClr val="bg1"/>
                </a:solidFill>
                <a:latin typeface="TimesNewRomanPS-ItalicMT"/>
              </a:rPr>
              <a:t>他唱歌唱得好。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16464" y="754627"/>
            <a:ext cx="9468746" cy="369332"/>
          </a:xfrm>
          <a:prstGeom prst="rect">
            <a:avLst/>
          </a:prstGeom>
        </p:spPr>
        <p:txBody>
          <a:bodyPr wrap="none">
            <a:spAutoFit/>
          </a:bodyPr>
          <a:lstStyle/>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Fill in the blanks with the correct forms of be verbs.</a:t>
            </a: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（用</a:t>
            </a:r>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be</a:t>
            </a: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动词的适当形式填空。）</a:t>
            </a:r>
          </a:p>
        </p:txBody>
      </p:sp>
      <p:grpSp>
        <p:nvGrpSpPr>
          <p:cNvPr id="3" name="组合 7"/>
          <p:cNvGrpSpPr/>
          <p:nvPr/>
        </p:nvGrpSpPr>
        <p:grpSpPr>
          <a:xfrm>
            <a:off x="891630" y="463894"/>
            <a:ext cx="964287" cy="900000"/>
            <a:chOff x="953972" y="653411"/>
            <a:chExt cx="964287" cy="900000"/>
          </a:xfrm>
        </p:grpSpPr>
        <p:sp>
          <p:nvSpPr>
            <p:cNvPr id="4" name="MH_Other_1"/>
            <p:cNvSpPr>
              <a:spLocks noChangeAspect="1"/>
            </p:cNvSpPr>
            <p:nvPr>
              <p:custDataLst>
                <p:tags r:id="rId2"/>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rgbClr val="E0593C"/>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5" name="TextBox 5"/>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1</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6" name="矩形 5"/>
          <p:cNvSpPr/>
          <p:nvPr/>
        </p:nvSpPr>
        <p:spPr>
          <a:xfrm>
            <a:off x="3845442" y="1629714"/>
            <a:ext cx="4501116" cy="1172629"/>
          </a:xfrm>
          <a:prstGeom prst="rect">
            <a:avLst/>
          </a:prstGeom>
        </p:spPr>
        <p:txBody>
          <a:bodyPr wrap="square">
            <a:spAutoFit/>
          </a:bodyPr>
          <a:lstStyle/>
          <a:p>
            <a:pPr>
              <a:lnSpc>
                <a:spcPct val="130000"/>
              </a:lnSpc>
            </a:pPr>
            <a:r>
              <a:rPr lang="en-US" altLang="zh-CN" dirty="0">
                <a:latin typeface="Times New Roman" panose="02020603050405020304" pitchFamily="18" charset="0"/>
                <a:cs typeface="Times New Roman" panose="02020603050405020304" pitchFamily="18" charset="0"/>
              </a:rPr>
              <a:t>1      I ________ (be) from Australia.</a:t>
            </a:r>
          </a:p>
          <a:p>
            <a:pPr>
              <a:lnSpc>
                <a:spcPct val="130000"/>
              </a:lnSpc>
            </a:pPr>
            <a:r>
              <a:rPr lang="en-US" altLang="zh-CN" dirty="0">
                <a:latin typeface="Times New Roman" panose="02020603050405020304" pitchFamily="18" charset="0"/>
                <a:cs typeface="Times New Roman" panose="02020603050405020304" pitchFamily="18" charset="0"/>
              </a:rPr>
              <a:t>2     She _______ (be) a student.</a:t>
            </a:r>
          </a:p>
          <a:p>
            <a:pPr>
              <a:lnSpc>
                <a:spcPct val="130000"/>
              </a:lnSpc>
            </a:pPr>
            <a:r>
              <a:rPr lang="en-US" altLang="zh-CN" dirty="0">
                <a:latin typeface="Times New Roman" panose="02020603050405020304" pitchFamily="18" charset="0"/>
                <a:cs typeface="Times New Roman" panose="02020603050405020304" pitchFamily="18" charset="0"/>
              </a:rPr>
              <a:t>3     Jane and Tom _________ (be) my friends.</a:t>
            </a:r>
            <a:endParaRPr lang="zh-CN" altLang="en-US" dirty="0">
              <a:latin typeface="Times New Roman" panose="02020603050405020304" pitchFamily="18" charset="0"/>
              <a:cs typeface="Times New Roman" panose="02020603050405020304" pitchFamily="18" charset="0"/>
            </a:endParaRPr>
          </a:p>
        </p:txBody>
      </p:sp>
      <p:sp>
        <p:nvSpPr>
          <p:cNvPr id="7" name="矩形 6"/>
          <p:cNvSpPr/>
          <p:nvPr/>
        </p:nvSpPr>
        <p:spPr>
          <a:xfrm>
            <a:off x="1616464" y="3359607"/>
            <a:ext cx="7134131" cy="646331"/>
          </a:xfrm>
          <a:prstGeom prst="rect">
            <a:avLst/>
          </a:prstGeom>
        </p:spPr>
        <p:txBody>
          <a:bodyPr wrap="square">
            <a:spAutoFit/>
          </a:bodyPr>
          <a:lstStyle/>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Write down the third person singular forms of the verbs.</a:t>
            </a:r>
          </a:p>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（写出下列动词的第三人称单数形式。）</a:t>
            </a:r>
          </a:p>
        </p:txBody>
      </p:sp>
      <p:grpSp>
        <p:nvGrpSpPr>
          <p:cNvPr id="8" name="组合 7"/>
          <p:cNvGrpSpPr/>
          <p:nvPr/>
        </p:nvGrpSpPr>
        <p:grpSpPr>
          <a:xfrm>
            <a:off x="891630" y="3068874"/>
            <a:ext cx="964287" cy="900000"/>
            <a:chOff x="953972" y="653411"/>
            <a:chExt cx="964287" cy="900000"/>
          </a:xfrm>
          <a:solidFill>
            <a:srgbClr val="0495EE"/>
          </a:solidFill>
        </p:grpSpPr>
        <p:sp>
          <p:nvSpPr>
            <p:cNvPr id="9" name="MH_Other_1"/>
            <p:cNvSpPr>
              <a:spLocks noChangeAspect="1"/>
            </p:cNvSpPr>
            <p:nvPr>
              <p:custDataLst>
                <p:tags r:id="rId1"/>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10" name="TextBox 4"/>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2</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11" name="矩形 10"/>
          <p:cNvSpPr/>
          <p:nvPr/>
        </p:nvSpPr>
        <p:spPr>
          <a:xfrm>
            <a:off x="2053856" y="4659828"/>
            <a:ext cx="8084289" cy="812530"/>
          </a:xfrm>
          <a:prstGeom prst="rect">
            <a:avLst/>
          </a:prstGeom>
        </p:spPr>
        <p:txBody>
          <a:bodyPr wrap="square">
            <a:spAutoFit/>
          </a:bodyPr>
          <a:lstStyle/>
          <a:p>
            <a:pPr>
              <a:lnSpc>
                <a:spcPct val="130000"/>
              </a:lnSpc>
            </a:pPr>
            <a:r>
              <a:rPr lang="es-ES" altLang="zh-CN" dirty="0">
                <a:latin typeface="Times New Roman" panose="02020603050405020304" pitchFamily="18" charset="0"/>
                <a:cs typeface="Times New Roman" panose="02020603050405020304" pitchFamily="18" charset="0"/>
              </a:rPr>
              <a:t>1     write __________        2       fly __________              3     cry __________</a:t>
            </a:r>
          </a:p>
          <a:p>
            <a:pPr>
              <a:lnSpc>
                <a:spcPct val="130000"/>
              </a:lnSpc>
            </a:pPr>
            <a:r>
              <a:rPr lang="en-US" altLang="zh-CN" dirty="0">
                <a:latin typeface="Times New Roman" panose="02020603050405020304" pitchFamily="18" charset="0"/>
                <a:cs typeface="Times New Roman" panose="02020603050405020304" pitchFamily="18" charset="0"/>
              </a:rPr>
              <a:t>4     go __________            5       have __________           6     watch _____________</a:t>
            </a:r>
            <a:endParaRPr lang="zh-CN" altLang="en-US" dirty="0">
              <a:latin typeface="Times New Roman" panose="02020603050405020304" pitchFamily="18" charset="0"/>
              <a:cs typeface="Times New Roman" panose="02020603050405020304" pitchFamily="18" charset="0"/>
            </a:endParaRPr>
          </a:p>
        </p:txBody>
      </p:sp>
      <p:sp>
        <p:nvSpPr>
          <p:cNvPr id="12" name="矩形 11"/>
          <p:cNvSpPr/>
          <p:nvPr/>
        </p:nvSpPr>
        <p:spPr>
          <a:xfrm>
            <a:off x="4700966" y="1552218"/>
            <a:ext cx="1210736" cy="461665"/>
          </a:xfrm>
          <a:prstGeom prst="rect">
            <a:avLst/>
          </a:prstGeom>
        </p:spPr>
        <p:txBody>
          <a:bodyPr wrap="square">
            <a:spAutoFit/>
          </a:bodyPr>
          <a:lstStyle/>
          <a:p>
            <a:r>
              <a:rPr lang="en-US" altLang="zh-CN" sz="2400" b="1" i="1" dirty="0">
                <a:solidFill>
                  <a:srgbClr val="FF0000"/>
                </a:solidFill>
              </a:rPr>
              <a:t>am</a:t>
            </a:r>
            <a:endParaRPr lang="zh-CN" altLang="en-US" sz="2400" b="1" i="1" dirty="0">
              <a:solidFill>
                <a:srgbClr val="FF0000"/>
              </a:solidFill>
            </a:endParaRPr>
          </a:p>
        </p:txBody>
      </p:sp>
      <p:sp>
        <p:nvSpPr>
          <p:cNvPr id="13" name="矩形 12"/>
          <p:cNvSpPr/>
          <p:nvPr/>
        </p:nvSpPr>
        <p:spPr>
          <a:xfrm>
            <a:off x="4992611" y="1979443"/>
            <a:ext cx="381836" cy="461665"/>
          </a:xfrm>
          <a:prstGeom prst="rect">
            <a:avLst/>
          </a:prstGeom>
        </p:spPr>
        <p:txBody>
          <a:bodyPr wrap="none">
            <a:spAutoFit/>
          </a:bodyPr>
          <a:lstStyle/>
          <a:p>
            <a:r>
              <a:rPr lang="en-US" altLang="zh-CN" sz="2400" b="1" i="1" dirty="0">
                <a:solidFill>
                  <a:srgbClr val="FF0000"/>
                </a:solidFill>
              </a:rPr>
              <a:t>is</a:t>
            </a:r>
            <a:endParaRPr lang="zh-CN" altLang="en-US" sz="2400" b="1" i="1" dirty="0">
              <a:solidFill>
                <a:srgbClr val="FF0000"/>
              </a:solidFill>
            </a:endParaRPr>
          </a:p>
        </p:txBody>
      </p:sp>
      <p:sp>
        <p:nvSpPr>
          <p:cNvPr id="14" name="矩形 13"/>
          <p:cNvSpPr/>
          <p:nvPr/>
        </p:nvSpPr>
        <p:spPr>
          <a:xfrm>
            <a:off x="5879803" y="2293853"/>
            <a:ext cx="606256" cy="461665"/>
          </a:xfrm>
          <a:prstGeom prst="rect">
            <a:avLst/>
          </a:prstGeom>
        </p:spPr>
        <p:txBody>
          <a:bodyPr wrap="none">
            <a:spAutoFit/>
          </a:bodyPr>
          <a:lstStyle/>
          <a:p>
            <a:r>
              <a:rPr lang="en-US" altLang="zh-CN" sz="2400" b="1" i="1" dirty="0">
                <a:solidFill>
                  <a:srgbClr val="FF0000"/>
                </a:solidFill>
              </a:rPr>
              <a:t>are</a:t>
            </a:r>
            <a:endParaRPr lang="zh-CN" altLang="en-US" sz="2400" b="1" i="1" dirty="0">
              <a:solidFill>
                <a:srgbClr val="FF0000"/>
              </a:solidFill>
            </a:endParaRPr>
          </a:p>
        </p:txBody>
      </p:sp>
      <p:sp>
        <p:nvSpPr>
          <p:cNvPr id="15" name="矩形 14"/>
          <p:cNvSpPr/>
          <p:nvPr/>
        </p:nvSpPr>
        <p:spPr>
          <a:xfrm>
            <a:off x="3185114" y="4604428"/>
            <a:ext cx="1107996" cy="461665"/>
          </a:xfrm>
          <a:prstGeom prst="rect">
            <a:avLst/>
          </a:prstGeom>
        </p:spPr>
        <p:txBody>
          <a:bodyPr wrap="none">
            <a:spAutoFit/>
          </a:bodyPr>
          <a:lstStyle/>
          <a:p>
            <a:r>
              <a:rPr lang="en-US" altLang="zh-CN" sz="2400" b="1" i="1" dirty="0">
                <a:solidFill>
                  <a:srgbClr val="FF0000"/>
                </a:solidFill>
              </a:rPr>
              <a:t>writes</a:t>
            </a:r>
            <a:r>
              <a:rPr lang="en-US" altLang="zh-CN" kern="100" dirty="0">
                <a:latin typeface="Times New Roman" panose="02020603050405020304" pitchFamily="18" charset="0"/>
              </a:rPr>
              <a:t>	</a:t>
            </a:r>
            <a:endParaRPr lang="zh-CN" altLang="en-US" dirty="0"/>
          </a:p>
        </p:txBody>
      </p:sp>
      <p:sp>
        <p:nvSpPr>
          <p:cNvPr id="16" name="矩形 15"/>
          <p:cNvSpPr/>
          <p:nvPr/>
        </p:nvSpPr>
        <p:spPr>
          <a:xfrm>
            <a:off x="5720161" y="4576326"/>
            <a:ext cx="705642" cy="461665"/>
          </a:xfrm>
          <a:prstGeom prst="rect">
            <a:avLst/>
          </a:prstGeom>
        </p:spPr>
        <p:txBody>
          <a:bodyPr wrap="none">
            <a:spAutoFit/>
          </a:bodyPr>
          <a:lstStyle/>
          <a:p>
            <a:r>
              <a:rPr lang="en-US" altLang="zh-CN" sz="2400" b="1" i="1" dirty="0">
                <a:solidFill>
                  <a:srgbClr val="FF0000"/>
                </a:solidFill>
              </a:rPr>
              <a:t>flies</a:t>
            </a:r>
            <a:endParaRPr lang="zh-CN" altLang="en-US" sz="2400" b="1" i="1" dirty="0">
              <a:solidFill>
                <a:srgbClr val="FF0000"/>
              </a:solidFill>
            </a:endParaRPr>
          </a:p>
        </p:txBody>
      </p:sp>
      <p:sp>
        <p:nvSpPr>
          <p:cNvPr id="17" name="矩形 16"/>
          <p:cNvSpPr/>
          <p:nvPr/>
        </p:nvSpPr>
        <p:spPr>
          <a:xfrm>
            <a:off x="8401263" y="4604428"/>
            <a:ext cx="768159" cy="461665"/>
          </a:xfrm>
          <a:prstGeom prst="rect">
            <a:avLst/>
          </a:prstGeom>
        </p:spPr>
        <p:txBody>
          <a:bodyPr wrap="none">
            <a:spAutoFit/>
          </a:bodyPr>
          <a:lstStyle/>
          <a:p>
            <a:r>
              <a:rPr lang="en-US" altLang="zh-CN" sz="2400" b="1" i="1" dirty="0">
                <a:solidFill>
                  <a:srgbClr val="FF0000"/>
                </a:solidFill>
              </a:rPr>
              <a:t>cries</a:t>
            </a:r>
            <a:endParaRPr lang="zh-CN" altLang="en-US" sz="2400" b="1" i="1" dirty="0">
              <a:solidFill>
                <a:srgbClr val="FF0000"/>
              </a:solidFill>
            </a:endParaRPr>
          </a:p>
        </p:txBody>
      </p:sp>
      <p:sp>
        <p:nvSpPr>
          <p:cNvPr id="18" name="矩形 17"/>
          <p:cNvSpPr/>
          <p:nvPr/>
        </p:nvSpPr>
        <p:spPr>
          <a:xfrm>
            <a:off x="3000661" y="4950661"/>
            <a:ext cx="780983" cy="461665"/>
          </a:xfrm>
          <a:prstGeom prst="rect">
            <a:avLst/>
          </a:prstGeom>
        </p:spPr>
        <p:txBody>
          <a:bodyPr wrap="none">
            <a:spAutoFit/>
          </a:bodyPr>
          <a:lstStyle/>
          <a:p>
            <a:r>
              <a:rPr lang="en-US" altLang="zh-CN" sz="2400" b="1" i="1" dirty="0">
                <a:solidFill>
                  <a:srgbClr val="FF0000"/>
                </a:solidFill>
              </a:rPr>
              <a:t>goes</a:t>
            </a:r>
            <a:endParaRPr lang="zh-CN" altLang="en-US" sz="2400" b="1" i="1" dirty="0">
              <a:solidFill>
                <a:srgbClr val="FF0000"/>
              </a:solidFill>
            </a:endParaRPr>
          </a:p>
        </p:txBody>
      </p:sp>
      <p:sp>
        <p:nvSpPr>
          <p:cNvPr id="19" name="矩形 18"/>
          <p:cNvSpPr/>
          <p:nvPr/>
        </p:nvSpPr>
        <p:spPr>
          <a:xfrm>
            <a:off x="5929356" y="4978692"/>
            <a:ext cx="630301" cy="461665"/>
          </a:xfrm>
          <a:prstGeom prst="rect">
            <a:avLst/>
          </a:prstGeom>
        </p:spPr>
        <p:txBody>
          <a:bodyPr wrap="none">
            <a:spAutoFit/>
          </a:bodyPr>
          <a:lstStyle/>
          <a:p>
            <a:r>
              <a:rPr lang="en-US" altLang="zh-CN" sz="2400" b="1" i="1" dirty="0">
                <a:solidFill>
                  <a:srgbClr val="FF0000"/>
                </a:solidFill>
              </a:rPr>
              <a:t>has</a:t>
            </a:r>
            <a:endParaRPr lang="zh-CN" altLang="en-US" sz="2400" b="1" i="1" dirty="0">
              <a:solidFill>
                <a:srgbClr val="FF0000"/>
              </a:solidFill>
            </a:endParaRPr>
          </a:p>
        </p:txBody>
      </p:sp>
      <p:sp>
        <p:nvSpPr>
          <p:cNvPr id="20" name="矩形 19"/>
          <p:cNvSpPr/>
          <p:nvPr/>
        </p:nvSpPr>
        <p:spPr>
          <a:xfrm>
            <a:off x="8535117" y="4978692"/>
            <a:ext cx="1240917" cy="461665"/>
          </a:xfrm>
          <a:prstGeom prst="rect">
            <a:avLst/>
          </a:prstGeom>
        </p:spPr>
        <p:txBody>
          <a:bodyPr wrap="none">
            <a:spAutoFit/>
          </a:bodyPr>
          <a:lstStyle/>
          <a:p>
            <a:r>
              <a:rPr lang="en-US" altLang="zh-CN" sz="2400" b="1" i="1" dirty="0">
                <a:solidFill>
                  <a:srgbClr val="FF0000"/>
                </a:solidFill>
              </a:rPr>
              <a:t>watches</a:t>
            </a:r>
            <a:endParaRPr lang="zh-CN" altLang="en-US" sz="2400" b="1" i="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 calcmode="lin" valueType="num">
                                      <p:cBhvr>
                                        <p:cTn id="14" dur="1000" fill="hold"/>
                                        <p:tgtEl>
                                          <p:spTgt spid="12"/>
                                        </p:tgtEl>
                                        <p:attrNameLst>
                                          <p:attrName>style.rotation</p:attrName>
                                        </p:attrNameLst>
                                      </p:cBhvr>
                                      <p:tavLst>
                                        <p:tav tm="0">
                                          <p:val>
                                            <p:fltVal val="90"/>
                                          </p:val>
                                        </p:tav>
                                        <p:tav tm="100000">
                                          <p:val>
                                            <p:fltVal val="0"/>
                                          </p:val>
                                        </p:tav>
                                      </p:tavLst>
                                    </p:anim>
                                    <p:animEffect transition="in" filter="fade">
                                      <p:cBhvr>
                                        <p:cTn id="15" dur="1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fltVal val="0"/>
                                          </p:val>
                                        </p:tav>
                                        <p:tav tm="100000">
                                          <p:val>
                                            <p:strVal val="#ppt_w"/>
                                          </p:val>
                                        </p:tav>
                                      </p:tavLst>
                                    </p:anim>
                                    <p:anim calcmode="lin" valueType="num">
                                      <p:cBhvr>
                                        <p:cTn id="21" dur="1000" fill="hold"/>
                                        <p:tgtEl>
                                          <p:spTgt spid="13"/>
                                        </p:tgtEl>
                                        <p:attrNameLst>
                                          <p:attrName>ppt_h</p:attrName>
                                        </p:attrNameLst>
                                      </p:cBhvr>
                                      <p:tavLst>
                                        <p:tav tm="0">
                                          <p:val>
                                            <p:fltVal val="0"/>
                                          </p:val>
                                        </p:tav>
                                        <p:tav tm="100000">
                                          <p:val>
                                            <p:strVal val="#ppt_h"/>
                                          </p:val>
                                        </p:tav>
                                      </p:tavLst>
                                    </p:anim>
                                    <p:anim calcmode="lin" valueType="num">
                                      <p:cBhvr>
                                        <p:cTn id="22" dur="1000" fill="hold"/>
                                        <p:tgtEl>
                                          <p:spTgt spid="13"/>
                                        </p:tgtEl>
                                        <p:attrNameLst>
                                          <p:attrName>style.rotation</p:attrName>
                                        </p:attrNameLst>
                                      </p:cBhvr>
                                      <p:tavLst>
                                        <p:tav tm="0">
                                          <p:val>
                                            <p:fltVal val="90"/>
                                          </p:val>
                                        </p:tav>
                                        <p:tav tm="100000">
                                          <p:val>
                                            <p:fltVal val="0"/>
                                          </p:val>
                                        </p:tav>
                                      </p:tavLst>
                                    </p:anim>
                                    <p:animEffect transition="in" filter="fade">
                                      <p:cBhvr>
                                        <p:cTn id="23" dur="1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1000" fill="hold"/>
                                        <p:tgtEl>
                                          <p:spTgt spid="14"/>
                                        </p:tgtEl>
                                        <p:attrNameLst>
                                          <p:attrName>ppt_w</p:attrName>
                                        </p:attrNameLst>
                                      </p:cBhvr>
                                      <p:tavLst>
                                        <p:tav tm="0">
                                          <p:val>
                                            <p:fltVal val="0"/>
                                          </p:val>
                                        </p:tav>
                                        <p:tav tm="100000">
                                          <p:val>
                                            <p:strVal val="#ppt_w"/>
                                          </p:val>
                                        </p:tav>
                                      </p:tavLst>
                                    </p:anim>
                                    <p:anim calcmode="lin" valueType="num">
                                      <p:cBhvr>
                                        <p:cTn id="29" dur="1000" fill="hold"/>
                                        <p:tgtEl>
                                          <p:spTgt spid="14"/>
                                        </p:tgtEl>
                                        <p:attrNameLst>
                                          <p:attrName>ppt_h</p:attrName>
                                        </p:attrNameLst>
                                      </p:cBhvr>
                                      <p:tavLst>
                                        <p:tav tm="0">
                                          <p:val>
                                            <p:fltVal val="0"/>
                                          </p:val>
                                        </p:tav>
                                        <p:tav tm="100000">
                                          <p:val>
                                            <p:strVal val="#ppt_h"/>
                                          </p:val>
                                        </p:tav>
                                      </p:tavLst>
                                    </p:anim>
                                    <p:anim calcmode="lin" valueType="num">
                                      <p:cBhvr>
                                        <p:cTn id="30" dur="1000" fill="hold"/>
                                        <p:tgtEl>
                                          <p:spTgt spid="14"/>
                                        </p:tgtEl>
                                        <p:attrNameLst>
                                          <p:attrName>style.rotation</p:attrName>
                                        </p:attrNameLst>
                                      </p:cBhvr>
                                      <p:tavLst>
                                        <p:tav tm="0">
                                          <p:val>
                                            <p:fltVal val="90"/>
                                          </p:val>
                                        </p:tav>
                                        <p:tav tm="100000">
                                          <p:val>
                                            <p:fltVal val="0"/>
                                          </p:val>
                                        </p:tav>
                                      </p:tavLst>
                                    </p:anim>
                                    <p:animEffect transition="in" filter="fade">
                                      <p:cBhvr>
                                        <p:cTn id="31" dur="1000"/>
                                        <p:tgtEl>
                                          <p:spTgt spid="14"/>
                                        </p:tgtEl>
                                      </p:cBhvr>
                                    </p:animEffect>
                                  </p:childTnLst>
                                </p:cTn>
                              </p:par>
                            </p:childTnLst>
                          </p:cTn>
                        </p:par>
                        <p:par>
                          <p:cTn id="32" fill="hold">
                            <p:stCondLst>
                              <p:cond delay="1000"/>
                            </p:stCondLst>
                            <p:childTnLst>
                              <p:par>
                                <p:cTn id="33" presetID="12" presetClass="entr" presetSubtype="4"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p:tgtEl>
                                          <p:spTgt spid="7"/>
                                        </p:tgtEl>
                                        <p:attrNameLst>
                                          <p:attrName>ppt_y</p:attrName>
                                        </p:attrNameLst>
                                      </p:cBhvr>
                                      <p:tavLst>
                                        <p:tav tm="0">
                                          <p:val>
                                            <p:strVal val="#ppt_y+#ppt_h*1.125000"/>
                                          </p:val>
                                        </p:tav>
                                        <p:tav tm="100000">
                                          <p:val>
                                            <p:strVal val="#ppt_y"/>
                                          </p:val>
                                        </p:tav>
                                      </p:tavLst>
                                    </p:anim>
                                    <p:animEffect transition="in" filter="wipe(up)">
                                      <p:cBhvr>
                                        <p:cTn id="36" dur="500"/>
                                        <p:tgtEl>
                                          <p:spTgt spid="7"/>
                                        </p:tgtEl>
                                      </p:cBhvr>
                                    </p:animEffect>
                                  </p:childTnLst>
                                </p:cTn>
                              </p:par>
                              <p:par>
                                <p:cTn id="37" presetID="12" presetClass="entr" presetSubtype="4"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p:tgtEl>
                                          <p:spTgt spid="8"/>
                                        </p:tgtEl>
                                        <p:attrNameLst>
                                          <p:attrName>ppt_y</p:attrName>
                                        </p:attrNameLst>
                                      </p:cBhvr>
                                      <p:tavLst>
                                        <p:tav tm="0">
                                          <p:val>
                                            <p:strVal val="#ppt_y+#ppt_h*1.125000"/>
                                          </p:val>
                                        </p:tav>
                                        <p:tav tm="100000">
                                          <p:val>
                                            <p:strVal val="#ppt_y"/>
                                          </p:val>
                                        </p:tav>
                                      </p:tavLst>
                                    </p:anim>
                                    <p:animEffect transition="in" filter="wipe(up)">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circle(in)">
                                      <p:cBhvr>
                                        <p:cTn id="45" dur="20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6">
                                            <p:txEl>
                                              <p:pRg st="0" end="0"/>
                                            </p:txEl>
                                          </p:spTgt>
                                        </p:tgtEl>
                                        <p:attrNameLst>
                                          <p:attrName>style.visibility</p:attrName>
                                        </p:attrNameLst>
                                      </p:cBhvr>
                                      <p:to>
                                        <p:strVal val="visible"/>
                                      </p:to>
                                    </p:set>
                                    <p:animEffect transition="in" filter="fade">
                                      <p:cBhvr>
                                        <p:cTn id="55" dur="500"/>
                                        <p:tgtEl>
                                          <p:spTgt spid="16">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9">
                                            <p:txEl>
                                              <p:pRg st="0" end="0"/>
                                            </p:txEl>
                                          </p:spTgt>
                                        </p:tgtEl>
                                        <p:attrNameLst>
                                          <p:attrName>style.visibility</p:attrName>
                                        </p:attrNameLst>
                                      </p:cBhvr>
                                      <p:to>
                                        <p:strVal val="visible"/>
                                      </p:to>
                                    </p:set>
                                    <p:animEffect transition="in" filter="fade">
                                      <p:cBhvr>
                                        <p:cTn id="70" dur="500"/>
                                        <p:tgtEl>
                                          <p:spTgt spid="19">
                                            <p:txEl>
                                              <p:pRg st="0" end="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2" grpId="0"/>
      <p:bldP spid="13" grpId="0"/>
      <p:bldP spid="14" grpId="0"/>
      <p:bldP spid="15" grpId="0"/>
      <p:bldP spid="17" grpId="0"/>
      <p:bldP spid="18" grpId="0"/>
      <p:bldP spid="2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37728" y="797157"/>
            <a:ext cx="9222909" cy="369332"/>
          </a:xfrm>
          <a:prstGeom prst="rect">
            <a:avLst/>
          </a:prstGeom>
        </p:spPr>
        <p:txBody>
          <a:bodyPr wrap="none">
            <a:spAutoFit/>
          </a:bodyPr>
          <a:lstStyle/>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Change the sentence patterns according to the directions.</a:t>
            </a: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（按要求转换句型。）</a:t>
            </a:r>
          </a:p>
        </p:txBody>
      </p:sp>
      <p:grpSp>
        <p:nvGrpSpPr>
          <p:cNvPr id="3" name="组合 7"/>
          <p:cNvGrpSpPr/>
          <p:nvPr/>
        </p:nvGrpSpPr>
        <p:grpSpPr>
          <a:xfrm>
            <a:off x="912894" y="506424"/>
            <a:ext cx="964287" cy="900000"/>
            <a:chOff x="953972" y="653411"/>
            <a:chExt cx="964287" cy="900000"/>
          </a:xfrm>
          <a:solidFill>
            <a:srgbClr val="0495EE"/>
          </a:solidFill>
        </p:grpSpPr>
        <p:sp>
          <p:nvSpPr>
            <p:cNvPr id="4" name="MH_Other_1"/>
            <p:cNvSpPr>
              <a:spLocks noChangeAspect="1"/>
            </p:cNvSpPr>
            <p:nvPr>
              <p:custDataLst>
                <p:tags r:id="rId1"/>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5" name="TextBox 4"/>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3</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6" name="矩形 5"/>
          <p:cNvSpPr/>
          <p:nvPr/>
        </p:nvSpPr>
        <p:spPr>
          <a:xfrm>
            <a:off x="1178124" y="1748305"/>
            <a:ext cx="8371369" cy="2973122"/>
          </a:xfrm>
          <a:prstGeom prst="rect">
            <a:avLst/>
          </a:prstGeom>
        </p:spPr>
        <p:txBody>
          <a:bodyPr wrap="square">
            <a:spAutoFit/>
          </a:bodyPr>
          <a:lstStyle/>
          <a:p>
            <a:pPr>
              <a:lnSpc>
                <a:spcPct val="130000"/>
              </a:lnSpc>
            </a:pPr>
            <a:r>
              <a:rPr lang="en-US" altLang="zh-CN" dirty="0">
                <a:latin typeface="TimesNewRomanPSMT"/>
              </a:rPr>
              <a:t>1       Peter has breakfast every day.</a:t>
            </a:r>
          </a:p>
          <a:p>
            <a:pPr indent="457200">
              <a:lnSpc>
                <a:spcPct val="130000"/>
              </a:lnSpc>
            </a:pPr>
            <a:r>
              <a:rPr lang="zh-CN" altLang="en-US" dirty="0">
                <a:latin typeface="宋体" panose="02010600030101010101" pitchFamily="2" charset="-122"/>
              </a:rPr>
              <a:t>否定句：</a:t>
            </a:r>
            <a:r>
              <a:rPr lang="en-US" altLang="zh-CN" dirty="0" smtClean="0">
                <a:latin typeface="TimesNewRomanPSMT"/>
              </a:rPr>
              <a:t>___________________________________________________________.</a:t>
            </a:r>
            <a:endParaRPr lang="en-US" altLang="zh-CN" dirty="0">
              <a:latin typeface="TimesNewRomanPSMT"/>
            </a:endParaRPr>
          </a:p>
          <a:p>
            <a:pPr indent="457200">
              <a:lnSpc>
                <a:spcPct val="130000"/>
              </a:lnSpc>
            </a:pPr>
            <a:r>
              <a:rPr lang="zh-CN" altLang="en-US" dirty="0">
                <a:latin typeface="宋体" panose="02010600030101010101" pitchFamily="2" charset="-122"/>
              </a:rPr>
              <a:t>一般疑问句：</a:t>
            </a:r>
            <a:r>
              <a:rPr lang="en-US" altLang="zh-CN" dirty="0" smtClean="0">
                <a:latin typeface="TimesNewRomanPSMT"/>
              </a:rPr>
              <a:t>_______________________________________________________?</a:t>
            </a:r>
            <a:endParaRPr lang="en-US" altLang="zh-CN" dirty="0">
              <a:latin typeface="TimesNewRomanPSMT"/>
            </a:endParaRPr>
          </a:p>
          <a:p>
            <a:pPr indent="457200">
              <a:lnSpc>
                <a:spcPct val="130000"/>
              </a:lnSpc>
            </a:pPr>
            <a:r>
              <a:rPr lang="zh-CN" altLang="en-US" dirty="0">
                <a:latin typeface="宋体" panose="02010600030101010101" pitchFamily="2" charset="-122"/>
              </a:rPr>
              <a:t>肯定回答：</a:t>
            </a:r>
            <a:r>
              <a:rPr lang="en-US" altLang="zh-CN" dirty="0" smtClean="0">
                <a:latin typeface="TimesNewRomanPSMT"/>
              </a:rPr>
              <a:t>_______________________.</a:t>
            </a:r>
            <a:endParaRPr lang="en-US" altLang="zh-CN" dirty="0">
              <a:latin typeface="TimesNewRomanPSMT"/>
            </a:endParaRPr>
          </a:p>
          <a:p>
            <a:pPr indent="457200">
              <a:lnSpc>
                <a:spcPct val="130000"/>
              </a:lnSpc>
            </a:pPr>
            <a:r>
              <a:rPr lang="zh-CN" altLang="en-US" dirty="0">
                <a:latin typeface="宋体" panose="02010600030101010101" pitchFamily="2" charset="-122"/>
              </a:rPr>
              <a:t>否定回答：</a:t>
            </a:r>
            <a:r>
              <a:rPr lang="en-US" altLang="zh-CN" dirty="0" smtClean="0">
                <a:latin typeface="TimesNewRomanPSMT"/>
              </a:rPr>
              <a:t>_________________________.</a:t>
            </a:r>
            <a:endParaRPr lang="en-US" altLang="zh-CN" dirty="0">
              <a:latin typeface="TimesNewRomanPSMT"/>
            </a:endParaRPr>
          </a:p>
          <a:p>
            <a:pPr>
              <a:lnSpc>
                <a:spcPct val="130000"/>
              </a:lnSpc>
            </a:pPr>
            <a:r>
              <a:rPr lang="en-US" altLang="zh-CN" dirty="0">
                <a:latin typeface="TimesNewRomanPSMT"/>
              </a:rPr>
              <a:t>2       They live in our city.</a:t>
            </a:r>
          </a:p>
          <a:p>
            <a:pPr indent="457200">
              <a:lnSpc>
                <a:spcPct val="130000"/>
              </a:lnSpc>
            </a:pPr>
            <a:r>
              <a:rPr lang="zh-CN" altLang="en-US" dirty="0">
                <a:latin typeface="宋体" panose="02010600030101010101" pitchFamily="2" charset="-122"/>
              </a:rPr>
              <a:t>否定句：</a:t>
            </a:r>
            <a:r>
              <a:rPr lang="en-US" altLang="zh-CN" dirty="0">
                <a:latin typeface="宋体" panose="02010600030101010101" pitchFamily="2" charset="-122"/>
              </a:rPr>
              <a:t>___________________________________.</a:t>
            </a:r>
          </a:p>
          <a:p>
            <a:pPr indent="457200">
              <a:lnSpc>
                <a:spcPct val="130000"/>
              </a:lnSpc>
            </a:pPr>
            <a:r>
              <a:rPr lang="zh-CN" altLang="en-US" dirty="0">
                <a:latin typeface="宋体" panose="02010600030101010101" pitchFamily="2" charset="-122"/>
              </a:rPr>
              <a:t>对划线部分提问的特殊疑问句：</a:t>
            </a:r>
            <a:r>
              <a:rPr lang="en-US" altLang="zh-CN" dirty="0">
                <a:latin typeface="宋体" panose="02010600030101010101" pitchFamily="2" charset="-122"/>
              </a:rPr>
              <a:t>_____________________________?</a:t>
            </a:r>
            <a:endParaRPr lang="zh-CN" altLang="en-US" dirty="0">
              <a:latin typeface="宋体" panose="02010600030101010101" pitchFamily="2" charset="-122"/>
            </a:endParaRPr>
          </a:p>
        </p:txBody>
      </p:sp>
      <p:pic>
        <p:nvPicPr>
          <p:cNvPr id="12" name="图片 1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821479" y="3124771"/>
            <a:ext cx="3193312" cy="3193312"/>
          </a:xfrm>
          <a:prstGeom prst="rect">
            <a:avLst/>
          </a:prstGeom>
        </p:spPr>
      </p:pic>
      <p:sp>
        <p:nvSpPr>
          <p:cNvPr id="13" name="矩形 12"/>
          <p:cNvSpPr/>
          <p:nvPr/>
        </p:nvSpPr>
        <p:spPr>
          <a:xfrm>
            <a:off x="2933379" y="2042855"/>
            <a:ext cx="5145768" cy="461665"/>
          </a:xfrm>
          <a:prstGeom prst="rect">
            <a:avLst/>
          </a:prstGeom>
        </p:spPr>
        <p:txBody>
          <a:bodyPr wrap="none">
            <a:spAutoFit/>
          </a:bodyPr>
          <a:lstStyle/>
          <a:p>
            <a:r>
              <a:rPr lang="en-US" altLang="zh-CN" sz="2400" b="1" i="1" dirty="0">
                <a:solidFill>
                  <a:schemeClr val="accent6">
                    <a:lumMod val="60000"/>
                    <a:lumOff val="40000"/>
                  </a:schemeClr>
                </a:solidFill>
              </a:rPr>
              <a:t>Peter doesn’t have breakfast every day</a:t>
            </a:r>
            <a:endParaRPr lang="zh-CN" altLang="en-US" sz="2400" b="1" i="1" dirty="0">
              <a:solidFill>
                <a:schemeClr val="accent6">
                  <a:lumMod val="60000"/>
                  <a:lumOff val="40000"/>
                </a:schemeClr>
              </a:solidFill>
            </a:endParaRPr>
          </a:p>
        </p:txBody>
      </p:sp>
      <p:sp>
        <p:nvSpPr>
          <p:cNvPr id="14" name="矩形 13"/>
          <p:cNvSpPr/>
          <p:nvPr/>
        </p:nvSpPr>
        <p:spPr>
          <a:xfrm>
            <a:off x="2907089" y="2402735"/>
            <a:ext cx="5299656" cy="478272"/>
          </a:xfrm>
          <a:prstGeom prst="rect">
            <a:avLst/>
          </a:prstGeom>
        </p:spPr>
        <p:txBody>
          <a:bodyPr wrap="none">
            <a:spAutoFit/>
          </a:bodyPr>
          <a:lstStyle/>
          <a:p>
            <a:pPr indent="466725" algn="just">
              <a:lnSpc>
                <a:spcPct val="110000"/>
              </a:lnSpc>
              <a:spcAft>
                <a:spcPts val="0"/>
              </a:spcAft>
            </a:pPr>
            <a:r>
              <a:rPr lang="en-US" altLang="zh-CN" sz="2400" b="1" i="1" dirty="0">
                <a:solidFill>
                  <a:schemeClr val="accent6">
                    <a:lumMod val="60000"/>
                    <a:lumOff val="40000"/>
                  </a:schemeClr>
                </a:solidFill>
              </a:rPr>
              <a:t>Does Peter have breakfast every day</a:t>
            </a:r>
            <a:endParaRPr lang="zh-CN" altLang="zh-CN" sz="2400" b="1" i="1" dirty="0">
              <a:solidFill>
                <a:schemeClr val="accent6">
                  <a:lumMod val="60000"/>
                  <a:lumOff val="40000"/>
                </a:schemeClr>
              </a:solidFill>
            </a:endParaRPr>
          </a:p>
        </p:txBody>
      </p:sp>
      <p:sp>
        <p:nvSpPr>
          <p:cNvPr id="15" name="矩形 14"/>
          <p:cNvSpPr/>
          <p:nvPr/>
        </p:nvSpPr>
        <p:spPr>
          <a:xfrm>
            <a:off x="2790220" y="2799070"/>
            <a:ext cx="2124621" cy="478272"/>
          </a:xfrm>
          <a:prstGeom prst="rect">
            <a:avLst/>
          </a:prstGeom>
        </p:spPr>
        <p:txBody>
          <a:bodyPr wrap="none">
            <a:spAutoFit/>
          </a:bodyPr>
          <a:lstStyle/>
          <a:p>
            <a:pPr indent="400050" algn="just">
              <a:lnSpc>
                <a:spcPct val="110000"/>
              </a:lnSpc>
              <a:spcAft>
                <a:spcPts val="0"/>
              </a:spcAft>
            </a:pPr>
            <a:r>
              <a:rPr lang="en-US" altLang="zh-CN" sz="2400" b="1" i="1" dirty="0">
                <a:solidFill>
                  <a:schemeClr val="accent6">
                    <a:lumMod val="60000"/>
                    <a:lumOff val="40000"/>
                  </a:schemeClr>
                </a:solidFill>
              </a:rPr>
              <a:t>Yes, he does</a:t>
            </a:r>
            <a:endParaRPr lang="zh-CN" altLang="zh-CN" sz="2400" b="1" i="1" dirty="0">
              <a:solidFill>
                <a:schemeClr val="accent6">
                  <a:lumMod val="60000"/>
                  <a:lumOff val="40000"/>
                </a:schemeClr>
              </a:solidFill>
            </a:endParaRPr>
          </a:p>
        </p:txBody>
      </p:sp>
      <p:sp>
        <p:nvSpPr>
          <p:cNvPr id="16" name="矩形 15"/>
          <p:cNvSpPr/>
          <p:nvPr/>
        </p:nvSpPr>
        <p:spPr>
          <a:xfrm>
            <a:off x="2789292" y="3129760"/>
            <a:ext cx="2424190" cy="478272"/>
          </a:xfrm>
          <a:prstGeom prst="rect">
            <a:avLst/>
          </a:prstGeom>
        </p:spPr>
        <p:txBody>
          <a:bodyPr wrap="none">
            <a:spAutoFit/>
          </a:bodyPr>
          <a:lstStyle/>
          <a:p>
            <a:pPr indent="400050" algn="just">
              <a:lnSpc>
                <a:spcPct val="110000"/>
              </a:lnSpc>
            </a:pPr>
            <a:r>
              <a:rPr lang="en-US" altLang="zh-CN" sz="2400" b="1" i="1" dirty="0">
                <a:solidFill>
                  <a:schemeClr val="accent6">
                    <a:lumMod val="60000"/>
                    <a:lumOff val="40000"/>
                  </a:schemeClr>
                </a:solidFill>
              </a:rPr>
              <a:t>No, he doesn’t</a:t>
            </a:r>
            <a:endParaRPr lang="zh-CN" altLang="en-US" sz="2400" b="1" i="1" dirty="0">
              <a:solidFill>
                <a:schemeClr val="accent6">
                  <a:lumMod val="60000"/>
                  <a:lumOff val="40000"/>
                </a:schemeClr>
              </a:solidFill>
            </a:endParaRPr>
          </a:p>
        </p:txBody>
      </p:sp>
      <p:sp>
        <p:nvSpPr>
          <p:cNvPr id="17" name="矩形 16"/>
          <p:cNvSpPr/>
          <p:nvPr/>
        </p:nvSpPr>
        <p:spPr>
          <a:xfrm>
            <a:off x="2498764" y="3780800"/>
            <a:ext cx="3782317" cy="478272"/>
          </a:xfrm>
          <a:prstGeom prst="rect">
            <a:avLst/>
          </a:prstGeom>
        </p:spPr>
        <p:txBody>
          <a:bodyPr wrap="none">
            <a:spAutoFit/>
          </a:bodyPr>
          <a:lstStyle/>
          <a:p>
            <a:pPr indent="400050" algn="just">
              <a:lnSpc>
                <a:spcPct val="110000"/>
              </a:lnSpc>
            </a:pPr>
            <a:r>
              <a:rPr lang="en-US" altLang="zh-CN" sz="2400" b="1" i="1" dirty="0">
                <a:solidFill>
                  <a:schemeClr val="accent6">
                    <a:lumMod val="60000"/>
                    <a:lumOff val="40000"/>
                  </a:schemeClr>
                </a:solidFill>
              </a:rPr>
              <a:t>They don’t live in our city</a:t>
            </a:r>
            <a:endParaRPr lang="zh-CN" altLang="en-US" sz="2400" b="1" i="1" dirty="0">
              <a:solidFill>
                <a:schemeClr val="accent6">
                  <a:lumMod val="60000"/>
                  <a:lumOff val="40000"/>
                </a:schemeClr>
              </a:solidFill>
            </a:endParaRPr>
          </a:p>
        </p:txBody>
      </p:sp>
      <p:sp>
        <p:nvSpPr>
          <p:cNvPr id="18" name="矩形 17"/>
          <p:cNvSpPr/>
          <p:nvPr/>
        </p:nvSpPr>
        <p:spPr>
          <a:xfrm>
            <a:off x="4786706" y="4160017"/>
            <a:ext cx="3420039" cy="478272"/>
          </a:xfrm>
          <a:prstGeom prst="rect">
            <a:avLst/>
          </a:prstGeom>
        </p:spPr>
        <p:txBody>
          <a:bodyPr wrap="none">
            <a:spAutoFit/>
          </a:bodyPr>
          <a:lstStyle/>
          <a:p>
            <a:pPr indent="400050" algn="just">
              <a:lnSpc>
                <a:spcPct val="110000"/>
              </a:lnSpc>
            </a:pPr>
            <a:r>
              <a:rPr lang="en-US" altLang="zh-CN" sz="2400" b="1" i="1" dirty="0">
                <a:solidFill>
                  <a:schemeClr val="accent6">
                    <a:lumMod val="60000"/>
                    <a:lumOff val="40000"/>
                  </a:schemeClr>
                </a:solidFill>
              </a:rPr>
              <a:t>Do they live in our city</a:t>
            </a:r>
            <a:endParaRPr lang="zh-CN" altLang="en-US" sz="2400" b="1" i="1" dirty="0">
              <a:solidFill>
                <a:schemeClr val="accent6">
                  <a:lumMod val="60000"/>
                  <a:lumOff val="4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
                                        <p:tgtEl>
                                          <p:spTgt spid="6"/>
                                        </p:tgtEl>
                                      </p:cBhvr>
                                    </p:animEffect>
                                    <p:anim calcmode="lin" valueType="num">
                                      <p:cBhvr>
                                        <p:cTn id="8" dur="400" fill="hold"/>
                                        <p:tgtEl>
                                          <p:spTgt spid="6"/>
                                        </p:tgtEl>
                                        <p:attrNameLst>
                                          <p:attrName>ppt_x</p:attrName>
                                        </p:attrNameLst>
                                      </p:cBhvr>
                                      <p:tavLst>
                                        <p:tav tm="0">
                                          <p:val>
                                            <p:strVal val="#ppt_x"/>
                                          </p:val>
                                        </p:tav>
                                        <p:tav tm="100000">
                                          <p:val>
                                            <p:strVal val="#ppt_x"/>
                                          </p:val>
                                        </p:tav>
                                      </p:tavLst>
                                    </p:anim>
                                    <p:anim calcmode="lin" valueType="num">
                                      <p:cBhvr>
                                        <p:cTn id="9" dur="400" fill="hold"/>
                                        <p:tgtEl>
                                          <p:spTgt spid="6"/>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5">
                                            <p:txEl>
                                              <p:pRg st="0" end="0"/>
                                            </p:txEl>
                                          </p:spTgt>
                                        </p:tgtEl>
                                        <p:attrNameLst>
                                          <p:attrName>style.visibility</p:attrName>
                                        </p:attrNameLst>
                                      </p:cBhvr>
                                      <p:to>
                                        <p:strVal val="visible"/>
                                      </p:to>
                                    </p:set>
                                    <p:animEffect transition="in" filter="fade">
                                      <p:cBhvr>
                                        <p:cTn id="30" dur="1000"/>
                                        <p:tgtEl>
                                          <p:spTgt spid="15">
                                            <p:txEl>
                                              <p:pRg st="0" end="0"/>
                                            </p:txEl>
                                          </p:spTgt>
                                        </p:tgtEl>
                                      </p:cBhvr>
                                    </p:animEffect>
                                    <p:anim calcmode="lin" valueType="num">
                                      <p:cBhvr>
                                        <p:cTn id="31"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P spid="16" grpId="0"/>
      <p:bldP spid="17" grpId="0"/>
      <p:bldP spid="1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071832" y="2980194"/>
            <a:ext cx="10086270" cy="2707288"/>
            <a:chOff x="235507" y="2980194"/>
            <a:chExt cx="10086270" cy="2707288"/>
          </a:xfrm>
        </p:grpSpPr>
        <p:sp>
          <p:nvSpPr>
            <p:cNvPr id="32" name="矩形 1"/>
            <p:cNvSpPr>
              <a:spLocks noChangeArrowheads="1"/>
            </p:cNvSpPr>
            <p:nvPr/>
          </p:nvSpPr>
          <p:spPr bwMode="auto">
            <a:xfrm>
              <a:off x="257908"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lvl="0" algn="ctr"/>
              <a:r>
                <a:rPr lang="en-US" altLang="zh-CN" sz="2400" dirty="0">
                  <a:solidFill>
                    <a:srgbClr val="FFFFFF"/>
                  </a:solidFill>
                  <a:latin typeface="Franklin Gothic Medium" panose="020B0603020102020204" pitchFamily="34" charset="0"/>
                </a:rPr>
                <a:t>Lead-in</a:t>
              </a:r>
              <a:endParaRPr lang="zh-CN" altLang="en-US" sz="2400" dirty="0">
                <a:solidFill>
                  <a:srgbClr val="FFFFFF"/>
                </a:solidFill>
                <a:latin typeface="Franklin Gothic Medium" panose="020B0603020102020204" pitchFamily="34" charset="0"/>
              </a:endParaRPr>
            </a:p>
          </p:txBody>
        </p:sp>
        <p:sp>
          <p:nvSpPr>
            <p:cNvPr id="33" name="矩形 21"/>
            <p:cNvSpPr>
              <a:spLocks noChangeArrowheads="1"/>
            </p:cNvSpPr>
            <p:nvPr/>
          </p:nvSpPr>
          <p:spPr bwMode="auto">
            <a:xfrm>
              <a:off x="1948076"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Listening </a:t>
              </a:r>
              <a:r>
                <a:rPr lang="zh-CN" altLang="en-US" sz="2400" dirty="0">
                  <a:solidFill>
                    <a:schemeClr val="bg1"/>
                  </a:solidFill>
                </a:rPr>
                <a:t>＆</a:t>
              </a:r>
            </a:p>
            <a:p>
              <a:pPr>
                <a:defRPr/>
              </a:pPr>
              <a:r>
                <a:rPr lang="en-US" altLang="zh-CN" sz="2400" dirty="0">
                  <a:solidFill>
                    <a:srgbClr val="FFFFFF"/>
                  </a:solidFill>
                  <a:latin typeface="Franklin Gothic Medium" panose="020B0603020102020204" pitchFamily="34" charset="0"/>
                </a:rPr>
                <a:t> Speaking</a:t>
              </a:r>
              <a:endParaRPr lang="zh-CN" altLang="en-US" sz="2400" dirty="0">
                <a:solidFill>
                  <a:srgbClr val="FFFFFF"/>
                </a:solidFill>
                <a:latin typeface="Franklin Gothic Medium" panose="020B0603020102020204" pitchFamily="34" charset="0"/>
              </a:endParaRPr>
            </a:p>
          </p:txBody>
        </p:sp>
        <p:cxnSp>
          <p:nvCxnSpPr>
            <p:cNvPr id="34" name="直接连接符 7167"/>
            <p:cNvCxnSpPr>
              <a:cxnSpLocks noChangeShapeType="1"/>
            </p:cNvCxnSpPr>
            <p:nvPr/>
          </p:nvCxnSpPr>
          <p:spPr bwMode="auto">
            <a:xfrm>
              <a:off x="235507" y="3803285"/>
              <a:ext cx="1563450" cy="158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cxnSp>
          <p:nvCxnSpPr>
            <p:cNvPr id="35" name="直接连接符 7172"/>
            <p:cNvCxnSpPr>
              <a:cxnSpLocks noChangeShapeType="1"/>
            </p:cNvCxnSpPr>
            <p:nvPr/>
          </p:nvCxnSpPr>
          <p:spPr bwMode="auto">
            <a:xfrm rot="16200000" flipV="1">
              <a:off x="78163" y="3644555"/>
              <a:ext cx="325972" cy="123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sp>
          <p:nvSpPr>
            <p:cNvPr id="36" name="TextBox 7177"/>
            <p:cNvSpPr txBox="1">
              <a:spLocks noChangeArrowheads="1"/>
            </p:cNvSpPr>
            <p:nvPr/>
          </p:nvSpPr>
          <p:spPr bwMode="auto">
            <a:xfrm>
              <a:off x="343817" y="2980195"/>
              <a:ext cx="832637"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1</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37" name="TextBox 7177"/>
            <p:cNvSpPr txBox="1">
              <a:spLocks noChangeArrowheads="1"/>
            </p:cNvSpPr>
            <p:nvPr/>
          </p:nvSpPr>
          <p:spPr bwMode="auto">
            <a:xfrm>
              <a:off x="2036052" y="2980195"/>
              <a:ext cx="827909"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2</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38" name="直接连接符 37"/>
            <p:cNvCxnSpPr/>
            <p:nvPr/>
          </p:nvCxnSpPr>
          <p:spPr bwMode="auto">
            <a:xfrm>
              <a:off x="1914853" y="3803285"/>
              <a:ext cx="1563445" cy="158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sp>
          <p:nvSpPr>
            <p:cNvPr id="39" name="矩形 1"/>
            <p:cNvSpPr>
              <a:spLocks noChangeArrowheads="1"/>
            </p:cNvSpPr>
            <p:nvPr/>
          </p:nvSpPr>
          <p:spPr bwMode="auto">
            <a:xfrm>
              <a:off x="3635861"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Reading</a:t>
              </a:r>
              <a:endParaRPr lang="zh-CN" altLang="en-US" sz="2400" dirty="0">
                <a:solidFill>
                  <a:srgbClr val="FFFFFF"/>
                </a:solidFill>
                <a:latin typeface="Franklin Gothic Medium" panose="020B0603020102020204" pitchFamily="34" charset="0"/>
              </a:endParaRPr>
            </a:p>
          </p:txBody>
        </p:sp>
        <p:sp>
          <p:nvSpPr>
            <p:cNvPr id="40" name="矩形 21"/>
            <p:cNvSpPr>
              <a:spLocks noChangeArrowheads="1"/>
            </p:cNvSpPr>
            <p:nvPr/>
          </p:nvSpPr>
          <p:spPr bwMode="auto">
            <a:xfrm>
              <a:off x="5308689"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Grammar</a:t>
              </a:r>
              <a:endParaRPr lang="zh-CN" altLang="en-US" sz="2400" dirty="0">
                <a:solidFill>
                  <a:srgbClr val="FFFFFF"/>
                </a:solidFill>
                <a:latin typeface="Franklin Gothic Medium" panose="020B0603020102020204" pitchFamily="34" charset="0"/>
              </a:endParaRPr>
            </a:p>
          </p:txBody>
        </p:sp>
        <p:cxnSp>
          <p:nvCxnSpPr>
            <p:cNvPr id="41" name="直接连接符 7167"/>
            <p:cNvCxnSpPr>
              <a:cxnSpLocks noChangeShapeType="1"/>
            </p:cNvCxnSpPr>
            <p:nvPr/>
          </p:nvCxnSpPr>
          <p:spPr bwMode="auto">
            <a:xfrm>
              <a:off x="3613460" y="3803285"/>
              <a:ext cx="1563450" cy="158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sp>
          <p:nvSpPr>
            <p:cNvPr id="42" name="TextBox 7177"/>
            <p:cNvSpPr txBox="1">
              <a:spLocks noChangeArrowheads="1"/>
            </p:cNvSpPr>
            <p:nvPr/>
          </p:nvSpPr>
          <p:spPr bwMode="auto">
            <a:xfrm>
              <a:off x="3721770" y="2980195"/>
              <a:ext cx="832637"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3</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43" name="TextBox 7177"/>
            <p:cNvSpPr txBox="1">
              <a:spLocks noChangeArrowheads="1"/>
            </p:cNvSpPr>
            <p:nvPr/>
          </p:nvSpPr>
          <p:spPr bwMode="auto">
            <a:xfrm>
              <a:off x="5396665" y="2980195"/>
              <a:ext cx="827909"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4</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44" name="直接连接符 43"/>
            <p:cNvCxnSpPr/>
            <p:nvPr/>
          </p:nvCxnSpPr>
          <p:spPr bwMode="auto">
            <a:xfrm>
              <a:off x="5275466" y="3803285"/>
              <a:ext cx="1563445" cy="158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cxnSp>
          <p:nvCxnSpPr>
            <p:cNvPr id="45" name="直接连接符 7172"/>
            <p:cNvCxnSpPr>
              <a:cxnSpLocks noChangeShapeType="1"/>
            </p:cNvCxnSpPr>
            <p:nvPr/>
          </p:nvCxnSpPr>
          <p:spPr bwMode="auto">
            <a:xfrm rot="16200000" flipV="1">
              <a:off x="1752182" y="3644555"/>
              <a:ext cx="325972" cy="123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cxnSp>
          <p:nvCxnSpPr>
            <p:cNvPr id="46" name="直接连接符 7172"/>
            <p:cNvCxnSpPr>
              <a:cxnSpLocks noChangeShapeType="1"/>
            </p:cNvCxnSpPr>
            <p:nvPr/>
          </p:nvCxnSpPr>
          <p:spPr bwMode="auto">
            <a:xfrm rot="16200000" flipV="1">
              <a:off x="3452395" y="3637411"/>
              <a:ext cx="325972" cy="123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cxnSp>
          <p:nvCxnSpPr>
            <p:cNvPr id="47" name="直接连接符 7172"/>
            <p:cNvCxnSpPr>
              <a:cxnSpLocks noChangeShapeType="1"/>
            </p:cNvCxnSpPr>
            <p:nvPr/>
          </p:nvCxnSpPr>
          <p:spPr bwMode="auto">
            <a:xfrm rot="16200000" flipV="1">
              <a:off x="5114508" y="3644554"/>
              <a:ext cx="325972" cy="123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sp>
          <p:nvSpPr>
            <p:cNvPr id="48" name="矩形 1"/>
            <p:cNvSpPr>
              <a:spLocks noChangeArrowheads="1"/>
            </p:cNvSpPr>
            <p:nvPr/>
          </p:nvSpPr>
          <p:spPr bwMode="auto">
            <a:xfrm>
              <a:off x="6981579" y="3987935"/>
              <a:ext cx="1671767" cy="1699546"/>
            </a:xfrm>
            <a:prstGeom prst="rect">
              <a:avLst/>
            </a:prstGeom>
            <a:solidFill>
              <a:schemeClr val="accent5">
                <a:lumMod val="40000"/>
                <a:lumOff val="6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Watching &amp; Performing</a:t>
              </a:r>
              <a:endParaRPr lang="zh-CN" altLang="en-US" sz="2400" dirty="0">
                <a:solidFill>
                  <a:srgbClr val="FFFFFF"/>
                </a:solidFill>
                <a:latin typeface="Franklin Gothic Medium" panose="020B0603020102020204" pitchFamily="34" charset="0"/>
              </a:endParaRPr>
            </a:p>
          </p:txBody>
        </p:sp>
        <p:sp>
          <p:nvSpPr>
            <p:cNvPr id="49" name="矩形 21"/>
            <p:cNvSpPr>
              <a:spLocks noChangeArrowheads="1"/>
            </p:cNvSpPr>
            <p:nvPr/>
          </p:nvSpPr>
          <p:spPr bwMode="auto">
            <a:xfrm>
              <a:off x="8746790" y="3987935"/>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Applied Writing</a:t>
              </a:r>
              <a:endParaRPr lang="zh-CN" altLang="en-US" sz="2400" dirty="0">
                <a:solidFill>
                  <a:srgbClr val="FFFFFF"/>
                </a:solidFill>
                <a:latin typeface="Franklin Gothic Medium" panose="020B0603020102020204" pitchFamily="34" charset="0"/>
              </a:endParaRPr>
            </a:p>
          </p:txBody>
        </p:sp>
        <p:cxnSp>
          <p:nvCxnSpPr>
            <p:cNvPr id="50" name="直接连接符 7167"/>
            <p:cNvCxnSpPr>
              <a:cxnSpLocks noChangeShapeType="1"/>
            </p:cNvCxnSpPr>
            <p:nvPr/>
          </p:nvCxnSpPr>
          <p:spPr bwMode="auto">
            <a:xfrm>
              <a:off x="6959178" y="3803284"/>
              <a:ext cx="1563450" cy="1588"/>
            </a:xfrm>
            <a:prstGeom prst="line">
              <a:avLst/>
            </a:prstGeom>
            <a:noFill/>
            <a:ln w="9525">
              <a:solidFill>
                <a:schemeClr val="accent5">
                  <a:lumMod val="40000"/>
                  <a:lumOff val="60000"/>
                </a:schemeClr>
              </a:solidFill>
              <a:round/>
            </a:ln>
            <a:extLst>
              <a:ext uri="{909E8E84-426E-40DD-AFC4-6F175D3DCCD1}">
                <a14:hiddenFill xmlns:a14="http://schemas.microsoft.com/office/drawing/2010/main" xmlns="">
                  <a:noFill/>
                </a14:hiddenFill>
              </a:ext>
            </a:extLst>
          </p:spPr>
        </p:cxnSp>
        <p:sp>
          <p:nvSpPr>
            <p:cNvPr id="51" name="TextBox 7177"/>
            <p:cNvSpPr txBox="1">
              <a:spLocks noChangeArrowheads="1"/>
            </p:cNvSpPr>
            <p:nvPr/>
          </p:nvSpPr>
          <p:spPr bwMode="auto">
            <a:xfrm>
              <a:off x="7067488" y="2980194"/>
              <a:ext cx="832637"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chemeClr val="accent5">
                      <a:lumMod val="40000"/>
                      <a:lumOff val="60000"/>
                    </a:schemeClr>
                  </a:solidFill>
                  <a:latin typeface="Broadway" pitchFamily="82" charset="0"/>
                  <a:ea typeface="黑体" panose="02010609060101010101" pitchFamily="2" charset="-122"/>
                  <a:cs typeface="Arial" panose="020B0604020202020204" pitchFamily="34" charset="0"/>
                </a:rPr>
                <a:t>Part  </a:t>
              </a:r>
              <a:r>
                <a:rPr lang="en-US" altLang="zh-CN" sz="1400" b="1" dirty="0">
                  <a:solidFill>
                    <a:schemeClr val="accent5">
                      <a:lumMod val="40000"/>
                      <a:lumOff val="60000"/>
                    </a:schemeClr>
                  </a:solidFill>
                  <a:latin typeface="Broadway" pitchFamily="82" charset="0"/>
                  <a:ea typeface="黑体" panose="02010609060101010101" pitchFamily="2" charset="-122"/>
                  <a:cs typeface="Arial" panose="020B0604020202020204" pitchFamily="34" charset="0"/>
                </a:rPr>
                <a:t> </a:t>
              </a:r>
              <a:r>
                <a:rPr lang="en-US" altLang="zh-CN" sz="3600" b="1" dirty="0">
                  <a:solidFill>
                    <a:schemeClr val="accent5">
                      <a:lumMod val="40000"/>
                      <a:lumOff val="60000"/>
                    </a:schemeClr>
                  </a:solidFill>
                  <a:latin typeface="Broadway" pitchFamily="82" charset="0"/>
                  <a:ea typeface="黑体" panose="02010609060101010101" pitchFamily="2" charset="-122"/>
                  <a:cs typeface="Arial" panose="020B0604020202020204" pitchFamily="34" charset="0"/>
                </a:rPr>
                <a:t>5</a:t>
              </a:r>
              <a:endParaRPr lang="zh-CN" altLang="en-US" sz="3600" b="1" dirty="0">
                <a:solidFill>
                  <a:schemeClr val="accent5">
                    <a:lumMod val="40000"/>
                    <a:lumOff val="60000"/>
                  </a:schemeClr>
                </a:solidFill>
                <a:latin typeface="Broadway" pitchFamily="82" charset="0"/>
                <a:ea typeface="黑体" panose="02010609060101010101" pitchFamily="2" charset="-122"/>
                <a:cs typeface="Arial" panose="020B0604020202020204" pitchFamily="34" charset="0"/>
              </a:endParaRPr>
            </a:p>
          </p:txBody>
        </p:sp>
        <p:sp>
          <p:nvSpPr>
            <p:cNvPr id="52" name="TextBox 7177"/>
            <p:cNvSpPr txBox="1">
              <a:spLocks noChangeArrowheads="1"/>
            </p:cNvSpPr>
            <p:nvPr/>
          </p:nvSpPr>
          <p:spPr bwMode="auto">
            <a:xfrm>
              <a:off x="8845917" y="2980194"/>
              <a:ext cx="827909"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6</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53" name="直接连接符 52"/>
            <p:cNvCxnSpPr/>
            <p:nvPr/>
          </p:nvCxnSpPr>
          <p:spPr bwMode="auto">
            <a:xfrm>
              <a:off x="8735869" y="3803284"/>
              <a:ext cx="1563445" cy="158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cxnSp>
          <p:nvCxnSpPr>
            <p:cNvPr id="54" name="直接连接符 7172"/>
            <p:cNvCxnSpPr>
              <a:cxnSpLocks noChangeShapeType="1"/>
            </p:cNvCxnSpPr>
            <p:nvPr/>
          </p:nvCxnSpPr>
          <p:spPr bwMode="auto">
            <a:xfrm rot="16200000" flipV="1">
              <a:off x="6795671" y="3639791"/>
              <a:ext cx="325972" cy="1238"/>
            </a:xfrm>
            <a:prstGeom prst="line">
              <a:avLst/>
            </a:prstGeom>
            <a:noFill/>
            <a:ln w="9525">
              <a:solidFill>
                <a:schemeClr val="accent5">
                  <a:lumMod val="40000"/>
                  <a:lumOff val="60000"/>
                </a:schemeClr>
              </a:solidFill>
              <a:round/>
            </a:ln>
            <a:extLst>
              <a:ext uri="{909E8E84-426E-40DD-AFC4-6F175D3DCCD1}">
                <a14:hiddenFill xmlns:a14="http://schemas.microsoft.com/office/drawing/2010/main" xmlns="">
                  <a:noFill/>
                </a14:hiddenFill>
              </a:ext>
            </a:extLst>
          </p:spPr>
        </p:cxnSp>
        <p:cxnSp>
          <p:nvCxnSpPr>
            <p:cNvPr id="55" name="直接连接符 7172"/>
            <p:cNvCxnSpPr>
              <a:cxnSpLocks noChangeShapeType="1"/>
            </p:cNvCxnSpPr>
            <p:nvPr/>
          </p:nvCxnSpPr>
          <p:spPr bwMode="auto">
            <a:xfrm rot="16200000" flipV="1">
              <a:off x="8567668" y="3642173"/>
              <a:ext cx="325972" cy="123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gr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70412" y="846964"/>
            <a:ext cx="10702032" cy="646331"/>
          </a:xfrm>
          <a:prstGeom prst="rect">
            <a:avLst/>
          </a:prstGeom>
        </p:spPr>
        <p:txBody>
          <a:bodyPr wrap="square">
            <a:spAutoFit/>
          </a:bodyPr>
          <a:lstStyle/>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Now watch the movie clip. Read the words closely after the speaker so as to improve</a:t>
            </a:r>
          </a:p>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your short-term memory, pronunciation, stress and intonation by imitating what you hear.</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3" name="组合 7"/>
          <p:cNvGrpSpPr/>
          <p:nvPr/>
        </p:nvGrpSpPr>
        <p:grpSpPr>
          <a:xfrm>
            <a:off x="445578" y="556231"/>
            <a:ext cx="964287" cy="900000"/>
            <a:chOff x="953972" y="653411"/>
            <a:chExt cx="964287" cy="900000"/>
          </a:xfrm>
        </p:grpSpPr>
        <p:sp>
          <p:nvSpPr>
            <p:cNvPr id="4" name="MH_Other_1"/>
            <p:cNvSpPr>
              <a:spLocks noChangeAspect="1"/>
            </p:cNvSpPr>
            <p:nvPr>
              <p:custDataLst>
                <p:tags r:id="rId1"/>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5" name="TextBox 4"/>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1</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14" name="矩形 13"/>
          <p:cNvSpPr/>
          <p:nvPr/>
        </p:nvSpPr>
        <p:spPr>
          <a:xfrm>
            <a:off x="3870351" y="3744594"/>
            <a:ext cx="7810607" cy="1384995"/>
          </a:xfrm>
          <a:prstGeom prst="rect">
            <a:avLst/>
          </a:prstGeom>
        </p:spPr>
        <p:txBody>
          <a:bodyPr wrap="square">
            <a:spAutoFit/>
          </a:bodyPr>
          <a:lstStyle/>
          <a:p>
            <a:r>
              <a:rPr lang="en-US" altLang="zh-CN" sz="2800" b="1" dirty="0">
                <a:solidFill>
                  <a:schemeClr val="accent5">
                    <a:lumMod val="60000"/>
                    <a:lumOff val="40000"/>
                  </a:schemeClr>
                </a:solidFill>
              </a:rPr>
              <a:t>Setting:</a:t>
            </a:r>
            <a:r>
              <a:rPr lang="en-US" altLang="zh-CN" sz="2800" dirty="0">
                <a:solidFill>
                  <a:schemeClr val="tx1">
                    <a:lumMod val="95000"/>
                    <a:lumOff val="5000"/>
                  </a:schemeClr>
                </a:solidFill>
              </a:rPr>
              <a:t> Tadashi brings Hiro to his lab and his friends show Hiro their experimental achievements. Hiro wants to know what Tadashi is working on.</a:t>
            </a:r>
            <a:endParaRPr lang="zh-CN" altLang="en-US" sz="2800" dirty="0">
              <a:solidFill>
                <a:schemeClr val="tx1">
                  <a:lumMod val="95000"/>
                  <a:lumOff val="5000"/>
                </a:schemeClr>
              </a:solidFill>
            </a:endParaRPr>
          </a:p>
        </p:txBody>
      </p:sp>
      <p:pic>
        <p:nvPicPr>
          <p:cNvPr id="9" name="图片 8"/>
          <p:cNvPicPr>
            <a:picLocks noChangeAspect="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xmlns="" val="0"/>
              </a:ext>
            </a:extLst>
          </a:blip>
          <a:srcRect b="4086"/>
          <a:stretch>
            <a:fillRect/>
          </a:stretch>
        </p:blipFill>
        <p:spPr>
          <a:xfrm>
            <a:off x="285506" y="1498406"/>
            <a:ext cx="3393359" cy="48869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9. Movie.wmv">
            <a:hlinkClick r:id="" action="ppaction://media"/>
          </p:cNvPr>
          <p:cNvPicPr>
            <a:picLocks noRot="1" noChangeAspect="1"/>
          </p:cNvPicPr>
          <p:nvPr>
            <a:videoFile r:link="rId1"/>
            <p:extLst>
              <p:ext uri="{DAA4B4D4-6D71-4841-9C94-3DE7FCFB9230}">
                <p14:media xmlns:p14="http://schemas.microsoft.com/office/powerpoint/2010/main" xmlns="" r:link="rId3"/>
              </p:ext>
            </p:extLst>
          </p:nvPr>
        </p:nvPicPr>
        <p:blipFill>
          <a:blip r:embed="rId4" cstate="print"/>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06352" y="689034"/>
            <a:ext cx="9781124" cy="923330"/>
          </a:xfrm>
          <a:prstGeom prst="rect">
            <a:avLst/>
          </a:prstGeom>
        </p:spPr>
        <p:txBody>
          <a:bodyPr wrap="square">
            <a:spAutoFit/>
          </a:bodyPr>
          <a:lstStyle/>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Work in pairs. Perform the business dinner situations with the correct and polite table manners. The teacher and students in other teams can give a score for the performance. The following score sheet is for your reference.</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3" name="组合 7"/>
          <p:cNvGrpSpPr/>
          <p:nvPr/>
        </p:nvGrpSpPr>
        <p:grpSpPr>
          <a:xfrm>
            <a:off x="881516" y="398301"/>
            <a:ext cx="964287" cy="900000"/>
            <a:chOff x="953972" y="653411"/>
            <a:chExt cx="964287" cy="900000"/>
          </a:xfrm>
        </p:grpSpPr>
        <p:sp>
          <p:nvSpPr>
            <p:cNvPr id="4" name="MH_Other_1"/>
            <p:cNvSpPr>
              <a:spLocks noChangeAspect="1"/>
            </p:cNvSpPr>
            <p:nvPr>
              <p:custDataLst>
                <p:tags r:id="rId1"/>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5" name="TextBox 4"/>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2</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6" name="矩形 5"/>
          <p:cNvSpPr/>
          <p:nvPr/>
        </p:nvSpPr>
        <p:spPr>
          <a:xfrm>
            <a:off x="2231926" y="2736502"/>
            <a:ext cx="7728148" cy="1384995"/>
          </a:xfrm>
          <a:prstGeom prst="rect">
            <a:avLst/>
          </a:prstGeom>
          <a:solidFill>
            <a:schemeClr val="accent5">
              <a:lumMod val="20000"/>
              <a:lumOff val="80000"/>
            </a:schemeClr>
          </a:solidFill>
        </p:spPr>
        <p:txBody>
          <a:bodyPr wrap="square">
            <a:spAutoFit/>
          </a:bodyPr>
          <a:lstStyle/>
          <a:p>
            <a:r>
              <a:rPr lang="en-US" altLang="zh-CN" sz="2800" b="1" dirty="0">
                <a:solidFill>
                  <a:schemeClr val="accent2">
                    <a:lumMod val="60000"/>
                    <a:lumOff val="40000"/>
                  </a:schemeClr>
                </a:solidFill>
              </a:rPr>
              <a:t>Situation: </a:t>
            </a:r>
            <a:r>
              <a:rPr lang="en-US" altLang="zh-CN" sz="2800" dirty="0">
                <a:solidFill>
                  <a:schemeClr val="tx1">
                    <a:lumMod val="95000"/>
                    <a:lumOff val="5000"/>
                  </a:schemeClr>
                </a:solidFill>
              </a:rPr>
              <a:t>In this video, Brain did something wrong or impolite. Please pick them out and perform the situation in the polite manners.</a:t>
            </a:r>
            <a:endParaRPr lang="zh-CN" altLang="en-US" sz="2800" dirty="0">
              <a:solidFill>
                <a:schemeClr val="tx1">
                  <a:lumMod val="95000"/>
                  <a:lumOff val="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0. Performing.wmv">
            <a:hlinkClick r:id="" action="ppaction://media"/>
          </p:cNvPr>
          <p:cNvPicPr>
            <a:picLocks noRot="1" noChangeAspect="1"/>
          </p:cNvPicPr>
          <p:nvPr>
            <a:videoFile r:link="rId1"/>
            <p:extLst>
              <p:ext uri="{DAA4B4D4-6D71-4841-9C94-3DE7FCFB9230}">
                <p14:media xmlns:p14="http://schemas.microsoft.com/office/powerpoint/2010/main" xmlns="" r:link="rId3"/>
              </p:ext>
            </p:extLst>
          </p:nvPr>
        </p:nvPicPr>
        <p:blipFill>
          <a:blip r:embed="rId4" cstate="print"/>
          <a:stretch>
            <a:fillRect/>
          </a:stretch>
        </p:blipFill>
        <p:spPr>
          <a:xfrm>
            <a:off x="1897167" y="168780"/>
            <a:ext cx="8221053" cy="616579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931660" y="810895"/>
            <a:ext cx="4232910" cy="4661535"/>
          </a:xfrm>
          <a:prstGeom prst="rect">
            <a:avLst/>
          </a:prstGeom>
          <a:ln w="63500" cmpd="dbl">
            <a:gradFill>
              <a:gsLst>
                <a:gs pos="20332">
                  <a:srgbClr val="FFB0D1"/>
                </a:gs>
                <a:gs pos="0">
                  <a:srgbClr val="FFB4D4"/>
                </a:gs>
                <a:gs pos="0">
                  <a:schemeClr val="accent1">
                    <a:lumMod val="5000"/>
                    <a:lumOff val="95000"/>
                  </a:schemeClr>
                </a:gs>
                <a:gs pos="74000">
                  <a:schemeClr val="accent1">
                    <a:lumMod val="45000"/>
                    <a:lumOff val="55000"/>
                  </a:schemeClr>
                </a:gs>
                <a:gs pos="68000">
                  <a:schemeClr val="accent1">
                    <a:lumMod val="45000"/>
                    <a:lumOff val="55000"/>
                  </a:schemeClr>
                </a:gs>
                <a:gs pos="0">
                  <a:schemeClr val="accent1">
                    <a:lumMod val="30000"/>
                    <a:lumOff val="70000"/>
                  </a:schemeClr>
                </a:gs>
              </a:gsLst>
              <a:lin ang="5400000" scaled="1"/>
            </a:gradFill>
            <a:prstDash val="sysDash"/>
          </a:ln>
        </p:spPr>
        <p:txBody>
          <a:bodyPr wrap="square">
            <a:spAutoFit/>
          </a:bodyPr>
          <a:lstStyle/>
          <a:p>
            <a:pPr indent="360045" fontAlgn="auto">
              <a:lnSpc>
                <a:spcPct val="150000"/>
              </a:lnSpc>
            </a:pPr>
            <a:r>
              <a:rPr lang="en-US" altLang="zh-CN" sz="2200" b="1" dirty="0">
                <a:solidFill>
                  <a:schemeClr val="accent2">
                    <a:lumMod val="60000"/>
                    <a:lumOff val="40000"/>
                  </a:schemeClr>
                </a:solidFill>
              </a:rPr>
              <a:t>Wi-Fi                                       </a:t>
            </a:r>
          </a:p>
          <a:p>
            <a:pPr indent="360045" fontAlgn="auto">
              <a:lnSpc>
                <a:spcPct val="150000"/>
              </a:lnSpc>
            </a:pPr>
            <a:r>
              <a:rPr lang="en-US" altLang="zh-CN" sz="2200" b="1" dirty="0">
                <a:solidFill>
                  <a:schemeClr val="accent2">
                    <a:lumMod val="60000"/>
                    <a:lumOff val="40000"/>
                  </a:schemeClr>
                </a:solidFill>
              </a:rPr>
              <a:t> food delivery ( </a:t>
            </a:r>
            <a:r>
              <a:rPr lang="zh-CN" altLang="en-US" sz="2200" b="1" dirty="0">
                <a:solidFill>
                  <a:schemeClr val="accent2">
                    <a:lumMod val="60000"/>
                    <a:lumOff val="40000"/>
                  </a:schemeClr>
                </a:solidFill>
              </a:rPr>
              <a:t>外卖</a:t>
            </a:r>
            <a:r>
              <a:rPr lang="en-US" altLang="zh-CN" sz="2200" b="1" dirty="0">
                <a:solidFill>
                  <a:schemeClr val="accent2">
                    <a:lumMod val="60000"/>
                    <a:lumOff val="40000"/>
                  </a:schemeClr>
                </a:solidFill>
              </a:rPr>
              <a:t>)</a:t>
            </a:r>
          </a:p>
          <a:p>
            <a:pPr indent="360045" fontAlgn="auto">
              <a:lnSpc>
                <a:spcPct val="150000"/>
              </a:lnSpc>
            </a:pPr>
            <a:r>
              <a:rPr lang="en-US" altLang="zh-CN" sz="2200" b="1" dirty="0">
                <a:solidFill>
                  <a:schemeClr val="accent2">
                    <a:lumMod val="60000"/>
                    <a:lumOff val="40000"/>
                  </a:schemeClr>
                </a:solidFill>
              </a:rPr>
              <a:t>computer </a:t>
            </a:r>
            <a:r>
              <a:rPr lang="en-US" altLang="zh-CN" sz="2200" b="1" dirty="0">
                <a:solidFill>
                  <a:schemeClr val="accent2">
                    <a:lumMod val="60000"/>
                    <a:lumOff val="40000"/>
                  </a:schemeClr>
                </a:solidFill>
                <a:sym typeface="+mn-ea"/>
              </a:rPr>
              <a:t>express</a:t>
            </a:r>
            <a:r>
              <a:rPr lang="en-US" altLang="zh-CN" sz="2200" b="1" dirty="0">
                <a:solidFill>
                  <a:schemeClr val="accent2">
                    <a:lumMod val="60000"/>
                    <a:lumOff val="40000"/>
                  </a:schemeClr>
                </a:solidFill>
              </a:rPr>
              <a:t>                            </a:t>
            </a:r>
          </a:p>
          <a:p>
            <a:pPr indent="360045" fontAlgn="auto">
              <a:lnSpc>
                <a:spcPct val="150000"/>
              </a:lnSpc>
            </a:pPr>
            <a:r>
              <a:rPr lang="en-US" altLang="zh-CN" sz="2200" b="1" dirty="0">
                <a:solidFill>
                  <a:schemeClr val="accent2">
                    <a:lumMod val="60000"/>
                    <a:lumOff val="40000"/>
                  </a:schemeClr>
                </a:solidFill>
              </a:rPr>
              <a:t>cell phone                                 </a:t>
            </a:r>
          </a:p>
          <a:p>
            <a:pPr indent="360045" fontAlgn="auto">
              <a:lnSpc>
                <a:spcPct val="150000"/>
              </a:lnSpc>
            </a:pPr>
            <a:r>
              <a:rPr lang="en-US" altLang="zh-CN" sz="2200" b="1" dirty="0">
                <a:solidFill>
                  <a:schemeClr val="accent2">
                    <a:lumMod val="60000"/>
                    <a:lumOff val="40000"/>
                  </a:schemeClr>
                </a:solidFill>
              </a:rPr>
              <a:t>mobile payment</a:t>
            </a:r>
          </a:p>
          <a:p>
            <a:pPr indent="360045" fontAlgn="auto">
              <a:lnSpc>
                <a:spcPct val="150000"/>
              </a:lnSpc>
            </a:pPr>
            <a:r>
              <a:rPr lang="en-US" altLang="zh-CN" sz="2200" b="1" dirty="0">
                <a:solidFill>
                  <a:schemeClr val="accent2">
                    <a:lumMod val="60000"/>
                    <a:lumOff val="40000"/>
                  </a:schemeClr>
                </a:solidFill>
              </a:rPr>
              <a:t>cell phone data                      </a:t>
            </a:r>
          </a:p>
          <a:p>
            <a:pPr indent="360045" fontAlgn="auto">
              <a:lnSpc>
                <a:spcPct val="150000"/>
              </a:lnSpc>
            </a:pPr>
            <a:r>
              <a:rPr lang="en-US" altLang="zh-CN" sz="2200" b="1" dirty="0">
                <a:solidFill>
                  <a:schemeClr val="accent2">
                    <a:lumMod val="60000"/>
                    <a:lumOff val="40000"/>
                  </a:schemeClr>
                </a:solidFill>
              </a:rPr>
              <a:t>online shop</a:t>
            </a:r>
          </a:p>
          <a:p>
            <a:pPr indent="360045" algn="l" fontAlgn="auto">
              <a:lnSpc>
                <a:spcPct val="150000"/>
              </a:lnSpc>
            </a:pPr>
            <a:r>
              <a:rPr lang="en-US" altLang="zh-CN" sz="2200" b="1" dirty="0">
                <a:solidFill>
                  <a:schemeClr val="accent2">
                    <a:lumMod val="60000"/>
                    <a:lumOff val="40000"/>
                  </a:schemeClr>
                </a:solidFill>
              </a:rPr>
              <a:t>I feel bored and don’t know what to do.</a:t>
            </a:r>
            <a:endParaRPr lang="zh-CN" altLang="en-US" sz="2200" b="1" dirty="0">
              <a:solidFill>
                <a:schemeClr val="accent2">
                  <a:lumMod val="60000"/>
                  <a:lumOff val="40000"/>
                </a:schemeClr>
              </a:solidFill>
            </a:endParaRPr>
          </a:p>
        </p:txBody>
      </p:sp>
      <p:pic>
        <p:nvPicPr>
          <p:cNvPr id="1026" name="Picture 2"/>
          <p:cNvPicPr>
            <a:picLocks noChangeAspect="1" noChangeArrowheads="1"/>
          </p:cNvPicPr>
          <p:nvPr/>
        </p:nvPicPr>
        <p:blipFill>
          <a:blip r:embed="rId2" cstate="print"/>
          <a:srcRect/>
          <a:stretch>
            <a:fillRect/>
          </a:stretch>
        </p:blipFill>
        <p:spPr bwMode="auto">
          <a:xfrm>
            <a:off x="728980" y="651510"/>
            <a:ext cx="5485130" cy="483108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clrChange>
              <a:clrFrom>
                <a:srgbClr val="FFFFFF"/>
              </a:clrFrom>
              <a:clrTo>
                <a:srgbClr val="FFFFFF">
                  <a:alpha val="0"/>
                </a:srgbClr>
              </a:clrTo>
            </a:clrChange>
          </a:blip>
          <a:stretch>
            <a:fillRect/>
          </a:stretch>
        </p:blipFill>
        <p:spPr>
          <a:xfrm>
            <a:off x="1491229" y="739518"/>
            <a:ext cx="9209541" cy="53789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1882792" y="846964"/>
            <a:ext cx="9164436" cy="646331"/>
          </a:xfrm>
          <a:prstGeom prst="rect">
            <a:avLst/>
          </a:prstGeom>
        </p:spPr>
        <p:txBody>
          <a:bodyPr wrap="square">
            <a:spAutoFit/>
          </a:bodyPr>
          <a:lstStyle/>
          <a:p>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Read the lines from the movie </a:t>
            </a:r>
            <a:r>
              <a:rPr lang="en-US" altLang="zh-CN" b="1" i="1" dirty="0">
                <a:solidFill>
                  <a:schemeClr val="accent2"/>
                </a:solidFill>
                <a:latin typeface="微软雅黑" panose="020B0503020204020204" pitchFamily="34" charset="-122"/>
                <a:ea typeface="微软雅黑" panose="020B0503020204020204" pitchFamily="34" charset="-122"/>
              </a:rPr>
              <a:t>Guardians of the Galaxy 2 </a:t>
            </a:r>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银河护卫队</a:t>
            </a:r>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2) and try to recite them.</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23" name="组合 7"/>
          <p:cNvGrpSpPr/>
          <p:nvPr/>
        </p:nvGrpSpPr>
        <p:grpSpPr>
          <a:xfrm>
            <a:off x="1157957" y="556231"/>
            <a:ext cx="964287" cy="900000"/>
            <a:chOff x="953972" y="653411"/>
            <a:chExt cx="964287" cy="900000"/>
          </a:xfrm>
        </p:grpSpPr>
        <p:sp>
          <p:nvSpPr>
            <p:cNvPr id="24" name="MH_Other_1"/>
            <p:cNvSpPr>
              <a:spLocks noChangeAspect="1"/>
            </p:cNvSpPr>
            <p:nvPr>
              <p:custDataLst>
                <p:tags r:id="rId1"/>
              </p:custDataLst>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2800" b="1" dirty="0">
                <a:solidFill>
                  <a:srgbClr val="FFFFFF"/>
                </a:solidFill>
                <a:latin typeface="幼圆" panose="02010509060101010101" pitchFamily="49" charset="-122"/>
                <a:ea typeface="幼圆" panose="02010509060101010101" pitchFamily="49" charset="-122"/>
              </a:endParaRPr>
            </a:p>
          </p:txBody>
        </p:sp>
        <p:sp>
          <p:nvSpPr>
            <p:cNvPr id="27" name="TextBox 26"/>
            <p:cNvSpPr txBox="1"/>
            <p:nvPr/>
          </p:nvSpPr>
          <p:spPr>
            <a:xfrm>
              <a:off x="1219202" y="842678"/>
              <a:ext cx="439271" cy="523220"/>
            </a:xfrm>
            <a:prstGeom prst="rect">
              <a:avLst/>
            </a:prstGeom>
            <a:noFill/>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3</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3" name="矩形 2"/>
          <p:cNvSpPr/>
          <p:nvPr/>
        </p:nvSpPr>
        <p:spPr>
          <a:xfrm>
            <a:off x="1157957" y="1733784"/>
            <a:ext cx="5523200" cy="4308872"/>
          </a:xfrm>
          <a:prstGeom prst="rect">
            <a:avLst/>
          </a:prstGeom>
        </p:spPr>
        <p:txBody>
          <a:bodyPr wrap="square">
            <a:spAutoFit/>
          </a:bodyPr>
          <a:lstStyle/>
          <a:p>
            <a:pPr>
              <a:lnSpc>
                <a:spcPct val="130000"/>
              </a:lnSpc>
            </a:pPr>
            <a:r>
              <a:rPr lang="en-US" altLang="zh-CN" dirty="0"/>
              <a:t>1     </a:t>
            </a:r>
            <a:r>
              <a:rPr lang="en-US" altLang="zh-CN" sz="2000" dirty="0">
                <a:solidFill>
                  <a:schemeClr val="tx1">
                    <a:lumMod val="95000"/>
                    <a:lumOff val="5000"/>
                  </a:schemeClr>
                </a:solidFill>
              </a:rPr>
              <a:t>Whatever nightmares the future holds, are dreams compared to what’s behind me.</a:t>
            </a:r>
          </a:p>
          <a:p>
            <a:pPr>
              <a:lnSpc>
                <a:spcPct val="130000"/>
              </a:lnSpc>
            </a:pPr>
            <a:r>
              <a:rPr lang="zh-CN" altLang="en-US" sz="2000" dirty="0">
                <a:solidFill>
                  <a:schemeClr val="tx1">
                    <a:lumMod val="95000"/>
                    <a:lumOff val="5000"/>
                  </a:schemeClr>
                </a:solidFill>
              </a:rPr>
              <a:t>无论未来有多凄惨，跟我的过去相比都不算什么。</a:t>
            </a:r>
          </a:p>
          <a:p>
            <a:pPr>
              <a:lnSpc>
                <a:spcPct val="130000"/>
              </a:lnSpc>
            </a:pPr>
            <a:r>
              <a:rPr lang="en-US" altLang="zh-CN" dirty="0"/>
              <a:t>2     </a:t>
            </a:r>
            <a:r>
              <a:rPr lang="en-US" altLang="zh-CN" sz="2000" dirty="0">
                <a:solidFill>
                  <a:schemeClr val="tx1">
                    <a:lumMod val="95000"/>
                    <a:lumOff val="5000"/>
                  </a:schemeClr>
                </a:solidFill>
              </a:rPr>
              <a:t>Sometimes, the thing you’ve been looking for your whole life is right there beside you all along.</a:t>
            </a:r>
          </a:p>
          <a:p>
            <a:pPr>
              <a:lnSpc>
                <a:spcPct val="130000"/>
              </a:lnSpc>
            </a:pPr>
            <a:r>
              <a:rPr lang="zh-CN" altLang="en-US" sz="2000" dirty="0">
                <a:solidFill>
                  <a:schemeClr val="tx1">
                    <a:lumMod val="95000"/>
                    <a:lumOff val="5000"/>
                  </a:schemeClr>
                </a:solidFill>
              </a:rPr>
              <a:t>有时候你穷极一生寻找的一直都在你的身边从未离开过。</a:t>
            </a:r>
          </a:p>
          <a:p>
            <a:pPr>
              <a:lnSpc>
                <a:spcPct val="130000"/>
              </a:lnSpc>
            </a:pPr>
            <a:r>
              <a:rPr lang="en-US" altLang="zh-CN" dirty="0"/>
              <a:t>3     </a:t>
            </a:r>
            <a:r>
              <a:rPr lang="en-US" altLang="zh-CN" sz="2000" dirty="0">
                <a:solidFill>
                  <a:schemeClr val="tx1">
                    <a:lumMod val="95000"/>
                    <a:lumOff val="5000"/>
                  </a:schemeClr>
                </a:solidFill>
              </a:rPr>
              <a:t>When you’re ugly and someone loves you, it means they love you for who you are.</a:t>
            </a:r>
          </a:p>
          <a:p>
            <a:r>
              <a:rPr lang="zh-CN" altLang="en-US" sz="2000" dirty="0">
                <a:solidFill>
                  <a:schemeClr val="tx1">
                    <a:lumMod val="95000"/>
                    <a:lumOff val="5000"/>
                  </a:schemeClr>
                </a:solidFill>
              </a:rPr>
              <a:t>当你丑时依然有人爱你，意味着他们爱的是你这个人而非外表。</a:t>
            </a:r>
          </a:p>
        </p:txBody>
      </p:sp>
      <p:pic>
        <p:nvPicPr>
          <p:cNvPr id="4" name="图片 3"/>
          <p:cNvPicPr>
            <a:picLocks noChangeAspect="1"/>
          </p:cNvPicPr>
          <p:nvPr/>
        </p:nvPicPr>
        <p:blipFill rotWithShape="1">
          <a:blip r:embed="rId3" cstate="print">
            <a:clrChange>
              <a:clrFrom>
                <a:srgbClr val="FFFFFF"/>
              </a:clrFrom>
              <a:clrTo>
                <a:srgbClr val="FFFFFF">
                  <a:alpha val="0"/>
                </a:srgbClr>
              </a:clrTo>
            </a:clrChange>
          </a:blip>
          <a:srcRect l="10869" t="1708" r="5426"/>
          <a:stretch>
            <a:fillRect/>
          </a:stretch>
        </p:blipFill>
        <p:spPr>
          <a:xfrm>
            <a:off x="6722184" y="2313992"/>
            <a:ext cx="5469816" cy="4058129"/>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071832" y="2980194"/>
            <a:ext cx="10086270" cy="2707288"/>
            <a:chOff x="235507" y="2980194"/>
            <a:chExt cx="10086270" cy="2707288"/>
          </a:xfrm>
        </p:grpSpPr>
        <p:sp>
          <p:nvSpPr>
            <p:cNvPr id="32" name="矩形 1"/>
            <p:cNvSpPr>
              <a:spLocks noChangeArrowheads="1"/>
            </p:cNvSpPr>
            <p:nvPr/>
          </p:nvSpPr>
          <p:spPr bwMode="auto">
            <a:xfrm>
              <a:off x="257908"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lvl="0" algn="ctr"/>
              <a:r>
                <a:rPr lang="en-US" altLang="zh-CN" sz="2400" dirty="0">
                  <a:solidFill>
                    <a:srgbClr val="FFFFFF"/>
                  </a:solidFill>
                  <a:latin typeface="Franklin Gothic Medium" panose="020B0603020102020204" pitchFamily="34" charset="0"/>
                </a:rPr>
                <a:t>Lead-in</a:t>
              </a:r>
              <a:endParaRPr lang="zh-CN" altLang="en-US" sz="2400" dirty="0">
                <a:solidFill>
                  <a:srgbClr val="FFFFFF"/>
                </a:solidFill>
                <a:latin typeface="Franklin Gothic Medium" panose="020B0603020102020204" pitchFamily="34" charset="0"/>
              </a:endParaRPr>
            </a:p>
          </p:txBody>
        </p:sp>
        <p:sp>
          <p:nvSpPr>
            <p:cNvPr id="33" name="矩形 21"/>
            <p:cNvSpPr>
              <a:spLocks noChangeArrowheads="1"/>
            </p:cNvSpPr>
            <p:nvPr/>
          </p:nvSpPr>
          <p:spPr bwMode="auto">
            <a:xfrm>
              <a:off x="1948076"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Listening </a:t>
              </a:r>
              <a:r>
                <a:rPr lang="zh-CN" altLang="en-US" sz="2400" dirty="0">
                  <a:solidFill>
                    <a:schemeClr val="bg1"/>
                  </a:solidFill>
                </a:rPr>
                <a:t>＆</a:t>
              </a:r>
            </a:p>
            <a:p>
              <a:pPr>
                <a:defRPr/>
              </a:pPr>
              <a:r>
                <a:rPr lang="en-US" altLang="zh-CN" sz="2400" dirty="0">
                  <a:solidFill>
                    <a:srgbClr val="FFFFFF"/>
                  </a:solidFill>
                  <a:latin typeface="Franklin Gothic Medium" panose="020B0603020102020204" pitchFamily="34" charset="0"/>
                </a:rPr>
                <a:t> Speaking</a:t>
              </a:r>
              <a:endParaRPr lang="zh-CN" altLang="en-US" sz="2400" dirty="0">
                <a:solidFill>
                  <a:srgbClr val="FFFFFF"/>
                </a:solidFill>
                <a:latin typeface="Franklin Gothic Medium" panose="020B0603020102020204" pitchFamily="34" charset="0"/>
              </a:endParaRPr>
            </a:p>
          </p:txBody>
        </p:sp>
        <p:cxnSp>
          <p:nvCxnSpPr>
            <p:cNvPr id="34" name="直接连接符 7167"/>
            <p:cNvCxnSpPr>
              <a:cxnSpLocks noChangeShapeType="1"/>
            </p:cNvCxnSpPr>
            <p:nvPr/>
          </p:nvCxnSpPr>
          <p:spPr bwMode="auto">
            <a:xfrm>
              <a:off x="235507" y="3803285"/>
              <a:ext cx="1563450" cy="158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cxnSp>
          <p:nvCxnSpPr>
            <p:cNvPr id="35" name="直接连接符 7172"/>
            <p:cNvCxnSpPr>
              <a:cxnSpLocks noChangeShapeType="1"/>
            </p:cNvCxnSpPr>
            <p:nvPr/>
          </p:nvCxnSpPr>
          <p:spPr bwMode="auto">
            <a:xfrm rot="16200000" flipV="1">
              <a:off x="78163" y="3644555"/>
              <a:ext cx="325972" cy="123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sp>
          <p:nvSpPr>
            <p:cNvPr id="36" name="TextBox 7177"/>
            <p:cNvSpPr txBox="1">
              <a:spLocks noChangeArrowheads="1"/>
            </p:cNvSpPr>
            <p:nvPr/>
          </p:nvSpPr>
          <p:spPr bwMode="auto">
            <a:xfrm>
              <a:off x="343817" y="2980195"/>
              <a:ext cx="832637"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1</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37" name="TextBox 7177"/>
            <p:cNvSpPr txBox="1">
              <a:spLocks noChangeArrowheads="1"/>
            </p:cNvSpPr>
            <p:nvPr/>
          </p:nvSpPr>
          <p:spPr bwMode="auto">
            <a:xfrm>
              <a:off x="2036052" y="2980195"/>
              <a:ext cx="827909"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2</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38" name="直接连接符 37"/>
            <p:cNvCxnSpPr/>
            <p:nvPr/>
          </p:nvCxnSpPr>
          <p:spPr bwMode="auto">
            <a:xfrm>
              <a:off x="1914853" y="3803285"/>
              <a:ext cx="1563445" cy="158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sp>
          <p:nvSpPr>
            <p:cNvPr id="39" name="矩形 1"/>
            <p:cNvSpPr>
              <a:spLocks noChangeArrowheads="1"/>
            </p:cNvSpPr>
            <p:nvPr/>
          </p:nvSpPr>
          <p:spPr bwMode="auto">
            <a:xfrm>
              <a:off x="3635861"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Reading</a:t>
              </a:r>
              <a:endParaRPr lang="zh-CN" altLang="en-US" sz="2400" dirty="0">
                <a:solidFill>
                  <a:srgbClr val="FFFFFF"/>
                </a:solidFill>
                <a:latin typeface="Franklin Gothic Medium" panose="020B0603020102020204" pitchFamily="34" charset="0"/>
              </a:endParaRPr>
            </a:p>
          </p:txBody>
        </p:sp>
        <p:sp>
          <p:nvSpPr>
            <p:cNvPr id="40" name="矩形 21"/>
            <p:cNvSpPr>
              <a:spLocks noChangeArrowheads="1"/>
            </p:cNvSpPr>
            <p:nvPr/>
          </p:nvSpPr>
          <p:spPr bwMode="auto">
            <a:xfrm>
              <a:off x="5308689" y="3987936"/>
              <a:ext cx="157498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Grammar</a:t>
              </a:r>
              <a:endParaRPr lang="zh-CN" altLang="en-US" sz="2400" dirty="0">
                <a:solidFill>
                  <a:srgbClr val="FFFFFF"/>
                </a:solidFill>
                <a:latin typeface="Franklin Gothic Medium" panose="020B0603020102020204" pitchFamily="34" charset="0"/>
              </a:endParaRPr>
            </a:p>
          </p:txBody>
        </p:sp>
        <p:cxnSp>
          <p:nvCxnSpPr>
            <p:cNvPr id="41" name="直接连接符 7167"/>
            <p:cNvCxnSpPr>
              <a:cxnSpLocks noChangeShapeType="1"/>
            </p:cNvCxnSpPr>
            <p:nvPr/>
          </p:nvCxnSpPr>
          <p:spPr bwMode="auto">
            <a:xfrm>
              <a:off x="3613460" y="3803285"/>
              <a:ext cx="1563450" cy="158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sp>
          <p:nvSpPr>
            <p:cNvPr id="42" name="TextBox 7177"/>
            <p:cNvSpPr txBox="1">
              <a:spLocks noChangeArrowheads="1"/>
            </p:cNvSpPr>
            <p:nvPr/>
          </p:nvSpPr>
          <p:spPr bwMode="auto">
            <a:xfrm>
              <a:off x="3721770" y="2980195"/>
              <a:ext cx="832637"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3</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43" name="TextBox 7177"/>
            <p:cNvSpPr txBox="1">
              <a:spLocks noChangeArrowheads="1"/>
            </p:cNvSpPr>
            <p:nvPr/>
          </p:nvSpPr>
          <p:spPr bwMode="auto">
            <a:xfrm>
              <a:off x="5396665" y="2980195"/>
              <a:ext cx="827909"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4</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cxnSp>
          <p:nvCxnSpPr>
            <p:cNvPr id="44" name="直接连接符 43"/>
            <p:cNvCxnSpPr/>
            <p:nvPr/>
          </p:nvCxnSpPr>
          <p:spPr bwMode="auto">
            <a:xfrm>
              <a:off x="5275466" y="3803285"/>
              <a:ext cx="1563445" cy="158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cxnSp>
          <p:nvCxnSpPr>
            <p:cNvPr id="45" name="直接连接符 7172"/>
            <p:cNvCxnSpPr>
              <a:cxnSpLocks noChangeShapeType="1"/>
            </p:cNvCxnSpPr>
            <p:nvPr/>
          </p:nvCxnSpPr>
          <p:spPr bwMode="auto">
            <a:xfrm rot="16200000" flipV="1">
              <a:off x="1752182" y="3644555"/>
              <a:ext cx="325972" cy="123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cxnSp>
          <p:nvCxnSpPr>
            <p:cNvPr id="46" name="直接连接符 7172"/>
            <p:cNvCxnSpPr>
              <a:cxnSpLocks noChangeShapeType="1"/>
            </p:cNvCxnSpPr>
            <p:nvPr/>
          </p:nvCxnSpPr>
          <p:spPr bwMode="auto">
            <a:xfrm rot="16200000" flipV="1">
              <a:off x="3452395" y="3637411"/>
              <a:ext cx="325972" cy="123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cxnSp>
          <p:nvCxnSpPr>
            <p:cNvPr id="47" name="直接连接符 7172"/>
            <p:cNvCxnSpPr>
              <a:cxnSpLocks noChangeShapeType="1"/>
            </p:cNvCxnSpPr>
            <p:nvPr/>
          </p:nvCxnSpPr>
          <p:spPr bwMode="auto">
            <a:xfrm rot="16200000" flipV="1">
              <a:off x="5114508" y="3644554"/>
              <a:ext cx="325972" cy="123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sp>
          <p:nvSpPr>
            <p:cNvPr id="48" name="矩形 1"/>
            <p:cNvSpPr>
              <a:spLocks noChangeArrowheads="1"/>
            </p:cNvSpPr>
            <p:nvPr/>
          </p:nvSpPr>
          <p:spPr bwMode="auto">
            <a:xfrm>
              <a:off x="6981579" y="3987935"/>
              <a:ext cx="1671767" cy="1699546"/>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Watching &amp; Performing</a:t>
              </a:r>
              <a:endParaRPr lang="zh-CN" altLang="en-US" sz="2400" dirty="0">
                <a:solidFill>
                  <a:srgbClr val="FFFFFF"/>
                </a:solidFill>
                <a:latin typeface="Franklin Gothic Medium" panose="020B0603020102020204" pitchFamily="34" charset="0"/>
              </a:endParaRPr>
            </a:p>
          </p:txBody>
        </p:sp>
        <p:sp>
          <p:nvSpPr>
            <p:cNvPr id="49" name="矩形 21"/>
            <p:cNvSpPr>
              <a:spLocks noChangeArrowheads="1"/>
            </p:cNvSpPr>
            <p:nvPr/>
          </p:nvSpPr>
          <p:spPr bwMode="auto">
            <a:xfrm>
              <a:off x="8746790" y="3987935"/>
              <a:ext cx="1574987" cy="1699546"/>
            </a:xfrm>
            <a:prstGeom prst="rect">
              <a:avLst/>
            </a:prstGeom>
            <a:solidFill>
              <a:schemeClr val="tx1"/>
            </a:solidFill>
            <a:ln>
              <a:noFill/>
            </a:ln>
            <a:effectLst>
              <a:outerShdw blurRad="63500" sx="102000" sy="102000" algn="ctr" rotWithShape="0">
                <a:prstClr val="black">
                  <a:alpha val="40000"/>
                </a:prstClr>
              </a:outerShdw>
            </a:effectLst>
          </p:spPr>
          <p:txBody>
            <a:bodyPr anchor="ctr"/>
            <a:lstStyle/>
            <a:p>
              <a:pPr>
                <a:defRPr/>
              </a:pPr>
              <a:r>
                <a:rPr lang="en-US" altLang="zh-CN" sz="2400" dirty="0">
                  <a:solidFill>
                    <a:srgbClr val="FFFFFF"/>
                  </a:solidFill>
                  <a:latin typeface="Franklin Gothic Medium" panose="020B0603020102020204" pitchFamily="34" charset="0"/>
                </a:rPr>
                <a:t>Applied Writing</a:t>
              </a:r>
              <a:endParaRPr lang="zh-CN" altLang="en-US" sz="2400" dirty="0">
                <a:solidFill>
                  <a:srgbClr val="FFFFFF"/>
                </a:solidFill>
                <a:latin typeface="Franklin Gothic Medium" panose="020B0603020102020204" pitchFamily="34" charset="0"/>
              </a:endParaRPr>
            </a:p>
          </p:txBody>
        </p:sp>
        <p:cxnSp>
          <p:nvCxnSpPr>
            <p:cNvPr id="50" name="直接连接符 7167"/>
            <p:cNvCxnSpPr>
              <a:cxnSpLocks noChangeShapeType="1"/>
            </p:cNvCxnSpPr>
            <p:nvPr/>
          </p:nvCxnSpPr>
          <p:spPr bwMode="auto">
            <a:xfrm>
              <a:off x="6959178" y="3803284"/>
              <a:ext cx="1563450" cy="158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sp>
          <p:nvSpPr>
            <p:cNvPr id="51" name="TextBox 7177"/>
            <p:cNvSpPr txBox="1">
              <a:spLocks noChangeArrowheads="1"/>
            </p:cNvSpPr>
            <p:nvPr/>
          </p:nvSpPr>
          <p:spPr bwMode="auto">
            <a:xfrm>
              <a:off x="7067488" y="2980194"/>
              <a:ext cx="832637"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rgbClr val="7F7F7F"/>
                  </a:solidFill>
                  <a:latin typeface="Broadway" pitchFamily="82" charset="0"/>
                  <a:ea typeface="黑体" panose="02010609060101010101" pitchFamily="2" charset="-122"/>
                  <a:cs typeface="Arial" panose="020B0604020202020204" pitchFamily="34" charset="0"/>
                </a:rPr>
                <a:t>Part  </a:t>
              </a:r>
              <a:r>
                <a:rPr lang="en-US" altLang="zh-CN" sz="1400" b="1" dirty="0">
                  <a:solidFill>
                    <a:srgbClr val="7F7F7F"/>
                  </a:solidFill>
                  <a:latin typeface="Broadway" pitchFamily="82" charset="0"/>
                  <a:ea typeface="黑体" panose="02010609060101010101" pitchFamily="2" charset="-122"/>
                  <a:cs typeface="Arial" panose="020B0604020202020204" pitchFamily="34" charset="0"/>
                </a:rPr>
                <a:t> </a:t>
              </a:r>
              <a:r>
                <a:rPr lang="en-US" altLang="zh-CN" sz="3600" b="1" dirty="0">
                  <a:solidFill>
                    <a:srgbClr val="7F7F7F"/>
                  </a:solidFill>
                  <a:latin typeface="Broadway" pitchFamily="82" charset="0"/>
                  <a:ea typeface="黑体" panose="02010609060101010101" pitchFamily="2" charset="-122"/>
                  <a:cs typeface="Arial" panose="020B0604020202020204" pitchFamily="34" charset="0"/>
                </a:rPr>
                <a:t>5</a:t>
              </a:r>
              <a:endParaRPr lang="zh-CN" altLang="en-US" sz="3600" b="1" dirty="0">
                <a:solidFill>
                  <a:srgbClr val="7F7F7F"/>
                </a:solidFill>
                <a:latin typeface="Broadway" pitchFamily="82" charset="0"/>
                <a:ea typeface="黑体" panose="02010609060101010101" pitchFamily="2" charset="-122"/>
                <a:cs typeface="Arial" panose="020B0604020202020204" pitchFamily="34" charset="0"/>
              </a:endParaRPr>
            </a:p>
          </p:txBody>
        </p:sp>
        <p:sp>
          <p:nvSpPr>
            <p:cNvPr id="52" name="TextBox 7177"/>
            <p:cNvSpPr txBox="1">
              <a:spLocks noChangeArrowheads="1"/>
            </p:cNvSpPr>
            <p:nvPr/>
          </p:nvSpPr>
          <p:spPr bwMode="auto">
            <a:xfrm>
              <a:off x="8845917" y="2980194"/>
              <a:ext cx="827909"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latin typeface="Broadway" pitchFamily="82" charset="0"/>
                  <a:ea typeface="黑体" panose="02010609060101010101" pitchFamily="2" charset="-122"/>
                  <a:cs typeface="Arial" panose="020B0604020202020204" pitchFamily="34" charset="0"/>
                </a:rPr>
                <a:t>Part </a:t>
              </a:r>
              <a:r>
                <a:rPr lang="en-US" altLang="zh-CN" sz="1400" b="1" dirty="0">
                  <a:latin typeface="Broadway" pitchFamily="82" charset="0"/>
                  <a:ea typeface="黑体" panose="02010609060101010101" pitchFamily="2" charset="-122"/>
                  <a:cs typeface="Arial" panose="020B0604020202020204" pitchFamily="34" charset="0"/>
                </a:rPr>
                <a:t>  </a:t>
              </a:r>
              <a:r>
                <a:rPr lang="en-US" altLang="zh-CN" sz="3600" b="1" dirty="0">
                  <a:latin typeface="Broadway" pitchFamily="82" charset="0"/>
                  <a:ea typeface="黑体" panose="02010609060101010101" pitchFamily="2" charset="-122"/>
                  <a:cs typeface="Arial" panose="020B0604020202020204" pitchFamily="34" charset="0"/>
                </a:rPr>
                <a:t>6</a:t>
              </a:r>
              <a:endParaRPr lang="zh-CN" altLang="en-US" sz="3600" b="1" dirty="0">
                <a:latin typeface="Broadway" pitchFamily="82" charset="0"/>
                <a:ea typeface="黑体" panose="02010609060101010101" pitchFamily="2" charset="-122"/>
                <a:cs typeface="Arial" panose="020B0604020202020204" pitchFamily="34" charset="0"/>
              </a:endParaRPr>
            </a:p>
          </p:txBody>
        </p:sp>
        <p:cxnSp>
          <p:nvCxnSpPr>
            <p:cNvPr id="53" name="直接连接符 52"/>
            <p:cNvCxnSpPr/>
            <p:nvPr/>
          </p:nvCxnSpPr>
          <p:spPr bwMode="auto">
            <a:xfrm>
              <a:off x="8735869" y="3803284"/>
              <a:ext cx="1563445" cy="1588"/>
            </a:xfrm>
            <a:prstGeom prst="line">
              <a:avLst/>
            </a:prstGeom>
            <a:noFill/>
            <a:ln w="9525">
              <a:solidFill>
                <a:schemeClr val="tx1"/>
              </a:solidFill>
              <a:round/>
            </a:ln>
            <a:extLst>
              <a:ext uri="{909E8E84-426E-40DD-AFC4-6F175D3DCCD1}">
                <a14:hiddenFill xmlns:a14="http://schemas.microsoft.com/office/drawing/2010/main" xmlns="">
                  <a:noFill/>
                </a14:hiddenFill>
              </a:ext>
            </a:extLst>
          </p:spPr>
        </p:cxnSp>
        <p:cxnSp>
          <p:nvCxnSpPr>
            <p:cNvPr id="54" name="直接连接符 7172"/>
            <p:cNvCxnSpPr>
              <a:cxnSpLocks noChangeShapeType="1"/>
            </p:cNvCxnSpPr>
            <p:nvPr/>
          </p:nvCxnSpPr>
          <p:spPr bwMode="auto">
            <a:xfrm rot="16200000" flipV="1">
              <a:off x="6795671" y="3639791"/>
              <a:ext cx="325972" cy="1238"/>
            </a:xfrm>
            <a:prstGeom prst="line">
              <a:avLst/>
            </a:prstGeom>
            <a:noFill/>
            <a:ln w="9525">
              <a:solidFill>
                <a:srgbClr val="7F7F7F"/>
              </a:solidFill>
              <a:round/>
            </a:ln>
            <a:extLst>
              <a:ext uri="{909E8E84-426E-40DD-AFC4-6F175D3DCCD1}">
                <a14:hiddenFill xmlns:a14="http://schemas.microsoft.com/office/drawing/2010/main" xmlns="">
                  <a:noFill/>
                </a14:hiddenFill>
              </a:ext>
            </a:extLst>
          </p:spPr>
        </p:cxnSp>
        <p:cxnSp>
          <p:nvCxnSpPr>
            <p:cNvPr id="55" name="直接连接符 7172"/>
            <p:cNvCxnSpPr>
              <a:cxnSpLocks noChangeShapeType="1"/>
            </p:cNvCxnSpPr>
            <p:nvPr/>
          </p:nvCxnSpPr>
          <p:spPr bwMode="auto">
            <a:xfrm rot="16200000" flipV="1">
              <a:off x="8567668" y="3642173"/>
              <a:ext cx="325972" cy="1238"/>
            </a:xfrm>
            <a:prstGeom prst="line">
              <a:avLst/>
            </a:prstGeom>
            <a:noFill/>
            <a:ln w="9525">
              <a:solidFill>
                <a:schemeClr val="tx1"/>
              </a:solidFill>
              <a:round/>
            </a:ln>
            <a:extLst>
              <a:ext uri="{909E8E84-426E-40DD-AFC4-6F175D3DCCD1}">
                <a14:hiddenFill xmlns:a14="http://schemas.microsoft.com/office/drawing/2010/main" xmlns="">
                  <a:noFill/>
                </a14:hiddenFill>
              </a:ext>
            </a:extLst>
          </p:spPr>
        </p:cxnSp>
      </p:gr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012624" y="457874"/>
            <a:ext cx="6451432" cy="732508"/>
          </a:xfrm>
          <a:prstGeom prst="rect">
            <a:avLst/>
          </a:prstGeom>
          <a:noFill/>
        </p:spPr>
        <p:txBody>
          <a:bodyPr wrap="square" rtlCol="0">
            <a:spAutoFit/>
          </a:bodyPr>
          <a:lstStyle/>
          <a:p>
            <a:pPr>
              <a:lnSpc>
                <a:spcPct val="130000"/>
              </a:lnSpc>
              <a:spcAft>
                <a:spcPts val="900"/>
              </a:spcAft>
            </a:pPr>
            <a:r>
              <a:rPr lang="en-US" altLang="zh-CN" sz="3200" dirty="0">
                <a:solidFill>
                  <a:schemeClr val="accent2"/>
                </a:solidFill>
                <a:latin typeface="Times New Roman" panose="02020603050405020304" pitchFamily="18" charset="0"/>
                <a:ea typeface="微软雅黑" panose="020B0503020204020204" pitchFamily="34" charset="-122"/>
              </a:rPr>
              <a:t>Invitation and Reply to Invitation</a:t>
            </a:r>
            <a:endParaRPr lang="zh-CN" altLang="en-US" sz="3200" dirty="0">
              <a:solidFill>
                <a:schemeClr val="accent2"/>
              </a:solidFill>
              <a:latin typeface="Times New Roman" panose="02020603050405020304" pitchFamily="18" charset="0"/>
              <a:ea typeface="微软雅黑" panose="020B0503020204020204" pitchFamily="34" charset="-122"/>
            </a:endParaRPr>
          </a:p>
        </p:txBody>
      </p:sp>
      <p:sp>
        <p:nvSpPr>
          <p:cNvPr id="2" name="矩形 1"/>
          <p:cNvSpPr/>
          <p:nvPr/>
        </p:nvSpPr>
        <p:spPr>
          <a:xfrm>
            <a:off x="1532161" y="1459959"/>
            <a:ext cx="2668551" cy="461665"/>
          </a:xfrm>
          <a:prstGeom prst="rect">
            <a:avLst/>
          </a:prstGeom>
        </p:spPr>
        <p:txBody>
          <a:bodyPr wrap="none">
            <a:spAutoFit/>
          </a:bodyPr>
          <a:lstStyle/>
          <a:p>
            <a:r>
              <a:rPr lang="en-US" altLang="zh-CN" sz="2400" b="1" dirty="0">
                <a:solidFill>
                  <a:srgbClr val="FF3300"/>
                </a:solidFill>
                <a:latin typeface="TimesNewRomanPS-BoldMT"/>
              </a:rPr>
              <a:t>Useful Expressions</a:t>
            </a:r>
            <a:endParaRPr lang="zh-CN" altLang="en-US" sz="2400" dirty="0"/>
          </a:p>
        </p:txBody>
      </p:sp>
      <p:grpSp>
        <p:nvGrpSpPr>
          <p:cNvPr id="6" name="组合 5"/>
          <p:cNvGrpSpPr/>
          <p:nvPr/>
        </p:nvGrpSpPr>
        <p:grpSpPr>
          <a:xfrm>
            <a:off x="1769085" y="2434855"/>
            <a:ext cx="8653830" cy="3206724"/>
            <a:chOff x="611560" y="2260668"/>
            <a:chExt cx="7488832" cy="3141728"/>
          </a:xfrm>
          <a:effectLst>
            <a:reflection blurRad="6350" stA="52000" endA="300" endPos="35000" dir="5400000" sy="-100000" algn="bl" rotWithShape="0"/>
          </a:effectLst>
        </p:grpSpPr>
        <p:sp>
          <p:nvSpPr>
            <p:cNvPr id="8" name="矩形 4"/>
            <p:cNvSpPr/>
            <p:nvPr/>
          </p:nvSpPr>
          <p:spPr>
            <a:xfrm>
              <a:off x="3204177" y="4570491"/>
              <a:ext cx="1506099" cy="816244"/>
            </a:xfrm>
            <a:custGeom>
              <a:avLst/>
              <a:gdLst>
                <a:gd name="connsiteX0" fmla="*/ 0 w 1876465"/>
                <a:gd name="connsiteY0" fmla="*/ 0 h 1554072"/>
                <a:gd name="connsiteX1" fmla="*/ 1876465 w 1876465"/>
                <a:gd name="connsiteY1" fmla="*/ 0 h 1554072"/>
                <a:gd name="connsiteX2" fmla="*/ 1876465 w 1876465"/>
                <a:gd name="connsiteY2" fmla="*/ 1554072 h 1554072"/>
                <a:gd name="connsiteX3" fmla="*/ 0 w 1876465"/>
                <a:gd name="connsiteY3" fmla="*/ 1554072 h 1554072"/>
                <a:gd name="connsiteX4" fmla="*/ 0 w 1876465"/>
                <a:gd name="connsiteY4" fmla="*/ 0 h 1554072"/>
                <a:gd name="connsiteX0-1" fmla="*/ 120315 w 1996780"/>
                <a:gd name="connsiteY0-2" fmla="*/ 0 h 1554072"/>
                <a:gd name="connsiteX1-3" fmla="*/ 1996780 w 1996780"/>
                <a:gd name="connsiteY1-4" fmla="*/ 0 h 1554072"/>
                <a:gd name="connsiteX2-5" fmla="*/ 1996780 w 1996780"/>
                <a:gd name="connsiteY2-6" fmla="*/ 1554072 h 1554072"/>
                <a:gd name="connsiteX3-7" fmla="*/ 0 w 1996780"/>
                <a:gd name="connsiteY3-8" fmla="*/ 1554072 h 1554072"/>
                <a:gd name="connsiteX4-9" fmla="*/ 120315 w 1996780"/>
                <a:gd name="connsiteY4-10" fmla="*/ 0 h 1554072"/>
                <a:gd name="connsiteX0-11" fmla="*/ 0 w 1876465"/>
                <a:gd name="connsiteY0-12" fmla="*/ 0 h 1554072"/>
                <a:gd name="connsiteX1-13" fmla="*/ 1876465 w 1876465"/>
                <a:gd name="connsiteY1-14" fmla="*/ 0 h 1554072"/>
                <a:gd name="connsiteX2-15" fmla="*/ 1876465 w 1876465"/>
                <a:gd name="connsiteY2-16" fmla="*/ 1554072 h 1554072"/>
                <a:gd name="connsiteX3-17" fmla="*/ 195127 w 1876465"/>
                <a:gd name="connsiteY3-18" fmla="*/ 1554072 h 1554072"/>
                <a:gd name="connsiteX4-19" fmla="*/ 0 w 1876465"/>
                <a:gd name="connsiteY4-20" fmla="*/ 0 h 1554072"/>
                <a:gd name="connsiteX0-21" fmla="*/ 0 w 2467921"/>
                <a:gd name="connsiteY0-22" fmla="*/ 68720 h 1554072"/>
                <a:gd name="connsiteX1-23" fmla="*/ 2467921 w 2467921"/>
                <a:gd name="connsiteY1-24" fmla="*/ 0 h 1554072"/>
                <a:gd name="connsiteX2-25" fmla="*/ 2467921 w 2467921"/>
                <a:gd name="connsiteY2-26" fmla="*/ 1554072 h 1554072"/>
                <a:gd name="connsiteX3-27" fmla="*/ 786583 w 2467921"/>
                <a:gd name="connsiteY3-28" fmla="*/ 1554072 h 1554072"/>
                <a:gd name="connsiteX4-29" fmla="*/ 0 w 2467921"/>
                <a:gd name="connsiteY4-30" fmla="*/ 68720 h 15540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67921" h="1554072">
                  <a:moveTo>
                    <a:pt x="0" y="68720"/>
                  </a:moveTo>
                  <a:lnTo>
                    <a:pt x="2467921" y="0"/>
                  </a:lnTo>
                  <a:lnTo>
                    <a:pt x="2467921" y="1554072"/>
                  </a:lnTo>
                  <a:lnTo>
                    <a:pt x="786583" y="1554072"/>
                  </a:lnTo>
                  <a:lnTo>
                    <a:pt x="0" y="68720"/>
                  </a:lnTo>
                  <a:close/>
                </a:path>
              </a:pathLst>
            </a:custGeom>
            <a:gradFill flip="none" rotWithShape="1">
              <a:gsLst>
                <a:gs pos="0">
                  <a:schemeClr val="bg1">
                    <a:alpha val="0"/>
                  </a:schemeClr>
                </a:gs>
                <a:gs pos="100000">
                  <a:schemeClr val="bg1">
                    <a:alpha val="0"/>
                  </a:schemeClr>
                </a:gs>
                <a:gs pos="22000">
                  <a:schemeClr val="accent3">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 name="矩形 4"/>
            <p:cNvSpPr/>
            <p:nvPr/>
          </p:nvSpPr>
          <p:spPr>
            <a:xfrm>
              <a:off x="1266860" y="3237040"/>
              <a:ext cx="1144900" cy="512792"/>
            </a:xfrm>
            <a:custGeom>
              <a:avLst/>
              <a:gdLst>
                <a:gd name="connsiteX0" fmla="*/ 0 w 1876465"/>
                <a:gd name="connsiteY0" fmla="*/ 0 h 1554072"/>
                <a:gd name="connsiteX1" fmla="*/ 1876465 w 1876465"/>
                <a:gd name="connsiteY1" fmla="*/ 0 h 1554072"/>
                <a:gd name="connsiteX2" fmla="*/ 1876465 w 1876465"/>
                <a:gd name="connsiteY2" fmla="*/ 1554072 h 1554072"/>
                <a:gd name="connsiteX3" fmla="*/ 0 w 1876465"/>
                <a:gd name="connsiteY3" fmla="*/ 1554072 h 1554072"/>
                <a:gd name="connsiteX4" fmla="*/ 0 w 1876465"/>
                <a:gd name="connsiteY4" fmla="*/ 0 h 1554072"/>
                <a:gd name="connsiteX0-1" fmla="*/ 120315 w 1996780"/>
                <a:gd name="connsiteY0-2" fmla="*/ 0 h 1554072"/>
                <a:gd name="connsiteX1-3" fmla="*/ 1996780 w 1996780"/>
                <a:gd name="connsiteY1-4" fmla="*/ 0 h 1554072"/>
                <a:gd name="connsiteX2-5" fmla="*/ 1996780 w 1996780"/>
                <a:gd name="connsiteY2-6" fmla="*/ 1554072 h 1554072"/>
                <a:gd name="connsiteX3-7" fmla="*/ 0 w 1996780"/>
                <a:gd name="connsiteY3-8" fmla="*/ 1554072 h 1554072"/>
                <a:gd name="connsiteX4-9" fmla="*/ 120315 w 1996780"/>
                <a:gd name="connsiteY4-10" fmla="*/ 0 h 15540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96780" h="1554072">
                  <a:moveTo>
                    <a:pt x="120315" y="0"/>
                  </a:moveTo>
                  <a:lnTo>
                    <a:pt x="1996780" y="0"/>
                  </a:lnTo>
                  <a:lnTo>
                    <a:pt x="1996780" y="1554072"/>
                  </a:lnTo>
                  <a:lnTo>
                    <a:pt x="0" y="1554072"/>
                  </a:lnTo>
                  <a:lnTo>
                    <a:pt x="120315" y="0"/>
                  </a:lnTo>
                  <a:close/>
                </a:path>
              </a:pathLst>
            </a:custGeom>
            <a:gradFill flip="none" rotWithShape="1">
              <a:gsLst>
                <a:gs pos="0">
                  <a:schemeClr val="bg1">
                    <a:alpha val="0"/>
                  </a:schemeClr>
                </a:gs>
                <a:gs pos="100000">
                  <a:schemeClr val="bg1">
                    <a:alpha val="0"/>
                  </a:schemeClr>
                </a:gs>
                <a:gs pos="22000">
                  <a:schemeClr val="accent3">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矩形 4"/>
            <p:cNvSpPr/>
            <p:nvPr/>
          </p:nvSpPr>
          <p:spPr>
            <a:xfrm>
              <a:off x="3103340" y="2282912"/>
              <a:ext cx="1996780" cy="1554072"/>
            </a:xfrm>
            <a:custGeom>
              <a:avLst/>
              <a:gdLst>
                <a:gd name="connsiteX0" fmla="*/ 0 w 1876465"/>
                <a:gd name="connsiteY0" fmla="*/ 0 h 1554072"/>
                <a:gd name="connsiteX1" fmla="*/ 1876465 w 1876465"/>
                <a:gd name="connsiteY1" fmla="*/ 0 h 1554072"/>
                <a:gd name="connsiteX2" fmla="*/ 1876465 w 1876465"/>
                <a:gd name="connsiteY2" fmla="*/ 1554072 h 1554072"/>
                <a:gd name="connsiteX3" fmla="*/ 0 w 1876465"/>
                <a:gd name="connsiteY3" fmla="*/ 1554072 h 1554072"/>
                <a:gd name="connsiteX4" fmla="*/ 0 w 1876465"/>
                <a:gd name="connsiteY4" fmla="*/ 0 h 1554072"/>
                <a:gd name="connsiteX0-1" fmla="*/ 120315 w 1996780"/>
                <a:gd name="connsiteY0-2" fmla="*/ 0 h 1554072"/>
                <a:gd name="connsiteX1-3" fmla="*/ 1996780 w 1996780"/>
                <a:gd name="connsiteY1-4" fmla="*/ 0 h 1554072"/>
                <a:gd name="connsiteX2-5" fmla="*/ 1996780 w 1996780"/>
                <a:gd name="connsiteY2-6" fmla="*/ 1554072 h 1554072"/>
                <a:gd name="connsiteX3-7" fmla="*/ 0 w 1996780"/>
                <a:gd name="connsiteY3-8" fmla="*/ 1554072 h 1554072"/>
                <a:gd name="connsiteX4-9" fmla="*/ 120315 w 1996780"/>
                <a:gd name="connsiteY4-10" fmla="*/ 0 h 15540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96780" h="1554072">
                  <a:moveTo>
                    <a:pt x="120315" y="0"/>
                  </a:moveTo>
                  <a:lnTo>
                    <a:pt x="1996780" y="0"/>
                  </a:lnTo>
                  <a:lnTo>
                    <a:pt x="1996780" y="1554072"/>
                  </a:lnTo>
                  <a:lnTo>
                    <a:pt x="0" y="1554072"/>
                  </a:lnTo>
                  <a:lnTo>
                    <a:pt x="120315" y="0"/>
                  </a:lnTo>
                  <a:close/>
                </a:path>
              </a:pathLst>
            </a:custGeom>
            <a:gradFill flip="none" rotWithShape="1">
              <a:gsLst>
                <a:gs pos="0">
                  <a:schemeClr val="bg1">
                    <a:alpha val="0"/>
                  </a:schemeClr>
                </a:gs>
                <a:gs pos="100000">
                  <a:schemeClr val="bg1">
                    <a:alpha val="0"/>
                  </a:schemeClr>
                </a:gs>
                <a:gs pos="22000">
                  <a:schemeClr val="accent3">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矩形 2"/>
            <p:cNvSpPr/>
            <p:nvPr/>
          </p:nvSpPr>
          <p:spPr>
            <a:xfrm>
              <a:off x="2980877" y="4570491"/>
              <a:ext cx="4114286" cy="831905"/>
            </a:xfrm>
            <a:custGeom>
              <a:avLst/>
              <a:gdLst>
                <a:gd name="connsiteX0" fmla="*/ 0 w 2808312"/>
                <a:gd name="connsiteY0" fmla="*/ 0 h 820182"/>
                <a:gd name="connsiteX1" fmla="*/ 2808312 w 2808312"/>
                <a:gd name="connsiteY1" fmla="*/ 0 h 820182"/>
                <a:gd name="connsiteX2" fmla="*/ 2808312 w 2808312"/>
                <a:gd name="connsiteY2" fmla="*/ 820182 h 820182"/>
                <a:gd name="connsiteX3" fmla="*/ 0 w 2808312"/>
                <a:gd name="connsiteY3" fmla="*/ 820182 h 820182"/>
                <a:gd name="connsiteX4" fmla="*/ 0 w 2808312"/>
                <a:gd name="connsiteY4" fmla="*/ 0 h 820182"/>
                <a:gd name="connsiteX0-1" fmla="*/ 0 w 2808312"/>
                <a:gd name="connsiteY0-2" fmla="*/ 0 h 820182"/>
                <a:gd name="connsiteX1-3" fmla="*/ 2808312 w 2808312"/>
                <a:gd name="connsiteY1-4" fmla="*/ 0 h 820182"/>
                <a:gd name="connsiteX2-5" fmla="*/ 2808312 w 2808312"/>
                <a:gd name="connsiteY2-6" fmla="*/ 820182 h 820182"/>
                <a:gd name="connsiteX3-7" fmla="*/ 715108 w 2808312"/>
                <a:gd name="connsiteY3-8" fmla="*/ 820182 h 820182"/>
                <a:gd name="connsiteX4-9" fmla="*/ 0 w 2808312"/>
                <a:gd name="connsiteY4-10" fmla="*/ 0 h 820182"/>
                <a:gd name="connsiteX0-11" fmla="*/ 0 w 2808312"/>
                <a:gd name="connsiteY0-12" fmla="*/ 23446 h 843628"/>
                <a:gd name="connsiteX1-13" fmla="*/ 2357579 w 2808312"/>
                <a:gd name="connsiteY1-14" fmla="*/ 0 h 843628"/>
                <a:gd name="connsiteX2-15" fmla="*/ 2808312 w 2808312"/>
                <a:gd name="connsiteY2-16" fmla="*/ 843628 h 843628"/>
                <a:gd name="connsiteX3-17" fmla="*/ 715108 w 2808312"/>
                <a:gd name="connsiteY3-18" fmla="*/ 843628 h 843628"/>
                <a:gd name="connsiteX4-19" fmla="*/ 0 w 2808312"/>
                <a:gd name="connsiteY4-20" fmla="*/ 23446 h 843628"/>
                <a:gd name="connsiteX0-21" fmla="*/ 0 w 2808312"/>
                <a:gd name="connsiteY0-22" fmla="*/ 23446 h 843628"/>
                <a:gd name="connsiteX1-23" fmla="*/ 2357579 w 2808312"/>
                <a:gd name="connsiteY1-24" fmla="*/ 0 h 843628"/>
                <a:gd name="connsiteX2-25" fmla="*/ 2808312 w 2808312"/>
                <a:gd name="connsiteY2-26" fmla="*/ 843628 h 843628"/>
                <a:gd name="connsiteX3-27" fmla="*/ 602425 w 2808312"/>
                <a:gd name="connsiteY3-28" fmla="*/ 831905 h 843628"/>
                <a:gd name="connsiteX4-29" fmla="*/ 0 w 2808312"/>
                <a:gd name="connsiteY4-30" fmla="*/ 23446 h 843628"/>
                <a:gd name="connsiteX0-31" fmla="*/ 0 w 2778263"/>
                <a:gd name="connsiteY0-32" fmla="*/ 23446 h 831905"/>
                <a:gd name="connsiteX1-33" fmla="*/ 2357579 w 2778263"/>
                <a:gd name="connsiteY1-34" fmla="*/ 0 h 831905"/>
                <a:gd name="connsiteX2-35" fmla="*/ 2778263 w 2778263"/>
                <a:gd name="connsiteY2-36" fmla="*/ 808459 h 831905"/>
                <a:gd name="connsiteX3-37" fmla="*/ 602425 w 2778263"/>
                <a:gd name="connsiteY3-38" fmla="*/ 831905 h 831905"/>
                <a:gd name="connsiteX4-39" fmla="*/ 0 w 2778263"/>
                <a:gd name="connsiteY4-40" fmla="*/ 23446 h 831905"/>
                <a:gd name="connsiteX0-41" fmla="*/ 0 w 2755133"/>
                <a:gd name="connsiteY0-42" fmla="*/ 408456 h 831905"/>
                <a:gd name="connsiteX1-43" fmla="*/ 2334449 w 2755133"/>
                <a:gd name="connsiteY1-44" fmla="*/ 0 h 831905"/>
                <a:gd name="connsiteX2-45" fmla="*/ 2755133 w 2755133"/>
                <a:gd name="connsiteY2-46" fmla="*/ 808459 h 831905"/>
                <a:gd name="connsiteX3-47" fmla="*/ 579295 w 2755133"/>
                <a:gd name="connsiteY3-48" fmla="*/ 831905 h 831905"/>
                <a:gd name="connsiteX4-49" fmla="*/ 0 w 2755133"/>
                <a:gd name="connsiteY4-50" fmla="*/ 408456 h 831905"/>
                <a:gd name="connsiteX0-51" fmla="*/ 0 w 2599373"/>
                <a:gd name="connsiteY0-52" fmla="*/ 420031 h 831905"/>
                <a:gd name="connsiteX1-53" fmla="*/ 2178689 w 2599373"/>
                <a:gd name="connsiteY1-54" fmla="*/ 0 h 831905"/>
                <a:gd name="connsiteX2-55" fmla="*/ 2599373 w 2599373"/>
                <a:gd name="connsiteY2-56" fmla="*/ 808459 h 831905"/>
                <a:gd name="connsiteX3-57" fmla="*/ 423535 w 2599373"/>
                <a:gd name="connsiteY3-58" fmla="*/ 831905 h 831905"/>
                <a:gd name="connsiteX4-59" fmla="*/ 0 w 2599373"/>
                <a:gd name="connsiteY4-60" fmla="*/ 420031 h 831905"/>
                <a:gd name="connsiteX0-61" fmla="*/ 0 w 2636458"/>
                <a:gd name="connsiteY0-62" fmla="*/ 639950 h 831905"/>
                <a:gd name="connsiteX1-63" fmla="*/ 2215774 w 2636458"/>
                <a:gd name="connsiteY1-64" fmla="*/ 0 h 831905"/>
                <a:gd name="connsiteX2-65" fmla="*/ 2636458 w 2636458"/>
                <a:gd name="connsiteY2-66" fmla="*/ 808459 h 831905"/>
                <a:gd name="connsiteX3-67" fmla="*/ 460620 w 2636458"/>
                <a:gd name="connsiteY3-68" fmla="*/ 831905 h 831905"/>
                <a:gd name="connsiteX4-69" fmla="*/ 0 w 2636458"/>
                <a:gd name="connsiteY4-70" fmla="*/ 639950 h 83190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36458" h="831905">
                  <a:moveTo>
                    <a:pt x="0" y="639950"/>
                  </a:moveTo>
                  <a:lnTo>
                    <a:pt x="2215774" y="0"/>
                  </a:lnTo>
                  <a:lnTo>
                    <a:pt x="2636458" y="808459"/>
                  </a:lnTo>
                  <a:lnTo>
                    <a:pt x="460620" y="831905"/>
                  </a:lnTo>
                  <a:lnTo>
                    <a:pt x="0" y="639950"/>
                  </a:lnTo>
                  <a:close/>
                </a:path>
              </a:pathLst>
            </a:custGeom>
            <a:gradFill flip="none" rotWithShape="1">
              <a:gsLst>
                <a:gs pos="100000">
                  <a:srgbClr val="86A424"/>
                </a:gs>
                <a:gs pos="26000">
                  <a:srgbClr val="FFFF00"/>
                </a:gs>
              </a:gsLst>
              <a:path path="circle">
                <a:fillToRect l="50000" t="50000" r="50000" b="50000"/>
              </a:path>
              <a:tileRect/>
            </a:gradFill>
            <a:ln>
              <a:noFill/>
            </a:ln>
            <a:effectLst>
              <a:innerShdw blurRad="114300">
                <a:schemeClr val="accent3">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2" name="矩形 2"/>
            <p:cNvSpPr/>
            <p:nvPr/>
          </p:nvSpPr>
          <p:spPr>
            <a:xfrm flipH="1">
              <a:off x="611560" y="3179808"/>
              <a:ext cx="2795916" cy="570024"/>
            </a:xfrm>
            <a:custGeom>
              <a:avLst/>
              <a:gdLst>
                <a:gd name="connsiteX0" fmla="*/ 0 w 2808312"/>
                <a:gd name="connsiteY0" fmla="*/ 0 h 820182"/>
                <a:gd name="connsiteX1" fmla="*/ 2808312 w 2808312"/>
                <a:gd name="connsiteY1" fmla="*/ 0 h 820182"/>
                <a:gd name="connsiteX2" fmla="*/ 2808312 w 2808312"/>
                <a:gd name="connsiteY2" fmla="*/ 820182 h 820182"/>
                <a:gd name="connsiteX3" fmla="*/ 0 w 2808312"/>
                <a:gd name="connsiteY3" fmla="*/ 820182 h 820182"/>
                <a:gd name="connsiteX4" fmla="*/ 0 w 2808312"/>
                <a:gd name="connsiteY4" fmla="*/ 0 h 820182"/>
                <a:gd name="connsiteX0-1" fmla="*/ 0 w 2808312"/>
                <a:gd name="connsiteY0-2" fmla="*/ 0 h 820182"/>
                <a:gd name="connsiteX1-3" fmla="*/ 2808312 w 2808312"/>
                <a:gd name="connsiteY1-4" fmla="*/ 0 h 820182"/>
                <a:gd name="connsiteX2-5" fmla="*/ 2808312 w 2808312"/>
                <a:gd name="connsiteY2-6" fmla="*/ 820182 h 820182"/>
                <a:gd name="connsiteX3-7" fmla="*/ 715108 w 2808312"/>
                <a:gd name="connsiteY3-8" fmla="*/ 820182 h 820182"/>
                <a:gd name="connsiteX4-9" fmla="*/ 0 w 2808312"/>
                <a:gd name="connsiteY4-10" fmla="*/ 0 h 820182"/>
                <a:gd name="connsiteX0-11" fmla="*/ 0 w 2808312"/>
                <a:gd name="connsiteY0-12" fmla="*/ 23446 h 843628"/>
                <a:gd name="connsiteX1-13" fmla="*/ 2357579 w 2808312"/>
                <a:gd name="connsiteY1-14" fmla="*/ 0 h 843628"/>
                <a:gd name="connsiteX2-15" fmla="*/ 2808312 w 2808312"/>
                <a:gd name="connsiteY2-16" fmla="*/ 843628 h 843628"/>
                <a:gd name="connsiteX3-17" fmla="*/ 715108 w 2808312"/>
                <a:gd name="connsiteY3-18" fmla="*/ 843628 h 843628"/>
                <a:gd name="connsiteX4-19" fmla="*/ 0 w 2808312"/>
                <a:gd name="connsiteY4-20" fmla="*/ 23446 h 843628"/>
                <a:gd name="connsiteX0-21" fmla="*/ 0 w 2808312"/>
                <a:gd name="connsiteY0-22" fmla="*/ 23446 h 843628"/>
                <a:gd name="connsiteX1-23" fmla="*/ 2357579 w 2808312"/>
                <a:gd name="connsiteY1-24" fmla="*/ 0 h 843628"/>
                <a:gd name="connsiteX2-25" fmla="*/ 2808312 w 2808312"/>
                <a:gd name="connsiteY2-26" fmla="*/ 843628 h 843628"/>
                <a:gd name="connsiteX3-27" fmla="*/ 602425 w 2808312"/>
                <a:gd name="connsiteY3-28" fmla="*/ 831905 h 843628"/>
                <a:gd name="connsiteX4-29" fmla="*/ 0 w 2808312"/>
                <a:gd name="connsiteY4-30" fmla="*/ 23446 h 843628"/>
                <a:gd name="connsiteX0-31" fmla="*/ 0 w 2778263"/>
                <a:gd name="connsiteY0-32" fmla="*/ 23446 h 831905"/>
                <a:gd name="connsiteX1-33" fmla="*/ 2357579 w 2778263"/>
                <a:gd name="connsiteY1-34" fmla="*/ 0 h 831905"/>
                <a:gd name="connsiteX2-35" fmla="*/ 2778263 w 2778263"/>
                <a:gd name="connsiteY2-36" fmla="*/ 808459 h 831905"/>
                <a:gd name="connsiteX3-37" fmla="*/ 602425 w 2778263"/>
                <a:gd name="connsiteY3-38" fmla="*/ 831905 h 831905"/>
                <a:gd name="connsiteX4-39" fmla="*/ 0 w 2778263"/>
                <a:gd name="connsiteY4-40" fmla="*/ 23446 h 831905"/>
                <a:gd name="connsiteX0-41" fmla="*/ 0 w 2824523"/>
                <a:gd name="connsiteY0-42" fmla="*/ 0 h 836572"/>
                <a:gd name="connsiteX1-43" fmla="*/ 2403839 w 2824523"/>
                <a:gd name="connsiteY1-44" fmla="*/ 4667 h 836572"/>
                <a:gd name="connsiteX2-45" fmla="*/ 2824523 w 2824523"/>
                <a:gd name="connsiteY2-46" fmla="*/ 813126 h 836572"/>
                <a:gd name="connsiteX3-47" fmla="*/ 648685 w 2824523"/>
                <a:gd name="connsiteY3-48" fmla="*/ 836572 h 836572"/>
                <a:gd name="connsiteX4-49" fmla="*/ 0 w 2824523"/>
                <a:gd name="connsiteY4-50" fmla="*/ 0 h 836572"/>
                <a:gd name="connsiteX0-51" fmla="*/ 0 w 3271698"/>
                <a:gd name="connsiteY0-52" fmla="*/ 0 h 836572"/>
                <a:gd name="connsiteX1-53" fmla="*/ 2403839 w 3271698"/>
                <a:gd name="connsiteY1-54" fmla="*/ 4667 h 836572"/>
                <a:gd name="connsiteX2-55" fmla="*/ 3271698 w 3271698"/>
                <a:gd name="connsiteY2-56" fmla="*/ 822497 h 836572"/>
                <a:gd name="connsiteX3-57" fmla="*/ 648685 w 3271698"/>
                <a:gd name="connsiteY3-58" fmla="*/ 836572 h 836572"/>
                <a:gd name="connsiteX4-59" fmla="*/ 0 w 3271698"/>
                <a:gd name="connsiteY4-60" fmla="*/ 0 h 8365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71698" h="836572">
                  <a:moveTo>
                    <a:pt x="0" y="0"/>
                  </a:moveTo>
                  <a:lnTo>
                    <a:pt x="2403839" y="4667"/>
                  </a:lnTo>
                  <a:lnTo>
                    <a:pt x="3271698" y="822497"/>
                  </a:lnTo>
                  <a:lnTo>
                    <a:pt x="648685" y="836572"/>
                  </a:lnTo>
                  <a:lnTo>
                    <a:pt x="0" y="0"/>
                  </a:lnTo>
                  <a:close/>
                </a:path>
              </a:pathLst>
            </a:custGeom>
            <a:gradFill flip="none" rotWithShape="1">
              <a:gsLst>
                <a:gs pos="100000">
                  <a:srgbClr val="86A424"/>
                </a:gs>
                <a:gs pos="26000">
                  <a:srgbClr val="FFFF00"/>
                </a:gs>
              </a:gsLst>
              <a:path path="circle">
                <a:fillToRect l="50000" t="50000" r="50000" b="50000"/>
              </a:path>
              <a:tileRect/>
            </a:gradFill>
            <a:ln>
              <a:noFill/>
            </a:ln>
            <a:effectLst>
              <a:innerShdw blurRad="114300">
                <a:schemeClr val="accent3">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 name="矩形 2"/>
            <p:cNvSpPr/>
            <p:nvPr/>
          </p:nvSpPr>
          <p:spPr>
            <a:xfrm flipH="1" flipV="1">
              <a:off x="1329925" y="3188912"/>
              <a:ext cx="4251358" cy="648072"/>
            </a:xfrm>
            <a:custGeom>
              <a:avLst/>
              <a:gdLst>
                <a:gd name="connsiteX0" fmla="*/ 0 w 2808312"/>
                <a:gd name="connsiteY0" fmla="*/ 0 h 820182"/>
                <a:gd name="connsiteX1" fmla="*/ 2808312 w 2808312"/>
                <a:gd name="connsiteY1" fmla="*/ 0 h 820182"/>
                <a:gd name="connsiteX2" fmla="*/ 2808312 w 2808312"/>
                <a:gd name="connsiteY2" fmla="*/ 820182 h 820182"/>
                <a:gd name="connsiteX3" fmla="*/ 0 w 2808312"/>
                <a:gd name="connsiteY3" fmla="*/ 820182 h 820182"/>
                <a:gd name="connsiteX4" fmla="*/ 0 w 2808312"/>
                <a:gd name="connsiteY4" fmla="*/ 0 h 820182"/>
                <a:gd name="connsiteX0-1" fmla="*/ 0 w 2808312"/>
                <a:gd name="connsiteY0-2" fmla="*/ 0 h 820182"/>
                <a:gd name="connsiteX1-3" fmla="*/ 2808312 w 2808312"/>
                <a:gd name="connsiteY1-4" fmla="*/ 0 h 820182"/>
                <a:gd name="connsiteX2-5" fmla="*/ 2808312 w 2808312"/>
                <a:gd name="connsiteY2-6" fmla="*/ 820182 h 820182"/>
                <a:gd name="connsiteX3-7" fmla="*/ 715108 w 2808312"/>
                <a:gd name="connsiteY3-8" fmla="*/ 820182 h 820182"/>
                <a:gd name="connsiteX4-9" fmla="*/ 0 w 2808312"/>
                <a:gd name="connsiteY4-10" fmla="*/ 0 h 820182"/>
                <a:gd name="connsiteX0-11" fmla="*/ 0 w 2808312"/>
                <a:gd name="connsiteY0-12" fmla="*/ 23446 h 843628"/>
                <a:gd name="connsiteX1-13" fmla="*/ 2357579 w 2808312"/>
                <a:gd name="connsiteY1-14" fmla="*/ 0 h 843628"/>
                <a:gd name="connsiteX2-15" fmla="*/ 2808312 w 2808312"/>
                <a:gd name="connsiteY2-16" fmla="*/ 843628 h 843628"/>
                <a:gd name="connsiteX3-17" fmla="*/ 715108 w 2808312"/>
                <a:gd name="connsiteY3-18" fmla="*/ 843628 h 843628"/>
                <a:gd name="connsiteX4-19" fmla="*/ 0 w 2808312"/>
                <a:gd name="connsiteY4-20" fmla="*/ 23446 h 843628"/>
                <a:gd name="connsiteX0-21" fmla="*/ 0 w 2808312"/>
                <a:gd name="connsiteY0-22" fmla="*/ 23446 h 843628"/>
                <a:gd name="connsiteX1-23" fmla="*/ 2357579 w 2808312"/>
                <a:gd name="connsiteY1-24" fmla="*/ 0 h 843628"/>
                <a:gd name="connsiteX2-25" fmla="*/ 2808312 w 2808312"/>
                <a:gd name="connsiteY2-26" fmla="*/ 843628 h 843628"/>
                <a:gd name="connsiteX3-27" fmla="*/ 602425 w 2808312"/>
                <a:gd name="connsiteY3-28" fmla="*/ 831905 h 843628"/>
                <a:gd name="connsiteX4-29" fmla="*/ 0 w 2808312"/>
                <a:gd name="connsiteY4-30" fmla="*/ 23446 h 843628"/>
                <a:gd name="connsiteX0-31" fmla="*/ 0 w 2778263"/>
                <a:gd name="connsiteY0-32" fmla="*/ 23446 h 831905"/>
                <a:gd name="connsiteX1-33" fmla="*/ 2357579 w 2778263"/>
                <a:gd name="connsiteY1-34" fmla="*/ 0 h 831905"/>
                <a:gd name="connsiteX2-35" fmla="*/ 2778263 w 2778263"/>
                <a:gd name="connsiteY2-36" fmla="*/ 808459 h 831905"/>
                <a:gd name="connsiteX3-37" fmla="*/ 602425 w 2778263"/>
                <a:gd name="connsiteY3-38" fmla="*/ 831905 h 831905"/>
                <a:gd name="connsiteX4-39" fmla="*/ 0 w 2778263"/>
                <a:gd name="connsiteY4-40" fmla="*/ 23446 h 831905"/>
                <a:gd name="connsiteX0-41" fmla="*/ 0 w 2824523"/>
                <a:gd name="connsiteY0-42" fmla="*/ 0 h 836572"/>
                <a:gd name="connsiteX1-43" fmla="*/ 2403839 w 2824523"/>
                <a:gd name="connsiteY1-44" fmla="*/ 4667 h 836572"/>
                <a:gd name="connsiteX2-45" fmla="*/ 2824523 w 2824523"/>
                <a:gd name="connsiteY2-46" fmla="*/ 813126 h 836572"/>
                <a:gd name="connsiteX3-47" fmla="*/ 648685 w 2824523"/>
                <a:gd name="connsiteY3-48" fmla="*/ 836572 h 836572"/>
                <a:gd name="connsiteX4-49" fmla="*/ 0 w 2824523"/>
                <a:gd name="connsiteY4-50" fmla="*/ 0 h 836572"/>
                <a:gd name="connsiteX0-51" fmla="*/ 0 w 3271698"/>
                <a:gd name="connsiteY0-52" fmla="*/ 0 h 836572"/>
                <a:gd name="connsiteX1-53" fmla="*/ 2403839 w 3271698"/>
                <a:gd name="connsiteY1-54" fmla="*/ 4667 h 836572"/>
                <a:gd name="connsiteX2-55" fmla="*/ 3271698 w 3271698"/>
                <a:gd name="connsiteY2-56" fmla="*/ 822497 h 836572"/>
                <a:gd name="connsiteX3-57" fmla="*/ 648685 w 3271698"/>
                <a:gd name="connsiteY3-58" fmla="*/ 836572 h 836572"/>
                <a:gd name="connsiteX4-59" fmla="*/ 0 w 3271698"/>
                <a:gd name="connsiteY4-60" fmla="*/ 0 h 836572"/>
                <a:gd name="connsiteX0-61" fmla="*/ 0 w 2724295"/>
                <a:gd name="connsiteY0-62" fmla="*/ 0 h 841241"/>
                <a:gd name="connsiteX1-63" fmla="*/ 2403839 w 2724295"/>
                <a:gd name="connsiteY1-64" fmla="*/ 4667 h 841241"/>
                <a:gd name="connsiteX2-65" fmla="*/ 2724295 w 2724295"/>
                <a:gd name="connsiteY2-66" fmla="*/ 841241 h 841241"/>
                <a:gd name="connsiteX3-67" fmla="*/ 648685 w 2724295"/>
                <a:gd name="connsiteY3-68" fmla="*/ 836572 h 841241"/>
                <a:gd name="connsiteX4-69" fmla="*/ 0 w 2724295"/>
                <a:gd name="connsiteY4-70" fmla="*/ 0 h 84124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24295" h="841241">
                  <a:moveTo>
                    <a:pt x="0" y="0"/>
                  </a:moveTo>
                  <a:lnTo>
                    <a:pt x="2403839" y="4667"/>
                  </a:lnTo>
                  <a:lnTo>
                    <a:pt x="2724295" y="841241"/>
                  </a:lnTo>
                  <a:lnTo>
                    <a:pt x="648685" y="836572"/>
                  </a:lnTo>
                  <a:lnTo>
                    <a:pt x="0" y="0"/>
                  </a:lnTo>
                  <a:close/>
                </a:path>
              </a:pathLst>
            </a:custGeom>
            <a:gradFill flip="none" rotWithShape="1">
              <a:gsLst>
                <a:gs pos="100000">
                  <a:srgbClr val="86A424"/>
                </a:gs>
                <a:gs pos="26000">
                  <a:srgbClr val="FFFF00"/>
                </a:gs>
              </a:gsLst>
              <a:path path="circle">
                <a:fillToRect l="50000" t="50000" r="50000" b="50000"/>
              </a:path>
              <a:tileRect/>
            </a:gradFill>
            <a:ln>
              <a:noFill/>
            </a:ln>
            <a:effectLst>
              <a:innerShdw blurRad="114300">
                <a:schemeClr val="accent3">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5" name="矩形 2"/>
            <p:cNvSpPr/>
            <p:nvPr/>
          </p:nvSpPr>
          <p:spPr>
            <a:xfrm flipH="1">
              <a:off x="1842203" y="2282912"/>
              <a:ext cx="5105600" cy="1578136"/>
            </a:xfrm>
            <a:custGeom>
              <a:avLst/>
              <a:gdLst>
                <a:gd name="connsiteX0" fmla="*/ 0 w 2808312"/>
                <a:gd name="connsiteY0" fmla="*/ 0 h 820182"/>
                <a:gd name="connsiteX1" fmla="*/ 2808312 w 2808312"/>
                <a:gd name="connsiteY1" fmla="*/ 0 h 820182"/>
                <a:gd name="connsiteX2" fmla="*/ 2808312 w 2808312"/>
                <a:gd name="connsiteY2" fmla="*/ 820182 h 820182"/>
                <a:gd name="connsiteX3" fmla="*/ 0 w 2808312"/>
                <a:gd name="connsiteY3" fmla="*/ 820182 h 820182"/>
                <a:gd name="connsiteX4" fmla="*/ 0 w 2808312"/>
                <a:gd name="connsiteY4" fmla="*/ 0 h 820182"/>
                <a:gd name="connsiteX0-1" fmla="*/ 0 w 2808312"/>
                <a:gd name="connsiteY0-2" fmla="*/ 0 h 820182"/>
                <a:gd name="connsiteX1-3" fmla="*/ 2808312 w 2808312"/>
                <a:gd name="connsiteY1-4" fmla="*/ 0 h 820182"/>
                <a:gd name="connsiteX2-5" fmla="*/ 2808312 w 2808312"/>
                <a:gd name="connsiteY2-6" fmla="*/ 820182 h 820182"/>
                <a:gd name="connsiteX3-7" fmla="*/ 715108 w 2808312"/>
                <a:gd name="connsiteY3-8" fmla="*/ 820182 h 820182"/>
                <a:gd name="connsiteX4-9" fmla="*/ 0 w 2808312"/>
                <a:gd name="connsiteY4-10" fmla="*/ 0 h 820182"/>
                <a:gd name="connsiteX0-11" fmla="*/ 0 w 2808312"/>
                <a:gd name="connsiteY0-12" fmla="*/ 23446 h 843628"/>
                <a:gd name="connsiteX1-13" fmla="*/ 2357579 w 2808312"/>
                <a:gd name="connsiteY1-14" fmla="*/ 0 h 843628"/>
                <a:gd name="connsiteX2-15" fmla="*/ 2808312 w 2808312"/>
                <a:gd name="connsiteY2-16" fmla="*/ 843628 h 843628"/>
                <a:gd name="connsiteX3-17" fmla="*/ 715108 w 2808312"/>
                <a:gd name="connsiteY3-18" fmla="*/ 843628 h 843628"/>
                <a:gd name="connsiteX4-19" fmla="*/ 0 w 2808312"/>
                <a:gd name="connsiteY4-20" fmla="*/ 23446 h 843628"/>
                <a:gd name="connsiteX0-21" fmla="*/ 0 w 2808312"/>
                <a:gd name="connsiteY0-22" fmla="*/ 23446 h 843628"/>
                <a:gd name="connsiteX1-23" fmla="*/ 2357579 w 2808312"/>
                <a:gd name="connsiteY1-24" fmla="*/ 0 h 843628"/>
                <a:gd name="connsiteX2-25" fmla="*/ 2808312 w 2808312"/>
                <a:gd name="connsiteY2-26" fmla="*/ 843628 h 843628"/>
                <a:gd name="connsiteX3-27" fmla="*/ 602425 w 2808312"/>
                <a:gd name="connsiteY3-28" fmla="*/ 831905 h 843628"/>
                <a:gd name="connsiteX4-29" fmla="*/ 0 w 2808312"/>
                <a:gd name="connsiteY4-30" fmla="*/ 23446 h 843628"/>
                <a:gd name="connsiteX0-31" fmla="*/ 0 w 2778263"/>
                <a:gd name="connsiteY0-32" fmla="*/ 23446 h 831905"/>
                <a:gd name="connsiteX1-33" fmla="*/ 2357579 w 2778263"/>
                <a:gd name="connsiteY1-34" fmla="*/ 0 h 831905"/>
                <a:gd name="connsiteX2-35" fmla="*/ 2778263 w 2778263"/>
                <a:gd name="connsiteY2-36" fmla="*/ 808459 h 831905"/>
                <a:gd name="connsiteX3-37" fmla="*/ 602425 w 2778263"/>
                <a:gd name="connsiteY3-38" fmla="*/ 831905 h 831905"/>
                <a:gd name="connsiteX4-39" fmla="*/ 0 w 2778263"/>
                <a:gd name="connsiteY4-40" fmla="*/ 23446 h 831905"/>
                <a:gd name="connsiteX0-41" fmla="*/ 0 w 2824523"/>
                <a:gd name="connsiteY0-42" fmla="*/ 0 h 836572"/>
                <a:gd name="connsiteX1-43" fmla="*/ 2403839 w 2824523"/>
                <a:gd name="connsiteY1-44" fmla="*/ 4667 h 836572"/>
                <a:gd name="connsiteX2-45" fmla="*/ 2824523 w 2824523"/>
                <a:gd name="connsiteY2-46" fmla="*/ 813126 h 836572"/>
                <a:gd name="connsiteX3-47" fmla="*/ 648685 w 2824523"/>
                <a:gd name="connsiteY3-48" fmla="*/ 836572 h 836572"/>
                <a:gd name="connsiteX4-49" fmla="*/ 0 w 2824523"/>
                <a:gd name="connsiteY4-50" fmla="*/ 0 h 836572"/>
                <a:gd name="connsiteX0-51" fmla="*/ 0 w 3271698"/>
                <a:gd name="connsiteY0-52" fmla="*/ 0 h 836572"/>
                <a:gd name="connsiteX1-53" fmla="*/ 2403839 w 3271698"/>
                <a:gd name="connsiteY1-54" fmla="*/ 4667 h 836572"/>
                <a:gd name="connsiteX2-55" fmla="*/ 3271698 w 3271698"/>
                <a:gd name="connsiteY2-56" fmla="*/ 822497 h 836572"/>
                <a:gd name="connsiteX3-57" fmla="*/ 648685 w 3271698"/>
                <a:gd name="connsiteY3-58" fmla="*/ 836572 h 836572"/>
                <a:gd name="connsiteX4-59" fmla="*/ 0 w 3271698"/>
                <a:gd name="connsiteY4-60" fmla="*/ 0 h 8365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71698" h="836572">
                  <a:moveTo>
                    <a:pt x="0" y="0"/>
                  </a:moveTo>
                  <a:lnTo>
                    <a:pt x="2403839" y="4667"/>
                  </a:lnTo>
                  <a:lnTo>
                    <a:pt x="3271698" y="822497"/>
                  </a:lnTo>
                  <a:lnTo>
                    <a:pt x="648685" y="836572"/>
                  </a:lnTo>
                  <a:lnTo>
                    <a:pt x="0" y="0"/>
                  </a:lnTo>
                  <a:close/>
                </a:path>
              </a:pathLst>
            </a:custGeom>
            <a:gradFill flip="none" rotWithShape="1">
              <a:gsLst>
                <a:gs pos="100000">
                  <a:srgbClr val="86A424"/>
                </a:gs>
                <a:gs pos="26000">
                  <a:srgbClr val="FFFF00"/>
                </a:gs>
              </a:gsLst>
              <a:path path="circle">
                <a:fillToRect l="50000" t="50000" r="50000" b="50000"/>
              </a:path>
              <a:tileRect/>
            </a:gradFill>
            <a:ln>
              <a:noFill/>
            </a:ln>
            <a:effectLst>
              <a:innerShdw blurRad="114300">
                <a:schemeClr val="accent3">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6" name="矩形 1"/>
            <p:cNvSpPr/>
            <p:nvPr/>
          </p:nvSpPr>
          <p:spPr>
            <a:xfrm>
              <a:off x="3199591" y="2276872"/>
              <a:ext cx="4900801" cy="3125524"/>
            </a:xfrm>
            <a:custGeom>
              <a:avLst/>
              <a:gdLst>
                <a:gd name="connsiteX0" fmla="*/ 0 w 3456384"/>
                <a:gd name="connsiteY0" fmla="*/ 0 h 2664296"/>
                <a:gd name="connsiteX1" fmla="*/ 3456384 w 3456384"/>
                <a:gd name="connsiteY1" fmla="*/ 0 h 2664296"/>
                <a:gd name="connsiteX2" fmla="*/ 3456384 w 3456384"/>
                <a:gd name="connsiteY2" fmla="*/ 2664296 h 2664296"/>
                <a:gd name="connsiteX3" fmla="*/ 0 w 3456384"/>
                <a:gd name="connsiteY3" fmla="*/ 2664296 h 2664296"/>
                <a:gd name="connsiteX4" fmla="*/ 0 w 3456384"/>
                <a:gd name="connsiteY4" fmla="*/ 0 h 2664296"/>
                <a:gd name="connsiteX0-1" fmla="*/ 0 w 3456384"/>
                <a:gd name="connsiteY0-2" fmla="*/ 0 h 2664296"/>
                <a:gd name="connsiteX1-3" fmla="*/ 3456384 w 3456384"/>
                <a:gd name="connsiteY1-4" fmla="*/ 0 h 2664296"/>
                <a:gd name="connsiteX2-5" fmla="*/ 3456384 w 3456384"/>
                <a:gd name="connsiteY2-6" fmla="*/ 2664296 h 2664296"/>
                <a:gd name="connsiteX3-7" fmla="*/ 386862 w 3456384"/>
                <a:gd name="connsiteY3-8" fmla="*/ 2652573 h 2664296"/>
                <a:gd name="connsiteX4-9" fmla="*/ 0 w 3456384"/>
                <a:gd name="connsiteY4-10" fmla="*/ 0 h 2664296"/>
                <a:gd name="connsiteX0-11" fmla="*/ 0 w 3948753"/>
                <a:gd name="connsiteY0-12" fmla="*/ 0 h 2664296"/>
                <a:gd name="connsiteX1-13" fmla="*/ 3456384 w 3948753"/>
                <a:gd name="connsiteY1-14" fmla="*/ 0 h 2664296"/>
                <a:gd name="connsiteX2-15" fmla="*/ 3948753 w 3948753"/>
                <a:gd name="connsiteY2-16" fmla="*/ 2664296 h 2664296"/>
                <a:gd name="connsiteX3-17" fmla="*/ 386862 w 3948753"/>
                <a:gd name="connsiteY3-18" fmla="*/ 2652573 h 2664296"/>
                <a:gd name="connsiteX4-19" fmla="*/ 0 w 3948753"/>
                <a:gd name="connsiteY4-20" fmla="*/ 0 h 2664296"/>
                <a:gd name="connsiteX0-21" fmla="*/ 0 w 3948753"/>
                <a:gd name="connsiteY0-22" fmla="*/ 0 h 2676019"/>
                <a:gd name="connsiteX1-23" fmla="*/ 3456384 w 3948753"/>
                <a:gd name="connsiteY1-24" fmla="*/ 0 h 2676019"/>
                <a:gd name="connsiteX2-25" fmla="*/ 3948753 w 3948753"/>
                <a:gd name="connsiteY2-26" fmla="*/ 2664296 h 2676019"/>
                <a:gd name="connsiteX3-27" fmla="*/ 234462 w 3948753"/>
                <a:gd name="connsiteY3-28" fmla="*/ 2676019 h 2676019"/>
                <a:gd name="connsiteX4-29" fmla="*/ 0 w 3948753"/>
                <a:gd name="connsiteY4-30" fmla="*/ 0 h 2676019"/>
                <a:gd name="connsiteX0-31" fmla="*/ 0 w 3878415"/>
                <a:gd name="connsiteY0-32" fmla="*/ 0 h 2676019"/>
                <a:gd name="connsiteX1-33" fmla="*/ 3456384 w 3878415"/>
                <a:gd name="connsiteY1-34" fmla="*/ 0 h 2676019"/>
                <a:gd name="connsiteX2-35" fmla="*/ 3878415 w 3878415"/>
                <a:gd name="connsiteY2-36" fmla="*/ 2652573 h 2676019"/>
                <a:gd name="connsiteX3-37" fmla="*/ 234462 w 3878415"/>
                <a:gd name="connsiteY3-38" fmla="*/ 2676019 h 2676019"/>
                <a:gd name="connsiteX4-39" fmla="*/ 0 w 3878415"/>
                <a:gd name="connsiteY4-40" fmla="*/ 0 h 2676019"/>
                <a:gd name="connsiteX0-41" fmla="*/ 0 w 4034826"/>
                <a:gd name="connsiteY0-42" fmla="*/ 12032 h 2676019"/>
                <a:gd name="connsiteX1-43" fmla="*/ 3612795 w 4034826"/>
                <a:gd name="connsiteY1-44" fmla="*/ 0 h 2676019"/>
                <a:gd name="connsiteX2-45" fmla="*/ 4034826 w 4034826"/>
                <a:gd name="connsiteY2-46" fmla="*/ 2652573 h 2676019"/>
                <a:gd name="connsiteX3-47" fmla="*/ 390873 w 4034826"/>
                <a:gd name="connsiteY3-48" fmla="*/ 2676019 h 2676019"/>
                <a:gd name="connsiteX4-49" fmla="*/ 0 w 4034826"/>
                <a:gd name="connsiteY4-50" fmla="*/ 12032 h 26760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34826" h="2676019">
                  <a:moveTo>
                    <a:pt x="0" y="12032"/>
                  </a:moveTo>
                  <a:lnTo>
                    <a:pt x="3612795" y="0"/>
                  </a:lnTo>
                  <a:lnTo>
                    <a:pt x="4034826" y="2652573"/>
                  </a:lnTo>
                  <a:lnTo>
                    <a:pt x="390873" y="2676019"/>
                  </a:lnTo>
                  <a:lnTo>
                    <a:pt x="0" y="12032"/>
                  </a:lnTo>
                  <a:close/>
                </a:path>
              </a:pathLst>
            </a:custGeom>
            <a:gradFill flip="none" rotWithShape="1">
              <a:gsLst>
                <a:gs pos="100000">
                  <a:srgbClr val="86A424"/>
                </a:gs>
                <a:gs pos="26000">
                  <a:srgbClr val="FFFF00"/>
                </a:gs>
              </a:gsLst>
              <a:path path="circle">
                <a:fillToRect l="50000" t="50000" r="50000" b="50000"/>
              </a:path>
              <a:tileRect/>
            </a:gradFill>
            <a:ln>
              <a:noFill/>
            </a:ln>
            <a:effectLst>
              <a:innerShdw blurRad="114300">
                <a:schemeClr val="accent3">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17" name="椭圆 11"/>
            <p:cNvSpPr/>
            <p:nvPr/>
          </p:nvSpPr>
          <p:spPr>
            <a:xfrm>
              <a:off x="3204178" y="2260668"/>
              <a:ext cx="4559193" cy="1672389"/>
            </a:xfrm>
            <a:custGeom>
              <a:avLst/>
              <a:gdLst/>
              <a:ahLst/>
              <a:cxnLst/>
              <a:rect l="l" t="t" r="r" b="b"/>
              <a:pathLst>
                <a:path w="4559193" h="1672389">
                  <a:moveTo>
                    <a:pt x="4388192" y="0"/>
                  </a:moveTo>
                  <a:lnTo>
                    <a:pt x="4559193" y="1033508"/>
                  </a:lnTo>
                  <a:cubicBezTo>
                    <a:pt x="4089140" y="1414195"/>
                    <a:pt x="3174809" y="1672389"/>
                    <a:pt x="2123907" y="1672389"/>
                  </a:cubicBezTo>
                  <a:cubicBezTo>
                    <a:pt x="1376793" y="1672389"/>
                    <a:pt x="698703" y="1541893"/>
                    <a:pt x="200596" y="1328699"/>
                  </a:cubicBezTo>
                  <a:lnTo>
                    <a:pt x="0" y="14053"/>
                  </a:lnTo>
                  <a:close/>
                </a:path>
              </a:pathLst>
            </a:custGeom>
            <a:solidFill>
              <a:srgbClr val="FFFF9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4" name="矩形 3"/>
          <p:cNvSpPr/>
          <p:nvPr/>
        </p:nvSpPr>
        <p:spPr>
          <a:xfrm>
            <a:off x="5072822" y="2730710"/>
            <a:ext cx="6096000" cy="2492990"/>
          </a:xfrm>
          <a:prstGeom prst="rect">
            <a:avLst/>
          </a:prstGeom>
        </p:spPr>
        <p:txBody>
          <a:bodyPr>
            <a:spAutoFit/>
          </a:bodyPr>
          <a:lstStyle/>
          <a:p>
            <a:pPr indent="457200">
              <a:lnSpc>
                <a:spcPct val="130000"/>
              </a:lnSpc>
            </a:pPr>
            <a:r>
              <a:rPr lang="en-US" altLang="zh-CN" sz="2400" dirty="0">
                <a:latin typeface="Times New Roman" panose="02020603050405020304" pitchFamily="18" charset="0"/>
                <a:cs typeface="Times New Roman" panose="02020603050405020304" pitchFamily="18" charset="0"/>
              </a:rPr>
              <a:t>✧     in honor of…</a:t>
            </a:r>
          </a:p>
          <a:p>
            <a:pPr indent="457200">
              <a:lnSpc>
                <a:spcPct val="130000"/>
              </a:lnSpc>
            </a:pPr>
            <a:r>
              <a:rPr lang="en-US" altLang="zh-CN" sz="2400" dirty="0">
                <a:latin typeface="Times New Roman" panose="02020603050405020304" pitchFamily="18" charset="0"/>
                <a:cs typeface="Times New Roman" panose="02020603050405020304" pitchFamily="18" charset="0"/>
              </a:rPr>
              <a:t>✧     … request the pleasure of…</a:t>
            </a:r>
          </a:p>
          <a:p>
            <a:pPr indent="457200">
              <a:lnSpc>
                <a:spcPct val="130000"/>
              </a:lnSpc>
            </a:pPr>
            <a:r>
              <a:rPr lang="en-US" altLang="zh-CN" sz="2400" dirty="0">
                <a:latin typeface="Times New Roman" panose="02020603050405020304" pitchFamily="18" charset="0"/>
                <a:cs typeface="Times New Roman" panose="02020603050405020304" pitchFamily="18" charset="0"/>
              </a:rPr>
              <a:t>✧     … accept with pleasure of…</a:t>
            </a:r>
          </a:p>
          <a:p>
            <a:pPr indent="457200">
              <a:lnSpc>
                <a:spcPct val="130000"/>
              </a:lnSpc>
            </a:pPr>
            <a:r>
              <a:rPr lang="en-US" altLang="zh-CN" sz="2400" dirty="0">
                <a:latin typeface="Times New Roman" panose="02020603050405020304" pitchFamily="18" charset="0"/>
                <a:cs typeface="Times New Roman" panose="02020603050405020304" pitchFamily="18" charset="0"/>
              </a:rPr>
              <a:t>✧     … regret that…</a:t>
            </a:r>
          </a:p>
          <a:p>
            <a:pPr indent="457200">
              <a:lnSpc>
                <a:spcPct val="130000"/>
              </a:lnSpc>
            </a:pPr>
            <a:r>
              <a:rPr lang="en-US" altLang="zh-CN" sz="2400" dirty="0">
                <a:latin typeface="Times New Roman" panose="02020603050405020304" pitchFamily="18" charset="0"/>
                <a:cs typeface="Times New Roman" panose="02020603050405020304" pitchFamily="18" charset="0"/>
              </a:rPr>
              <a:t>✧     … prevents… acceptance of…</a:t>
            </a:r>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I~{0_IU`$N[KD7{VL5AW"/>
          <p:cNvPicPr>
            <a:picLocks noChangeAspect="1"/>
          </p:cNvPicPr>
          <p:nvPr/>
        </p:nvPicPr>
        <p:blipFill>
          <a:blip r:embed="rId2" cstate="print"/>
          <a:stretch>
            <a:fillRect/>
          </a:stretch>
        </p:blipFill>
        <p:spPr>
          <a:xfrm>
            <a:off x="1766570" y="1826895"/>
            <a:ext cx="8658225" cy="4621530"/>
          </a:xfrm>
          <a:prstGeom prst="rect">
            <a:avLst/>
          </a:prstGeom>
        </p:spPr>
      </p:pic>
      <p:sp>
        <p:nvSpPr>
          <p:cNvPr id="5" name="文本框 4"/>
          <p:cNvSpPr txBox="1"/>
          <p:nvPr/>
        </p:nvSpPr>
        <p:spPr>
          <a:xfrm>
            <a:off x="1666875" y="265430"/>
            <a:ext cx="8876030" cy="829945"/>
          </a:xfrm>
          <a:prstGeom prst="rect">
            <a:avLst/>
          </a:prstGeom>
          <a:noFill/>
        </p:spPr>
        <p:txBody>
          <a:bodyPr wrap="square" rtlCol="0">
            <a:spAutoFit/>
          </a:bodyPr>
          <a:lstStyle/>
          <a:p>
            <a:r>
              <a:rPr lang="en-US" altLang="zh-CN" sz="2400">
                <a:solidFill>
                  <a:schemeClr val="accent1"/>
                </a:solidFill>
                <a:effectLst>
                  <a:outerShdw blurRad="38100" dist="25400" dir="5400000" algn="ctr" rotWithShape="0">
                    <a:srgbClr val="6E747A">
                      <a:alpha val="43000"/>
                    </a:srgbClr>
                  </a:outerShdw>
                </a:effectLst>
              </a:rPr>
              <a:t>Do you have the habit of playing Tai Ji every day? Do you think the lifestyle of combining our body and mind into one is important or not?</a:t>
            </a:r>
          </a:p>
        </p:txBody>
      </p:sp>
    </p:spTree>
  </p:cSld>
  <p:clrMapOvr>
    <a:masterClrMapping/>
  </p:clrMapOvr>
  <mc:AlternateContent xmlns:mc="http://schemas.openxmlformats.org/markup-compatibility/2006">
    <mc:Choice xmlns:p14="http://schemas.microsoft.com/office/powerpoint/2010/main" xmlns="" Requires="p14">
      <p:transition spd="slow">
        <p14:gallery dir="l"/>
      </p:transition>
    </mc:Choice>
    <mc:Fallback>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cov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H_SubTitle_1"/>
          <p:cNvSpPr>
            <a:spLocks noChangeArrowheads="1"/>
          </p:cNvSpPr>
          <p:nvPr>
            <p:custDataLst>
              <p:tags r:id="rId1"/>
            </p:custDataLst>
          </p:nvPr>
        </p:nvSpPr>
        <p:spPr bwMode="auto">
          <a:xfrm>
            <a:off x="844674" y="808128"/>
            <a:ext cx="7555047" cy="942613"/>
          </a:xfrm>
          <a:prstGeom prst="parallelogram">
            <a:avLst>
              <a:gd name="adj" fmla="val 20381"/>
            </a:avLst>
          </a:prstGeom>
          <a:solidFill>
            <a:srgbClr val="31BEA6"/>
          </a:solidFill>
          <a:ln w="9525">
            <a:noFill/>
            <a:miter lim="800000"/>
          </a:ln>
        </p:spPr>
        <p:txBody>
          <a:bodyPr lIns="0" tIns="0" rIns="0" bIns="0" anchor="ctr"/>
          <a:lstStyle/>
          <a:p>
            <a:r>
              <a:rPr lang="en-US" altLang="zh-CN" b="1" dirty="0">
                <a:solidFill>
                  <a:srgbClr val="FFFFFF"/>
                </a:solidFill>
                <a:latin typeface="微软雅黑" panose="020B0503020204020204" pitchFamily="34" charset="-122"/>
                <a:ea typeface="微软雅黑" panose="020B0503020204020204" pitchFamily="34" charset="-122"/>
              </a:rPr>
              <a:t>Watch the video again and choose the correct words to fill in the blanks.</a:t>
            </a:r>
            <a:endParaRPr lang="da-DK" altLang="zh-CN" b="1" dirty="0">
              <a:solidFill>
                <a:srgbClr val="FFFFFF"/>
              </a:solidFill>
              <a:latin typeface="微软雅黑" panose="020B0503020204020204" pitchFamily="34" charset="-122"/>
              <a:ea typeface="微软雅黑" panose="020B0503020204020204" pitchFamily="34" charset="-122"/>
            </a:endParaRPr>
          </a:p>
        </p:txBody>
      </p:sp>
      <p:sp>
        <p:nvSpPr>
          <p:cNvPr id="7" name="MH_Other_1"/>
          <p:cNvSpPr txBox="1">
            <a:spLocks noChangeArrowheads="1"/>
          </p:cNvSpPr>
          <p:nvPr>
            <p:custDataLst>
              <p:tags r:id="rId2"/>
            </p:custDataLst>
          </p:nvPr>
        </p:nvSpPr>
        <p:spPr bwMode="auto">
          <a:xfrm>
            <a:off x="216026" y="257264"/>
            <a:ext cx="1219200" cy="1200150"/>
          </a:xfrm>
          <a:prstGeom prst="rect">
            <a:avLst/>
          </a:prstGeom>
          <a:noFill/>
          <a:ln w="9525">
            <a:noFill/>
            <a:miter lim="800000"/>
          </a:ln>
        </p:spPr>
        <p:txBody>
          <a:bodyPr lIns="0" tIns="0" rIns="0" bIns="0" anchor="ctr"/>
          <a:lstStyle/>
          <a:p>
            <a:pPr algn="ctr" eaLnBrk="1" hangingPunct="1"/>
            <a:r>
              <a:rPr lang="en-US" altLang="zh-CN" sz="8800" i="1" dirty="0">
                <a:solidFill>
                  <a:srgbClr val="31BEA6"/>
                </a:solidFill>
                <a:latin typeface="Elephant" pitchFamily="18" charset="0"/>
                <a:cs typeface="Aharoni" pitchFamily="2" charset="-79"/>
              </a:rPr>
              <a:t>2</a:t>
            </a:r>
            <a:endParaRPr lang="zh-CN" altLang="en-US" sz="8800" i="1" dirty="0">
              <a:solidFill>
                <a:srgbClr val="31BEA6"/>
              </a:solidFill>
              <a:latin typeface="Elephant" pitchFamily="18" charset="0"/>
              <a:cs typeface="Aharoni" pitchFamily="2" charset="-79"/>
            </a:endParaRPr>
          </a:p>
        </p:txBody>
      </p:sp>
      <p:pic>
        <p:nvPicPr>
          <p:cNvPr id="3" name="图片 2"/>
          <p:cNvPicPr>
            <a:picLocks noChangeAspect="1"/>
          </p:cNvPicPr>
          <p:nvPr/>
        </p:nvPicPr>
        <p:blipFill>
          <a:blip r:embed="rId4" cstate="print">
            <a:clrChange>
              <a:clrFrom>
                <a:srgbClr val="FFFFFF"/>
              </a:clrFrom>
              <a:clrTo>
                <a:srgbClr val="FFFFFF">
                  <a:alpha val="0"/>
                </a:srgbClr>
              </a:clrTo>
            </a:clrChange>
          </a:blip>
          <a:stretch>
            <a:fillRect/>
          </a:stretch>
        </p:blipFill>
        <p:spPr>
          <a:xfrm>
            <a:off x="2454689" y="1958748"/>
            <a:ext cx="9790476" cy="685714"/>
          </a:xfrm>
          <a:prstGeom prst="rect">
            <a:avLst/>
          </a:prstGeom>
        </p:spPr>
      </p:pic>
      <p:sp>
        <p:nvSpPr>
          <p:cNvPr id="5" name="矩形 4"/>
          <p:cNvSpPr/>
          <p:nvPr/>
        </p:nvSpPr>
        <p:spPr>
          <a:xfrm>
            <a:off x="1107516" y="2841832"/>
            <a:ext cx="9976969" cy="3293209"/>
          </a:xfrm>
          <a:prstGeom prst="rect">
            <a:avLst/>
          </a:prstGeom>
        </p:spPr>
        <p:txBody>
          <a:bodyPr wrap="square">
            <a:spAutoFit/>
          </a:bodyPr>
          <a:lstStyle/>
          <a:p>
            <a:pPr indent="457200">
              <a:lnSpc>
                <a:spcPct val="130000"/>
              </a:lnSpc>
            </a:pPr>
            <a:r>
              <a:rPr lang="en-US" altLang="zh-CN" sz="2000" dirty="0">
                <a:latin typeface="Times New Roman" panose="02020603050405020304" pitchFamily="18" charset="0"/>
                <a:cs typeface="Times New Roman" panose="02020603050405020304" pitchFamily="18" charset="0"/>
              </a:rPr>
              <a:t>What am I supposed to do right now? I feel bored, I don’t know what to do. I feel bored, what do I do when I don’t have the __________? Do none of us talk to each other anymore? Where is the Wi-Fi? I don’t… No one is _____________. I don’t understand. I’m never </a:t>
            </a:r>
            <a:r>
              <a:rPr lang="en-US" altLang="zh-CN" sz="2000" dirty="0" err="1">
                <a:latin typeface="Times New Roman" panose="02020603050405020304" pitchFamily="18" charset="0"/>
                <a:cs typeface="Times New Roman" panose="02020603050405020304" pitchFamily="18" charset="0"/>
              </a:rPr>
              <a:t>gonna</a:t>
            </a:r>
            <a:r>
              <a:rPr lang="en-US" altLang="zh-CN" sz="2000" dirty="0">
                <a:latin typeface="Times New Roman" panose="02020603050405020304" pitchFamily="18" charset="0"/>
                <a:cs typeface="Times New Roman" panose="02020603050405020304" pitchFamily="18" charset="0"/>
              </a:rPr>
              <a:t> see a _______ cat on the Internet again.</a:t>
            </a:r>
          </a:p>
          <a:p>
            <a:pPr indent="457200">
              <a:lnSpc>
                <a:spcPct val="130000"/>
              </a:lnSpc>
            </a:pPr>
            <a:r>
              <a:rPr lang="en-US" altLang="zh-CN" sz="2000" dirty="0">
                <a:latin typeface="Times New Roman" panose="02020603050405020304" pitchFamily="18" charset="0"/>
                <a:cs typeface="Times New Roman" panose="02020603050405020304" pitchFamily="18" charset="0"/>
              </a:rPr>
              <a:t>Wait, maybe this isn’t so bad. Maybe I’ll have more time to do the things I’ve been meaning to do. I’ll be so free! There’s _________, there’s _________, there’s things to be seen! Maybe life will be better without… (Wi-Fi is back on.) Oh thank god! Oh, phew ( </a:t>
            </a:r>
            <a:r>
              <a:rPr lang="zh-CN" altLang="en-US" sz="2000" dirty="0">
                <a:latin typeface="Times New Roman" panose="02020603050405020304" pitchFamily="18" charset="0"/>
                <a:cs typeface="Times New Roman" panose="02020603050405020304" pitchFamily="18" charset="0"/>
              </a:rPr>
              <a:t>哎呀</a:t>
            </a:r>
            <a:r>
              <a:rPr lang="en-US" altLang="zh-CN" sz="2000" dirty="0">
                <a:latin typeface="Times New Roman" panose="02020603050405020304" pitchFamily="18" charset="0"/>
                <a:cs typeface="Times New Roman" panose="02020603050405020304" pitchFamily="18" charset="0"/>
              </a:rPr>
              <a:t>)! Now back to what I was doing.</a:t>
            </a:r>
            <a:endParaRPr lang="zh-CN" altLang="en-US" sz="2000" dirty="0">
              <a:latin typeface="Times New Roman" panose="02020603050405020304" pitchFamily="18" charset="0"/>
              <a:cs typeface="Times New Roman" panose="02020603050405020304" pitchFamily="18" charset="0"/>
            </a:endParaRPr>
          </a:p>
        </p:txBody>
      </p:sp>
      <p:sp>
        <p:nvSpPr>
          <p:cNvPr id="8" name="矩形 7"/>
          <p:cNvSpPr/>
          <p:nvPr/>
        </p:nvSpPr>
        <p:spPr>
          <a:xfrm>
            <a:off x="4833164" y="3208251"/>
            <a:ext cx="1262836" cy="461665"/>
          </a:xfrm>
          <a:prstGeom prst="rect">
            <a:avLst/>
          </a:prstGeom>
        </p:spPr>
        <p:txBody>
          <a:bodyPr wrap="square">
            <a:spAutoFit/>
          </a:bodyPr>
          <a:lstStyle/>
          <a:p>
            <a:r>
              <a:rPr lang="en-US" altLang="zh-CN" sz="2400" b="1" i="1" dirty="0">
                <a:solidFill>
                  <a:srgbClr val="FF0000"/>
                </a:solidFill>
              </a:rPr>
              <a:t>Internet</a:t>
            </a:r>
            <a:endParaRPr lang="zh-CN" altLang="en-US" dirty="0"/>
          </a:p>
        </p:txBody>
      </p:sp>
      <p:sp>
        <p:nvSpPr>
          <p:cNvPr id="9" name="矩形 8"/>
          <p:cNvSpPr/>
          <p:nvPr/>
        </p:nvSpPr>
        <p:spPr>
          <a:xfrm>
            <a:off x="5415427" y="3579147"/>
            <a:ext cx="1488741" cy="461665"/>
          </a:xfrm>
          <a:prstGeom prst="rect">
            <a:avLst/>
          </a:prstGeom>
        </p:spPr>
        <p:txBody>
          <a:bodyPr wrap="none">
            <a:spAutoFit/>
          </a:bodyPr>
          <a:lstStyle/>
          <a:p>
            <a:r>
              <a:rPr lang="en-US" altLang="zh-CN" sz="2400" b="1" i="1" dirty="0">
                <a:solidFill>
                  <a:srgbClr val="FF0000"/>
                </a:solidFill>
              </a:rPr>
              <a:t>connected</a:t>
            </a:r>
            <a:endParaRPr lang="zh-CN" altLang="en-US" sz="2400" b="1" i="1" dirty="0">
              <a:solidFill>
                <a:srgbClr val="FF0000"/>
              </a:solidFill>
            </a:endParaRPr>
          </a:p>
        </p:txBody>
      </p:sp>
      <p:sp>
        <p:nvSpPr>
          <p:cNvPr id="10" name="矩形 9"/>
          <p:cNvSpPr/>
          <p:nvPr/>
        </p:nvSpPr>
        <p:spPr>
          <a:xfrm>
            <a:off x="1789681" y="3969902"/>
            <a:ext cx="907621" cy="461665"/>
          </a:xfrm>
          <a:prstGeom prst="rect">
            <a:avLst/>
          </a:prstGeom>
        </p:spPr>
        <p:txBody>
          <a:bodyPr wrap="none">
            <a:spAutoFit/>
          </a:bodyPr>
          <a:lstStyle/>
          <a:p>
            <a:r>
              <a:rPr lang="en-US" altLang="zh-CN" sz="2400" b="1" i="1" dirty="0">
                <a:solidFill>
                  <a:srgbClr val="FF0000"/>
                </a:solidFill>
              </a:rPr>
              <a:t>funny</a:t>
            </a:r>
            <a:endParaRPr lang="zh-CN" altLang="en-US" sz="2400" b="1" i="1" dirty="0">
              <a:solidFill>
                <a:srgbClr val="FF0000"/>
              </a:solidFill>
            </a:endParaRPr>
          </a:p>
        </p:txBody>
      </p:sp>
      <p:sp>
        <p:nvSpPr>
          <p:cNvPr id="11" name="矩形 10"/>
          <p:cNvSpPr/>
          <p:nvPr/>
        </p:nvSpPr>
        <p:spPr>
          <a:xfrm>
            <a:off x="5136872" y="4761007"/>
            <a:ext cx="1037463" cy="461665"/>
          </a:xfrm>
          <a:prstGeom prst="rect">
            <a:avLst/>
          </a:prstGeom>
        </p:spPr>
        <p:txBody>
          <a:bodyPr wrap="none">
            <a:spAutoFit/>
          </a:bodyPr>
          <a:lstStyle/>
          <a:p>
            <a:r>
              <a:rPr lang="en-US" altLang="zh-CN" sz="2400" b="1" i="1" dirty="0">
                <a:solidFill>
                  <a:srgbClr val="FF0000"/>
                </a:solidFill>
              </a:rPr>
              <a:t>nature</a:t>
            </a:r>
            <a:endParaRPr lang="zh-CN" altLang="en-US" sz="2400" b="1" i="1" dirty="0">
              <a:solidFill>
                <a:srgbClr val="FF0000"/>
              </a:solidFill>
            </a:endParaRPr>
          </a:p>
        </p:txBody>
      </p:sp>
      <p:sp>
        <p:nvSpPr>
          <p:cNvPr id="12" name="矩形 11"/>
          <p:cNvSpPr/>
          <p:nvPr/>
        </p:nvSpPr>
        <p:spPr>
          <a:xfrm>
            <a:off x="7184360" y="4757644"/>
            <a:ext cx="1072730" cy="461665"/>
          </a:xfrm>
          <a:prstGeom prst="rect">
            <a:avLst/>
          </a:prstGeom>
        </p:spPr>
        <p:txBody>
          <a:bodyPr wrap="none">
            <a:spAutoFit/>
          </a:bodyPr>
          <a:lstStyle/>
          <a:p>
            <a:r>
              <a:rPr lang="en-US" altLang="zh-CN" sz="2400" b="1" i="1" dirty="0">
                <a:solidFill>
                  <a:srgbClr val="FF0000"/>
                </a:solidFill>
              </a:rPr>
              <a:t>beauty</a:t>
            </a:r>
            <a:endParaRPr lang="zh-CN" altLang="en-US" sz="2400" b="1" i="1" dirty="0">
              <a:solidFill>
                <a:srgbClr val="FF0000"/>
              </a:solidFill>
            </a:endParaRPr>
          </a:p>
        </p:txBody>
      </p:sp>
    </p:spTree>
  </p:cSld>
  <p:clrMapOvr>
    <a:masterClrMapping/>
  </p:clrMapOvr>
  <mc:AlternateContent xmlns:mc="http://schemas.openxmlformats.org/markup-compatibility/2006">
    <mc:Choice xmlns:p14="http://schemas.microsoft.com/office/powerpoint/2010/main" xmlns="" Requires="p14">
      <p:transition spd="slow">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left)">
                                      <p:cBhvr>
                                        <p:cTn id="8" dur="500"/>
                                        <p:tgtEl>
                                          <p:spTgt spid="3"/>
                                        </p:tgtEl>
                                      </p:cBhvr>
                                    </p:animEffect>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H_SubTitle_1"/>
          <p:cNvSpPr>
            <a:spLocks noChangeArrowheads="1"/>
          </p:cNvSpPr>
          <p:nvPr>
            <p:custDataLst>
              <p:tags r:id="rId1"/>
            </p:custDataLst>
          </p:nvPr>
        </p:nvSpPr>
        <p:spPr bwMode="auto">
          <a:xfrm>
            <a:off x="825626" y="593323"/>
            <a:ext cx="8860634" cy="864091"/>
          </a:xfrm>
          <a:prstGeom prst="parallelogram">
            <a:avLst>
              <a:gd name="adj" fmla="val 20381"/>
            </a:avLst>
          </a:prstGeom>
          <a:solidFill>
            <a:schemeClr val="bg2">
              <a:lumMod val="50000"/>
            </a:schemeClr>
          </a:solidFill>
          <a:ln w="9525">
            <a:noFill/>
            <a:miter lim="800000"/>
          </a:ln>
        </p:spPr>
        <p:txBody>
          <a:bodyPr lIns="0" tIns="0" rIns="0" bIns="0" anchor="ctr"/>
          <a:lstStyle/>
          <a:p>
            <a:r>
              <a:rPr lang="en-US" altLang="zh-CN" b="1" dirty="0">
                <a:solidFill>
                  <a:srgbClr val="FFFFFF"/>
                </a:solidFill>
                <a:latin typeface="微软雅黑" panose="020B0503020204020204" pitchFamily="34" charset="-122"/>
                <a:ea typeface="微软雅黑" panose="020B0503020204020204" pitchFamily="34" charset="-122"/>
              </a:rPr>
              <a:t>Match the words to form phrases about new lifestyles and then make a sentence with each phrase.</a:t>
            </a:r>
            <a:endParaRPr lang="da-DK" altLang="zh-CN" b="1" dirty="0">
              <a:solidFill>
                <a:srgbClr val="FFFFFF"/>
              </a:solidFill>
              <a:latin typeface="微软雅黑" panose="020B0503020204020204" pitchFamily="34" charset="-122"/>
              <a:ea typeface="微软雅黑" panose="020B0503020204020204" pitchFamily="34" charset="-122"/>
            </a:endParaRPr>
          </a:p>
        </p:txBody>
      </p:sp>
      <p:sp>
        <p:nvSpPr>
          <p:cNvPr id="7" name="MH_Other_1"/>
          <p:cNvSpPr txBox="1">
            <a:spLocks noChangeArrowheads="1"/>
          </p:cNvSpPr>
          <p:nvPr>
            <p:custDataLst>
              <p:tags r:id="rId2"/>
            </p:custDataLst>
          </p:nvPr>
        </p:nvSpPr>
        <p:spPr bwMode="auto">
          <a:xfrm>
            <a:off x="216026" y="257264"/>
            <a:ext cx="1219200" cy="1200150"/>
          </a:xfrm>
          <a:prstGeom prst="rect">
            <a:avLst/>
          </a:prstGeom>
          <a:noFill/>
          <a:ln w="9525">
            <a:noFill/>
            <a:miter lim="800000"/>
          </a:ln>
        </p:spPr>
        <p:txBody>
          <a:bodyPr lIns="0" tIns="0" rIns="0" bIns="0" anchor="ctr"/>
          <a:lstStyle/>
          <a:p>
            <a:pPr algn="ctr" eaLnBrk="1" hangingPunct="1"/>
            <a:r>
              <a:rPr lang="en-US" altLang="zh-CN" sz="8800" i="1" dirty="0">
                <a:solidFill>
                  <a:schemeClr val="bg2">
                    <a:lumMod val="50000"/>
                  </a:schemeClr>
                </a:solidFill>
                <a:latin typeface="Elephant" pitchFamily="18" charset="0"/>
                <a:cs typeface="Aharoni" pitchFamily="2" charset="-79"/>
              </a:rPr>
              <a:t>3</a:t>
            </a:r>
            <a:endParaRPr lang="zh-CN" altLang="en-US" sz="8800" i="1" dirty="0">
              <a:solidFill>
                <a:schemeClr val="bg2">
                  <a:lumMod val="50000"/>
                </a:schemeClr>
              </a:solidFill>
              <a:latin typeface="Elephant" pitchFamily="18" charset="0"/>
              <a:cs typeface="Aharoni" pitchFamily="2" charset="-79"/>
            </a:endParaRPr>
          </a:p>
        </p:txBody>
      </p:sp>
      <p:sp>
        <p:nvSpPr>
          <p:cNvPr id="2" name="矩形 1"/>
          <p:cNvSpPr/>
          <p:nvPr/>
        </p:nvSpPr>
        <p:spPr>
          <a:xfrm>
            <a:off x="979967" y="2401874"/>
            <a:ext cx="10232066" cy="2893100"/>
          </a:xfrm>
          <a:prstGeom prst="rect">
            <a:avLst/>
          </a:prstGeom>
        </p:spPr>
        <p:txBody>
          <a:bodyPr wrap="square">
            <a:spAutoFit/>
          </a:bodyPr>
          <a:lstStyle/>
          <a:p>
            <a:pPr>
              <a:lnSpc>
                <a:spcPct val="130000"/>
              </a:lnSpc>
            </a:pPr>
            <a:r>
              <a:rPr lang="en-US" altLang="zh-CN" sz="2000" dirty="0">
                <a:latin typeface="Times New Roman" panose="02020603050405020304" pitchFamily="18" charset="0"/>
                <a:cs typeface="Times New Roman" panose="02020603050405020304" pitchFamily="18" charset="0"/>
              </a:rPr>
              <a:t>online                                     sharing ( </a:t>
            </a:r>
            <a:r>
              <a:rPr lang="zh-CN" altLang="en-US" sz="2000" dirty="0">
                <a:latin typeface="Times New Roman" panose="02020603050405020304" pitchFamily="18" charset="0"/>
                <a:cs typeface="Times New Roman" panose="02020603050405020304" pitchFamily="18" charset="0"/>
              </a:rPr>
              <a:t>共享</a:t>
            </a:r>
            <a:r>
              <a:rPr lang="en-US" altLang="zh-CN" sz="2000" dirty="0">
                <a:latin typeface="Times New Roman" panose="02020603050405020304" pitchFamily="18" charset="0"/>
                <a:cs typeface="Times New Roman" panose="02020603050405020304" pitchFamily="18" charset="0"/>
              </a:rPr>
              <a:t>)              ____________________________________</a:t>
            </a:r>
          </a:p>
          <a:p>
            <a:pPr>
              <a:lnSpc>
                <a:spcPct val="130000"/>
              </a:lnSpc>
            </a:pPr>
            <a:r>
              <a:rPr lang="en-US" altLang="zh-CN" sz="2000" dirty="0">
                <a:latin typeface="Times New Roman" panose="02020603050405020304" pitchFamily="18" charset="0"/>
                <a:cs typeface="Times New Roman" panose="02020603050405020304" pitchFamily="18" charset="0"/>
              </a:rPr>
              <a:t>mobile                                    lifestyle                         ____________________________________</a:t>
            </a:r>
          </a:p>
          <a:p>
            <a:pPr>
              <a:lnSpc>
                <a:spcPct val="130000"/>
              </a:lnSpc>
            </a:pPr>
            <a:r>
              <a:rPr lang="en-US" altLang="zh-CN" sz="2000" dirty="0">
                <a:latin typeface="Times New Roman" panose="02020603050405020304" pitchFamily="18" charset="0"/>
                <a:cs typeface="Times New Roman" panose="02020603050405020304" pitchFamily="18" charset="0"/>
              </a:rPr>
              <a:t>bike                                        payment                        ____________________________________</a:t>
            </a:r>
          </a:p>
          <a:p>
            <a:pPr>
              <a:lnSpc>
                <a:spcPct val="130000"/>
              </a:lnSpc>
            </a:pPr>
            <a:r>
              <a:rPr lang="en-US" altLang="zh-CN" sz="2000" dirty="0">
                <a:latin typeface="Times New Roman" panose="02020603050405020304" pitchFamily="18" charset="0"/>
                <a:cs typeface="Times New Roman" panose="02020603050405020304" pitchFamily="18" charset="0"/>
              </a:rPr>
              <a:t>low-carbon ( </a:t>
            </a:r>
            <a:r>
              <a:rPr lang="zh-CN" altLang="en-US" sz="2000" dirty="0">
                <a:latin typeface="Times New Roman" panose="02020603050405020304" pitchFamily="18" charset="0"/>
                <a:cs typeface="Times New Roman" panose="02020603050405020304" pitchFamily="18" charset="0"/>
              </a:rPr>
              <a:t>低碳的</a:t>
            </a:r>
            <a:r>
              <a:rPr lang="en-US" altLang="zh-CN" sz="2000" dirty="0">
                <a:latin typeface="Times New Roman" panose="02020603050405020304" pitchFamily="18" charset="0"/>
                <a:cs typeface="Times New Roman" panose="02020603050405020304" pitchFamily="18" charset="0"/>
              </a:rPr>
              <a:t>)            pooling ( </a:t>
            </a:r>
            <a:r>
              <a:rPr lang="zh-CN" altLang="en-US" sz="2000" dirty="0">
                <a:latin typeface="Times New Roman" panose="02020603050405020304" pitchFamily="18" charset="0"/>
                <a:cs typeface="Times New Roman" panose="02020603050405020304" pitchFamily="18" charset="0"/>
              </a:rPr>
              <a:t>共用</a:t>
            </a:r>
            <a:r>
              <a:rPr lang="en-US" altLang="zh-CN" sz="2000" dirty="0">
                <a:latin typeface="Times New Roman" panose="02020603050405020304" pitchFamily="18" charset="0"/>
                <a:cs typeface="Times New Roman" panose="02020603050405020304" pitchFamily="18" charset="0"/>
              </a:rPr>
              <a:t>)             ____________________________________</a:t>
            </a:r>
          </a:p>
          <a:p>
            <a:pPr>
              <a:lnSpc>
                <a:spcPct val="130000"/>
              </a:lnSpc>
            </a:pPr>
            <a:r>
              <a:rPr lang="en-US" altLang="zh-CN" sz="2000" dirty="0">
                <a:latin typeface="Times New Roman" panose="02020603050405020304" pitchFamily="18" charset="0"/>
                <a:cs typeface="Times New Roman" panose="02020603050405020304" pitchFamily="18" charset="0"/>
              </a:rPr>
              <a:t>car                                          shopping                       ____________________________________</a:t>
            </a:r>
          </a:p>
          <a:p>
            <a:pPr>
              <a:lnSpc>
                <a:spcPct val="130000"/>
              </a:lnSpc>
            </a:pPr>
            <a:r>
              <a:rPr lang="en-US" altLang="zh-CN" sz="2000" dirty="0">
                <a:latin typeface="Times New Roman" panose="02020603050405020304" pitchFamily="18" charset="0"/>
                <a:cs typeface="Times New Roman" panose="02020603050405020304" pitchFamily="18" charset="0"/>
              </a:rPr>
              <a:t>electric                                   delivery                         ____________________________________</a:t>
            </a:r>
          </a:p>
          <a:p>
            <a:pPr>
              <a:lnSpc>
                <a:spcPct val="130000"/>
              </a:lnSpc>
            </a:pPr>
            <a:r>
              <a:rPr lang="en-US" altLang="zh-CN" sz="2000" dirty="0">
                <a:latin typeface="Times New Roman" panose="02020603050405020304" pitchFamily="18" charset="0"/>
                <a:cs typeface="Times New Roman" panose="02020603050405020304" pitchFamily="18" charset="0"/>
              </a:rPr>
              <a:t>express ( </a:t>
            </a:r>
            <a:r>
              <a:rPr lang="zh-CN" altLang="en-US" sz="2000" dirty="0">
                <a:latin typeface="Times New Roman" panose="02020603050405020304" pitchFamily="18" charset="0"/>
                <a:cs typeface="Times New Roman" panose="02020603050405020304" pitchFamily="18" charset="0"/>
              </a:rPr>
              <a:t>快捷的</a:t>
            </a:r>
            <a:r>
              <a:rPr lang="en-US" altLang="zh-CN" sz="2000" dirty="0">
                <a:latin typeface="Times New Roman" panose="02020603050405020304" pitchFamily="18" charset="0"/>
                <a:cs typeface="Times New Roman" panose="02020603050405020304" pitchFamily="18" charset="0"/>
              </a:rPr>
              <a:t>)                  car                                 ____________________________________ </a:t>
            </a:r>
            <a:endParaRPr lang="zh-CN" altLang="en-US" sz="2000" dirty="0">
              <a:latin typeface="Times New Roman" panose="02020603050405020304" pitchFamily="18" charset="0"/>
              <a:cs typeface="Times New Roman" panose="02020603050405020304" pitchFamily="18" charset="0"/>
            </a:endParaRPr>
          </a:p>
        </p:txBody>
      </p:sp>
      <p:sp>
        <p:nvSpPr>
          <p:cNvPr id="8" name="矩形 7"/>
          <p:cNvSpPr/>
          <p:nvPr/>
        </p:nvSpPr>
        <p:spPr>
          <a:xfrm>
            <a:off x="7334104" y="2315757"/>
            <a:ext cx="2478564" cy="478272"/>
          </a:xfrm>
          <a:prstGeom prst="rect">
            <a:avLst/>
          </a:prstGeom>
        </p:spPr>
        <p:txBody>
          <a:bodyPr wrap="none">
            <a:spAutoFit/>
          </a:bodyPr>
          <a:lstStyle/>
          <a:p>
            <a:pPr indent="266700" algn="just">
              <a:lnSpc>
                <a:spcPct val="110000"/>
              </a:lnSpc>
              <a:spcAft>
                <a:spcPts val="0"/>
              </a:spcAft>
            </a:pPr>
            <a:r>
              <a:rPr lang="en-US" altLang="zh-CN" sz="2400" b="1" i="1" dirty="0">
                <a:solidFill>
                  <a:srgbClr val="FF0000"/>
                </a:solidFill>
              </a:rPr>
              <a:t>online shopping</a:t>
            </a:r>
            <a:endParaRPr lang="zh-CN" altLang="zh-CN" sz="2400" b="1" i="1" dirty="0">
              <a:solidFill>
                <a:srgbClr val="FF0000"/>
              </a:solidFill>
            </a:endParaRPr>
          </a:p>
        </p:txBody>
      </p:sp>
      <p:sp>
        <p:nvSpPr>
          <p:cNvPr id="10" name="矩形 9"/>
          <p:cNvSpPr/>
          <p:nvPr/>
        </p:nvSpPr>
        <p:spPr>
          <a:xfrm>
            <a:off x="6643579" y="3549010"/>
            <a:ext cx="4134722" cy="472309"/>
          </a:xfrm>
          <a:prstGeom prst="rect">
            <a:avLst/>
          </a:prstGeom>
        </p:spPr>
        <p:txBody>
          <a:bodyPr wrap="none">
            <a:spAutoFit/>
          </a:bodyPr>
          <a:lstStyle/>
          <a:p>
            <a:pPr indent="257175">
              <a:lnSpc>
                <a:spcPct val="110000"/>
              </a:lnSpc>
              <a:spcAft>
                <a:spcPts val="0"/>
              </a:spcAft>
            </a:pPr>
            <a:r>
              <a:rPr lang="en-US" altLang="zh-CN" sz="2400" b="1" i="1" dirty="0">
                <a:solidFill>
                  <a:srgbClr val="FF0000"/>
                </a:solidFill>
              </a:rPr>
              <a:t>low-carbon (</a:t>
            </a:r>
            <a:r>
              <a:rPr lang="zh-CN" altLang="zh-CN" sz="2400" b="1" i="1" dirty="0">
                <a:solidFill>
                  <a:srgbClr val="FF0000"/>
                </a:solidFill>
              </a:rPr>
              <a:t>低碳的</a:t>
            </a:r>
            <a:r>
              <a:rPr lang="en-US" altLang="zh-CN" sz="2400" b="1" i="1" dirty="0">
                <a:solidFill>
                  <a:srgbClr val="FF0000"/>
                </a:solidFill>
              </a:rPr>
              <a:t>) lifestyle</a:t>
            </a:r>
            <a:endParaRPr lang="zh-CN" altLang="zh-CN" sz="2400" b="1" i="1" dirty="0">
              <a:solidFill>
                <a:srgbClr val="FF0000"/>
              </a:solidFill>
            </a:endParaRPr>
          </a:p>
        </p:txBody>
      </p:sp>
      <p:sp>
        <p:nvSpPr>
          <p:cNvPr id="11" name="矩形 10"/>
          <p:cNvSpPr/>
          <p:nvPr/>
        </p:nvSpPr>
        <p:spPr>
          <a:xfrm>
            <a:off x="7278005" y="2740864"/>
            <a:ext cx="2526974" cy="478272"/>
          </a:xfrm>
          <a:prstGeom prst="rect">
            <a:avLst/>
          </a:prstGeom>
        </p:spPr>
        <p:txBody>
          <a:bodyPr wrap="none">
            <a:spAutoFit/>
          </a:bodyPr>
          <a:lstStyle/>
          <a:p>
            <a:pPr indent="266700" algn="just">
              <a:lnSpc>
                <a:spcPct val="110000"/>
              </a:lnSpc>
            </a:pPr>
            <a:r>
              <a:rPr lang="en-US" altLang="zh-CN" sz="2400" b="1" i="1" dirty="0">
                <a:solidFill>
                  <a:srgbClr val="FF0000"/>
                </a:solidFill>
              </a:rPr>
              <a:t>mobile payment</a:t>
            </a:r>
            <a:endParaRPr lang="zh-CN" altLang="zh-CN" sz="2400" b="1" i="1" dirty="0">
              <a:solidFill>
                <a:srgbClr val="FF0000"/>
              </a:solidFill>
            </a:endParaRPr>
          </a:p>
        </p:txBody>
      </p:sp>
      <p:sp>
        <p:nvSpPr>
          <p:cNvPr id="12" name="矩形 11"/>
          <p:cNvSpPr/>
          <p:nvPr/>
        </p:nvSpPr>
        <p:spPr>
          <a:xfrm>
            <a:off x="7483415" y="3134072"/>
            <a:ext cx="2003369" cy="478272"/>
          </a:xfrm>
          <a:prstGeom prst="rect">
            <a:avLst/>
          </a:prstGeom>
        </p:spPr>
        <p:txBody>
          <a:bodyPr wrap="none">
            <a:spAutoFit/>
          </a:bodyPr>
          <a:lstStyle/>
          <a:p>
            <a:pPr indent="266700" algn="just">
              <a:lnSpc>
                <a:spcPct val="110000"/>
              </a:lnSpc>
              <a:spcAft>
                <a:spcPts val="0"/>
              </a:spcAft>
            </a:pPr>
            <a:r>
              <a:rPr lang="en-US" altLang="zh-CN" sz="2400" b="1" i="1" dirty="0">
                <a:solidFill>
                  <a:srgbClr val="FF0000"/>
                </a:solidFill>
              </a:rPr>
              <a:t>bike sharing</a:t>
            </a:r>
            <a:endParaRPr lang="zh-CN" altLang="zh-CN" sz="2400" b="1" i="1" dirty="0">
              <a:solidFill>
                <a:srgbClr val="FF0000"/>
              </a:solidFill>
            </a:endParaRPr>
          </a:p>
        </p:txBody>
      </p:sp>
      <p:sp>
        <p:nvSpPr>
          <p:cNvPr id="13" name="矩形 12"/>
          <p:cNvSpPr/>
          <p:nvPr/>
        </p:nvSpPr>
        <p:spPr>
          <a:xfrm>
            <a:off x="7581118" y="3896960"/>
            <a:ext cx="1878206" cy="478272"/>
          </a:xfrm>
          <a:prstGeom prst="rect">
            <a:avLst/>
          </a:prstGeom>
        </p:spPr>
        <p:txBody>
          <a:bodyPr wrap="none">
            <a:spAutoFit/>
          </a:bodyPr>
          <a:lstStyle/>
          <a:p>
            <a:pPr indent="266700" algn="just">
              <a:lnSpc>
                <a:spcPct val="110000"/>
              </a:lnSpc>
            </a:pPr>
            <a:r>
              <a:rPr lang="en-US" altLang="zh-CN" sz="2400" b="1" i="1" dirty="0">
                <a:solidFill>
                  <a:srgbClr val="FF0000"/>
                </a:solidFill>
              </a:rPr>
              <a:t>car pooling</a:t>
            </a:r>
            <a:endParaRPr lang="zh-CN" altLang="en-US" sz="2400" b="1" i="1" dirty="0">
              <a:solidFill>
                <a:srgbClr val="FF0000"/>
              </a:solidFill>
            </a:endParaRPr>
          </a:p>
        </p:txBody>
      </p:sp>
      <p:sp>
        <p:nvSpPr>
          <p:cNvPr id="14" name="矩形 13"/>
          <p:cNvSpPr/>
          <p:nvPr/>
        </p:nvSpPr>
        <p:spPr>
          <a:xfrm>
            <a:off x="7557829" y="4313107"/>
            <a:ext cx="1839734" cy="478272"/>
          </a:xfrm>
          <a:prstGeom prst="rect">
            <a:avLst/>
          </a:prstGeom>
        </p:spPr>
        <p:txBody>
          <a:bodyPr wrap="none">
            <a:spAutoFit/>
          </a:bodyPr>
          <a:lstStyle/>
          <a:p>
            <a:pPr indent="266700" algn="just">
              <a:lnSpc>
                <a:spcPct val="110000"/>
              </a:lnSpc>
              <a:spcAft>
                <a:spcPts val="0"/>
              </a:spcAft>
            </a:pPr>
            <a:r>
              <a:rPr lang="en-US" altLang="zh-CN" sz="2400" b="1" i="1" dirty="0">
                <a:solidFill>
                  <a:srgbClr val="FF0000"/>
                </a:solidFill>
              </a:rPr>
              <a:t>electric car</a:t>
            </a:r>
            <a:endParaRPr lang="zh-CN" altLang="zh-CN" sz="2400" b="1" i="1" dirty="0">
              <a:solidFill>
                <a:srgbClr val="FF0000"/>
              </a:solidFill>
            </a:endParaRPr>
          </a:p>
        </p:txBody>
      </p:sp>
      <p:sp>
        <p:nvSpPr>
          <p:cNvPr id="15" name="矩形 14"/>
          <p:cNvSpPr/>
          <p:nvPr/>
        </p:nvSpPr>
        <p:spPr>
          <a:xfrm>
            <a:off x="7210635" y="4698608"/>
            <a:ext cx="2486258" cy="478272"/>
          </a:xfrm>
          <a:prstGeom prst="rect">
            <a:avLst/>
          </a:prstGeom>
        </p:spPr>
        <p:txBody>
          <a:bodyPr wrap="none">
            <a:spAutoFit/>
          </a:bodyPr>
          <a:lstStyle/>
          <a:p>
            <a:pPr indent="266700" algn="just">
              <a:lnSpc>
                <a:spcPct val="110000"/>
              </a:lnSpc>
            </a:pPr>
            <a:r>
              <a:rPr lang="en-US" altLang="zh-CN" sz="2400" b="1" i="1" dirty="0">
                <a:solidFill>
                  <a:srgbClr val="FF0000"/>
                </a:solidFill>
              </a:rPr>
              <a:t>express delivery</a:t>
            </a:r>
            <a:endParaRPr lang="zh-CN" altLang="zh-CN" sz="2400" b="1" i="1" dirty="0">
              <a:solidFill>
                <a:srgbClr val="FF0000"/>
              </a:solidFill>
            </a:endParaRPr>
          </a:p>
        </p:txBody>
      </p:sp>
    </p:spTree>
  </p:cSld>
  <p:clrMapOvr>
    <a:masterClrMapping/>
  </p:clrMapOvr>
  <mc:AlternateContent xmlns:mc="http://schemas.openxmlformats.org/markup-compatibility/2006">
    <mc:Choice xmlns:p14="http://schemas.microsoft.com/office/powerpoint/2010/main" xmlns="" Requires="p14">
      <p:transition spd="slow">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0,&quot;width&quot;:10800}"/>
</p:tagLst>
</file>

<file path=ppt/tags/tag10.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100.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101.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102.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103.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104.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105.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1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1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2.xml><?xml version="1.0" encoding="utf-8"?>
<p:tagLst xmlns:a="http://schemas.openxmlformats.org/drawingml/2006/main" xmlns:r="http://schemas.openxmlformats.org/officeDocument/2006/relationships" xmlns:p="http://schemas.openxmlformats.org/presentationml/2006/main">
  <p:tag name="MH" val="20170120115007"/>
  <p:tag name="MH_LIBRARY" val="GRAPHIC"/>
  <p:tag name="MH_TYPE" val="SubTitle"/>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2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2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2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2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2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2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2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2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0120115007"/>
  <p:tag name="MH_LIBRARY" val="GRAPHIC"/>
  <p:tag name="MH_TYPE" val="Other"/>
  <p:tag name="MH_ORDER" val="1"/>
</p:tagLst>
</file>

<file path=ppt/tags/tag3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3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3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3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3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3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3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3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3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3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4.xml><?xml version="1.0" encoding="utf-8"?>
<p:tagLst xmlns:a="http://schemas.openxmlformats.org/drawingml/2006/main" xmlns:r="http://schemas.openxmlformats.org/officeDocument/2006/relationships" xmlns:p="http://schemas.openxmlformats.org/presentationml/2006/main">
  <p:tag name="MH" val="20170120115007"/>
  <p:tag name="MH_LIBRARY" val="GRAPHIC"/>
  <p:tag name="MH_TYPE" val="SubTitle"/>
  <p:tag name="MH_ORDER" val="1"/>
</p:tagLst>
</file>

<file path=ppt/tags/tag40.xml><?xml version="1.0" encoding="utf-8"?>
<p:tagLst xmlns:a="http://schemas.openxmlformats.org/drawingml/2006/main" xmlns:r="http://schemas.openxmlformats.org/officeDocument/2006/relationships" xmlns:p="http://schemas.openxmlformats.org/presentationml/2006/main">
  <p:tag name="MH" val="20170120140655"/>
  <p:tag name="MH_LIBRARY" val="GRAPHIC"/>
  <p:tag name="MH_TYPE" val="Other"/>
  <p:tag name="MH_ORDER" val="3"/>
</p:tagLst>
</file>

<file path=ppt/tags/tag4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4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4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44.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45.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46.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47.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48.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49.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0120115007"/>
  <p:tag name="MH_LIBRARY" val="GRAPHIC"/>
  <p:tag name="MH_TYPE" val="Other"/>
  <p:tag name="MH_ORDER" val="1"/>
</p:tagLst>
</file>

<file path=ppt/tags/tag50.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5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5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5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5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5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5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5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5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5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6.xml><?xml version="1.0" encoding="utf-8"?>
<p:tagLst xmlns:a="http://schemas.openxmlformats.org/drawingml/2006/main" xmlns:r="http://schemas.openxmlformats.org/officeDocument/2006/relationships" xmlns:p="http://schemas.openxmlformats.org/presentationml/2006/main">
  <p:tag name="MH" val="20170120115007"/>
  <p:tag name="MH_LIBRARY" val="GRAPHIC"/>
  <p:tag name="MH_TYPE" val="SubTitle"/>
  <p:tag name="MH_ORDER" val="1"/>
</p:tagLst>
</file>

<file path=ppt/tags/tag6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6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6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6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6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6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6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6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6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6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70120115007"/>
  <p:tag name="MH_LIBRARY" val="GRAPHIC"/>
  <p:tag name="MH_TYPE" val="Other"/>
  <p:tag name="MH_ORDER" val="1"/>
</p:tagLst>
</file>

<file path=ppt/tags/tag7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7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7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7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7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7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7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7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7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7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8.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80.xml><?xml version="1.0" encoding="utf-8"?>
<p:tagLst xmlns:a="http://schemas.openxmlformats.org/drawingml/2006/main" xmlns:r="http://schemas.openxmlformats.org/officeDocument/2006/relationships" xmlns:p="http://schemas.openxmlformats.org/presentationml/2006/main">
  <p:tag name="MH" val="20170120140655"/>
  <p:tag name="MH_LIBRARY" val="GRAPHIC"/>
  <p:tag name="MH_TYPE" val="Other"/>
  <p:tag name="MH_ORDER" val="3"/>
</p:tagLst>
</file>

<file path=ppt/tags/tag8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8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8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8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8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8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8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8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8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9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9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9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9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9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9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9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9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9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9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heme/theme1.xml><?xml version="1.0" encoding="utf-8"?>
<a:theme xmlns:a="http://schemas.openxmlformats.org/drawingml/2006/main" name="Office 主题">
  <a:themeElements>
    <a:clrScheme name="活力">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活力">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themeOverride>
</file>

<file path=docProps/app.xml><?xml version="1.0" encoding="utf-8"?>
<Properties xmlns="http://schemas.openxmlformats.org/officeDocument/2006/extended-properties" xmlns:vt="http://schemas.openxmlformats.org/officeDocument/2006/docPropsVTypes">
  <TotalTime>1</TotalTime>
  <Words>7713</Words>
  <Application>Microsoft Office PowerPoint</Application>
  <PresentationFormat>自定义</PresentationFormat>
  <Paragraphs>781</Paragraphs>
  <Slides>75</Slides>
  <Notes>14</Notes>
  <HiddenSlides>0</HiddenSlides>
  <MMClips>29</MMClips>
  <ScaleCrop>false</ScaleCrop>
  <HeadingPairs>
    <vt:vector size="4" baseType="variant">
      <vt:variant>
        <vt:lpstr>主题</vt:lpstr>
      </vt:variant>
      <vt:variant>
        <vt:i4>1</vt:i4>
      </vt:variant>
      <vt:variant>
        <vt:lpstr>幻灯片标题</vt:lpstr>
      </vt:variant>
      <vt:variant>
        <vt:i4>75</vt:i4>
      </vt:variant>
    </vt:vector>
  </HeadingPairs>
  <TitlesOfParts>
    <vt:vector size="76"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lpstr>幻灯片 72</vt:lpstr>
      <vt:lpstr>幻灯片 73</vt:lpstr>
      <vt:lpstr>幻灯片 74</vt:lpstr>
      <vt:lpstr>幻灯片 75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Administrator</cp:lastModifiedBy>
  <cp:revision>1272</cp:revision>
  <dcterms:created xsi:type="dcterms:W3CDTF">2013-08-12T12:34:00Z</dcterms:created>
  <dcterms:modified xsi:type="dcterms:W3CDTF">2021-12-20T12:36:42Z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E469BF64ED0D4CAF93AB15135505DDD2</vt:lpwstr>
  </property>
  <property fmtid="{D5CDD505-2E9C-101B-9397-08002B2CF9AE}" pid="3" name="KSOProductBuildVer">
    <vt:lpwstr>2052-11.1.0.11115</vt:lpwstr>
  </property>
</Properties>
</file>