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tags/tag8.xml" ContentType="application/vnd.openxmlformats-officedocument.presentationml.tags+xml"/>
  <Override PartName="/ppt/notesSlides/notesSlide2.xml" ContentType="application/vnd.openxmlformats-officedocument.presentationml.notesSlide+xml"/>
  <Override PartName="/ppt/tags/tag104.xml" ContentType="application/vnd.openxmlformats-officedocument.presentationml.tags+xml"/>
  <Override PartName="/ppt/slides/slide36.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38.xml" ContentType="application/vnd.openxmlformats-officedocument.presentationml.tags+xml"/>
  <Override PartName="/ppt/tags/tag85.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52.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tags/tag105.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tags/tag101.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tags/tag68.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tags/tag57.xml" ContentType="application/vnd.openxmlformats-officedocument.presentationml.tags+xml"/>
  <Override PartName="/ppt/tags/tag75.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tags/tag17.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tags/tag64.xml" ContentType="application/vnd.openxmlformats-officedocument.presentationml.tags+xml"/>
  <Override PartName="/ppt/tags/tag82.xml" ContentType="application/vnd.openxmlformats-officedocument.presentationml.tags+xml"/>
  <Override PartName="/ppt/notesSlides/notesSlide13.xml" ContentType="application/vnd.openxmlformats-officedocument.presentationml.notesSlide+xml"/>
  <Override PartName="/ppt/tags/tag93.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53.xml" ContentType="application/vnd.openxmlformats-officedocument.presentationml.tags+xml"/>
  <Override PartName="/ppt/notesSlides/notesSlide8.xml" ContentType="application/vnd.openxmlformats-officedocument.presentationml.notesSlide+xml"/>
  <Override PartName="/ppt/tags/tag71.xml" ContentType="application/vnd.openxmlformats-officedocument.presentationml.tags+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ppt/notesSlides/notesSlide4.xml" ContentType="application/vnd.openxmlformats-officedocument.presentationml.notesSlide+xml"/>
  <Override PartName="/ppt/tags/tag106.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tags/tag98.xml" ContentType="application/vnd.openxmlformats-officedocument.presentationml.tags+xml"/>
  <Override PartName="/ppt/tags/tag102.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tags/tag2.xml" ContentType="application/vnd.openxmlformats-officedocument.presentationml.tags+xml"/>
  <Override PartName="/ppt/tags/tag58.xml" ContentType="application/vnd.openxmlformats-officedocument.presentationml.tags+xml"/>
  <Override PartName="/ppt/tags/tag69.xml" ContentType="application/vnd.openxmlformats-officedocument.presentationml.tags+xml"/>
  <Override PartName="/ppt/tags/tag87.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tags/tag29.xml" ContentType="application/vnd.openxmlformats-officedocument.presentationml.tags+xml"/>
  <Override PartName="/ppt/tags/tag47.xml" ContentType="application/vnd.openxmlformats-officedocument.presentationml.tags+xml"/>
  <Override PartName="/ppt/tags/tag76.xml" ContentType="application/vnd.openxmlformats-officedocument.presentationml.tags+xml"/>
  <Override PartName="/ppt/tags/tag94.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83.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notesSlides/notesSlide9.xml" ContentType="application/vnd.openxmlformats-officedocument.presentationml.notesSlide+xml"/>
  <Override PartName="/ppt/tags/tag72.xml" ContentType="application/vnd.openxmlformats-officedocument.presentationml.tags+xml"/>
  <Override PartName="/ppt/tags/tag90.xml" ContentType="application/vnd.openxmlformats-officedocument.presentationml.tags+xml"/>
  <Override PartName="/ppt/slides/slide79.xml" ContentType="application/vnd.openxmlformats-officedocument.presentationml.slide+xml"/>
  <Override PartName="/ppt/tags/tag32.xml" ContentType="application/vnd.openxmlformats-officedocument.presentationml.tags+xml"/>
  <Override PartName="/ppt/tags/tag50.xml" ContentType="application/vnd.openxmlformats-officedocument.presentationml.tags+xml"/>
  <Override PartName="/ppt/notesSlides/notesSlide10.xml" ContentType="application/vnd.openxmlformats-officedocument.presentationml.notesSlide+xml"/>
  <Override PartName="/ppt/tags/tag107.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tags/tag7.xml" ContentType="application/vnd.openxmlformats-officedocument.presentationml.tags+xml"/>
  <Override PartName="/ppt/notesSlides/notesSlide1.xml" ContentType="application/vnd.openxmlformats-officedocument.presentationml.notesSlide+xml"/>
  <Override PartName="/ppt/tags/tag103.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tags/tag99.xml" ContentType="application/vnd.openxmlformats-officedocument.presentationml.tag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tags/tag3.xml" ContentType="application/vnd.openxmlformats-officedocument.presentationml.tags+xml"/>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tags/tag80.xml" ContentType="application/vnd.openxmlformats-officedocument.presentationml.tags+xml"/>
  <Override PartName="/ppt/tags/tag91.xml" ContentType="application/vnd.openxmlformats-officedocument.presentationml.tags+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notesSlides/notesSlide6.xml" ContentType="application/vnd.openxmlformats-officedocument.presentationml.notesSlide+xml"/>
  <Override PartName="/ppt/tags/tag108.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tags/tag11.xml" ContentType="application/vnd.openxmlformats-officedocument.presentationml.tags+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slides/slide32.xml" ContentType="application/vnd.openxmlformats-officedocument.presentationml.slide+xml"/>
  <Override PartName="/ppt/tags/tag56.xml" ContentType="application/vnd.openxmlformats-officedocument.presentationml.tags+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gs/tag45.xml" ContentType="application/vnd.openxmlformats-officedocument.presentationml.tags+xml"/>
  <Override PartName="/ppt/tags/tag92.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notesSlides/notesSlide12.xml" ContentType="application/vnd.openxmlformats-officedocument.presentationml.notesSlide+xml"/>
  <Override PartName="/ppt/tags/tag81.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3"/>
  </p:notesMasterIdLst>
  <p:handoutMasterIdLst>
    <p:handoutMasterId r:id="rId84"/>
  </p:handoutMasterIdLst>
  <p:sldIdLst>
    <p:sldId id="653" r:id="rId2"/>
    <p:sldId id="658" r:id="rId3"/>
    <p:sldId id="659" r:id="rId4"/>
    <p:sldId id="654" r:id="rId5"/>
    <p:sldId id="260" r:id="rId6"/>
    <p:sldId id="400" r:id="rId7"/>
    <p:sldId id="572" r:id="rId8"/>
    <p:sldId id="573" r:id="rId9"/>
    <p:sldId id="377" r:id="rId10"/>
    <p:sldId id="564" r:id="rId11"/>
    <p:sldId id="655" r:id="rId12"/>
    <p:sldId id="404" r:id="rId13"/>
    <p:sldId id="443" r:id="rId14"/>
    <p:sldId id="585" r:id="rId15"/>
    <p:sldId id="488" r:id="rId16"/>
    <p:sldId id="489" r:id="rId17"/>
    <p:sldId id="476" r:id="rId18"/>
    <p:sldId id="539" r:id="rId19"/>
    <p:sldId id="656" r:id="rId20"/>
    <p:sldId id="463" r:id="rId21"/>
    <p:sldId id="521" r:id="rId22"/>
    <p:sldId id="492" r:id="rId23"/>
    <p:sldId id="526" r:id="rId24"/>
    <p:sldId id="574" r:id="rId25"/>
    <p:sldId id="408" r:id="rId26"/>
    <p:sldId id="587" r:id="rId27"/>
    <p:sldId id="586" r:id="rId28"/>
    <p:sldId id="591" r:id="rId29"/>
    <p:sldId id="593" r:id="rId30"/>
    <p:sldId id="594" r:id="rId31"/>
    <p:sldId id="595" r:id="rId32"/>
    <p:sldId id="596" r:id="rId33"/>
    <p:sldId id="523" r:id="rId34"/>
    <p:sldId id="494" r:id="rId35"/>
    <p:sldId id="606" r:id="rId36"/>
    <p:sldId id="558" r:id="rId37"/>
    <p:sldId id="577" r:id="rId38"/>
    <p:sldId id="499" r:id="rId39"/>
    <p:sldId id="540" r:id="rId40"/>
    <p:sldId id="578" r:id="rId41"/>
    <p:sldId id="498" r:id="rId42"/>
    <p:sldId id="502" r:id="rId43"/>
    <p:sldId id="503" r:id="rId44"/>
    <p:sldId id="504" r:id="rId45"/>
    <p:sldId id="505" r:id="rId46"/>
    <p:sldId id="508" r:id="rId47"/>
    <p:sldId id="530" r:id="rId48"/>
    <p:sldId id="507" r:id="rId49"/>
    <p:sldId id="589" r:id="rId50"/>
    <p:sldId id="541" r:id="rId51"/>
    <p:sldId id="597" r:id="rId52"/>
    <p:sldId id="598" r:id="rId53"/>
    <p:sldId id="599" r:id="rId54"/>
    <p:sldId id="601" r:id="rId55"/>
    <p:sldId id="602" r:id="rId56"/>
    <p:sldId id="603" r:id="rId57"/>
    <p:sldId id="604" r:id="rId58"/>
    <p:sldId id="605" r:id="rId59"/>
    <p:sldId id="588" r:id="rId60"/>
    <p:sldId id="510" r:id="rId61"/>
    <p:sldId id="607" r:id="rId62"/>
    <p:sldId id="512" r:id="rId63"/>
    <p:sldId id="579" r:id="rId64"/>
    <p:sldId id="511" r:id="rId65"/>
    <p:sldId id="544" r:id="rId66"/>
    <p:sldId id="567" r:id="rId67"/>
    <p:sldId id="409" r:id="rId68"/>
    <p:sldId id="451" r:id="rId69"/>
    <p:sldId id="580" r:id="rId70"/>
    <p:sldId id="582" r:id="rId71"/>
    <p:sldId id="583" r:id="rId72"/>
    <p:sldId id="571" r:id="rId73"/>
    <p:sldId id="410" r:id="rId74"/>
    <p:sldId id="519" r:id="rId75"/>
    <p:sldId id="520" r:id="rId76"/>
    <p:sldId id="590" r:id="rId77"/>
    <p:sldId id="553" r:id="rId78"/>
    <p:sldId id="420" r:id="rId79"/>
    <p:sldId id="411" r:id="rId80"/>
    <p:sldId id="429" r:id="rId81"/>
    <p:sldId id="657" r:id="rId82"/>
  </p:sldIdLst>
  <p:sldSz cx="12192000" cy="6858000"/>
  <p:notesSz cx="6858000" cy="9144000"/>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 xmlns:p14="http://schemas.microsoft.com/office/powerpoint/2010/main" val="1"/>
      </p:ext>
    </p:extLst>
  </p:showPr>
  <p:clrMru>
    <a:srgbClr val="FF388C"/>
    <a:srgbClr val="FFD5E7"/>
    <a:srgbClr val="FFEFF6"/>
    <a:srgbClr val="E8E8E8"/>
    <a:srgbClr val="F0F0F0"/>
    <a:srgbClr val="31BEA6"/>
    <a:srgbClr val="0495EE"/>
    <a:srgbClr val="F8AD41"/>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70"/>
    <p:restoredTop sz="94660"/>
  </p:normalViewPr>
  <p:slideViewPr>
    <p:cSldViewPr snapToGrid="0" showGuides="1">
      <p:cViewPr>
        <p:scale>
          <a:sx n="75" d="100"/>
          <a:sy n="75" d="100"/>
        </p:scale>
        <p:origin x="-72" y="-7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ED27D36B-870A-4A6E-964D-D95E3CE58342}" type="datetimeFigureOut">
              <a:rPr kumimoji="0" lang="zh-CN" altLang="en-US" sz="1200" b="0" i="0" u="none" strike="noStrike" kern="1200" cap="none" spc="0" normalizeH="0" baseline="0" noProof="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2021/12/20</a:t>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灯片编号占位符 4"/>
          <p:cNvSpPr>
            <a:spLocks noGrp="1"/>
          </p:cNvSpPr>
          <p:nvPr>
            <p:ph type="sldNum" sz="quarter" idx="3"/>
          </p:nvPr>
        </p:nvSpPr>
        <p:spPr>
          <a:xfrm>
            <a:off x="3884613" y="8685213"/>
            <a:ext cx="2971800" cy="458788"/>
          </a:xfrm>
          <a:prstGeom prst="rect">
            <a:avLst/>
          </a:prstGeom>
        </p:spPr>
        <p:txBody>
          <a:bodyPr vert="horz" wrap="square" lIns="91440" tIns="45720" rIns="91440" bIns="45720" numCol="1" anchor="b" anchorCtr="0" compatLnSpc="1"/>
          <a:lstStyle/>
          <a:p>
            <a:pPr lvl="0" algn="r" eaLnBrk="1" hangingPunct="1">
              <a:buNone/>
            </a:pPr>
            <a:fld id="{9A0DB2DC-4C9A-4742-B13C-FB6460FD3503}" type="slidenum">
              <a:rPr lang="zh-CN" altLang="en-US" sz="1200" dirty="0"/>
              <a:pPr lvl="0" algn="r" eaLnBrk="1" hangingPunct="1">
                <a:buNone/>
              </a:pPr>
              <a:t>‹#›</a:t>
            </a:fld>
            <a:endParaRPr lang="zh-CN" altLang="en-US" sz="1200"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A29864E6-74DD-4EAD-8817-ABA22A96B7F8}" type="datetimeFigureOut">
              <a:rPr kumimoji="0" lang="zh-CN" altLang="en-US" sz="1200" b="0" i="0" u="none" strike="noStrike" kern="1200" cap="none" spc="0" normalizeH="0" baseline="0" noProof="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2021/12/20</a:t>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编辑母版文本样式</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lstStyle/>
          <a:p>
            <a:pPr lvl="0" algn="r" eaLnBrk="1" hangingPunct="1">
              <a:buNone/>
            </a:pPr>
            <a:fld id="{9A0DB2DC-4C9A-4742-B13C-FB6460FD3503}" type="slidenum">
              <a:rPr lang="zh-CN" altLang="en-US" sz="1200" dirty="0">
                <a:latin typeface="等线" panose="02010600030101010101" pitchFamily="2" charset="-122"/>
                <a:ea typeface="等线" panose="02010600030101010101" pitchFamily="2" charset="-122"/>
              </a:rPr>
              <a:pPr lvl="0" algn="r" eaLnBrk="1" hangingPunct="1">
                <a:buNone/>
              </a:pPr>
              <a:t>‹#›</a:t>
            </a:fld>
            <a:endParaRPr lang="zh-CN" altLang="en-US" sz="1200" dirty="0">
              <a:latin typeface="等线" panose="02010600030101010101" pitchFamily="2" charset="-122"/>
              <a:ea typeface="等线" panose="02010600030101010101" pitchFamily="2" charset="-122"/>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a:ln>
            <a:solidFill>
              <a:srgbClr val="000000">
                <a:alpha val="100000"/>
              </a:srgbClr>
            </a:solidFill>
            <a:miter lim="800000"/>
          </a:ln>
        </p:spPr>
      </p:sp>
      <p:sp>
        <p:nvSpPr>
          <p:cNvPr id="90115"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90116"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rPr>
              <a:pPr lvl="0" algn="r" eaLnBrk="1" hangingPunct="1"/>
              <a:t>28</a:t>
            </a:fld>
            <a:endParaRPr lang="zh-CN" altLang="en-US" sz="1200" dirty="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幻灯片图像占位符 1"/>
          <p:cNvSpPr>
            <a:spLocks noGrp="1" noRot="1" noChangeAspect="1" noTextEdit="1"/>
          </p:cNvSpPr>
          <p:nvPr>
            <p:ph type="sldImg"/>
          </p:nvPr>
        </p:nvSpPr>
        <p:spPr>
          <a:ln>
            <a:solidFill>
              <a:srgbClr val="000000">
                <a:alpha val="100000"/>
              </a:srgbClr>
            </a:solidFill>
            <a:miter lim="800000"/>
          </a:ln>
        </p:spPr>
      </p:sp>
      <p:sp>
        <p:nvSpPr>
          <p:cNvPr id="99331"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99332"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rPr>
              <a:pPr lvl="0" algn="r" eaLnBrk="1" hangingPunct="1"/>
              <a:t>55</a:t>
            </a:fld>
            <a:endParaRPr lang="zh-CN" altLang="en-US" sz="1200" dirty="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幻灯片图像占位符 1"/>
          <p:cNvSpPr>
            <a:spLocks noGrp="1" noRot="1" noChangeAspect="1" noTextEdit="1"/>
          </p:cNvSpPr>
          <p:nvPr>
            <p:ph type="sldImg"/>
          </p:nvPr>
        </p:nvSpPr>
        <p:spPr>
          <a:ln>
            <a:solidFill>
              <a:srgbClr val="000000">
                <a:alpha val="100000"/>
              </a:srgbClr>
            </a:solidFill>
            <a:miter lim="800000"/>
          </a:ln>
        </p:spPr>
      </p:sp>
      <p:sp>
        <p:nvSpPr>
          <p:cNvPr id="100355"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100356"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rPr>
              <a:pPr lvl="0" algn="r" eaLnBrk="1" hangingPunct="1"/>
              <a:t>56</a:t>
            </a:fld>
            <a:endParaRPr lang="zh-CN" altLang="en-US" sz="1200" dirty="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幻灯片图像占位符 1"/>
          <p:cNvSpPr>
            <a:spLocks noGrp="1" noRot="1" noChangeAspect="1" noTextEdit="1"/>
          </p:cNvSpPr>
          <p:nvPr>
            <p:ph type="sldImg"/>
          </p:nvPr>
        </p:nvSpPr>
        <p:spPr>
          <a:ln>
            <a:solidFill>
              <a:srgbClr val="000000">
                <a:alpha val="100000"/>
              </a:srgbClr>
            </a:solidFill>
            <a:miter lim="800000"/>
          </a:ln>
        </p:spPr>
      </p:sp>
      <p:sp>
        <p:nvSpPr>
          <p:cNvPr id="101379"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101380"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rPr>
              <a:pPr lvl="0" algn="r" eaLnBrk="1" hangingPunct="1"/>
              <a:t>57</a:t>
            </a:fld>
            <a:endParaRPr lang="zh-CN" altLang="en-US" sz="1200" dirty="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幻灯片图像占位符 1"/>
          <p:cNvSpPr>
            <a:spLocks noGrp="1" noRot="1" noChangeAspect="1" noTextEdit="1"/>
          </p:cNvSpPr>
          <p:nvPr>
            <p:ph type="sldImg"/>
          </p:nvPr>
        </p:nvSpPr>
        <p:spPr>
          <a:ln>
            <a:solidFill>
              <a:srgbClr val="000000">
                <a:alpha val="100000"/>
              </a:srgbClr>
            </a:solidFill>
            <a:miter lim="800000"/>
          </a:ln>
        </p:spPr>
      </p:sp>
      <p:sp>
        <p:nvSpPr>
          <p:cNvPr id="102403"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102404"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rPr>
              <a:pPr lvl="0" algn="r" eaLnBrk="1" hangingPunct="1"/>
              <a:t>58</a:t>
            </a:fld>
            <a:endParaRPr lang="zh-CN" altLang="en-US" sz="1200" dirty="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a:ln>
            <a:solidFill>
              <a:srgbClr val="000000">
                <a:alpha val="100000"/>
              </a:srgbClr>
            </a:solidFill>
            <a:miter lim="800000"/>
          </a:ln>
        </p:spPr>
      </p:sp>
      <p:sp>
        <p:nvSpPr>
          <p:cNvPr id="91139"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91140"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rPr>
              <a:pPr lvl="0" algn="r" eaLnBrk="1" hangingPunct="1"/>
              <a:t>29</a:t>
            </a:fld>
            <a:endParaRPr lang="zh-CN" altLang="en-US" sz="1200" dirty="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幻灯片图像占位符 1"/>
          <p:cNvSpPr>
            <a:spLocks noGrp="1" noRot="1" noChangeAspect="1" noTextEdit="1"/>
          </p:cNvSpPr>
          <p:nvPr>
            <p:ph type="sldImg"/>
          </p:nvPr>
        </p:nvSpPr>
        <p:spPr>
          <a:ln>
            <a:solidFill>
              <a:srgbClr val="000000">
                <a:alpha val="100000"/>
              </a:srgbClr>
            </a:solidFill>
            <a:miter lim="800000"/>
          </a:ln>
        </p:spPr>
      </p:sp>
      <p:sp>
        <p:nvSpPr>
          <p:cNvPr id="92163"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92164"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rPr>
              <a:pPr lvl="0" algn="r" eaLnBrk="1" hangingPunct="1"/>
              <a:t>30</a:t>
            </a:fld>
            <a:endParaRPr lang="zh-CN" altLang="en-US" sz="1200" dirty="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幻灯片图像占位符 1"/>
          <p:cNvSpPr>
            <a:spLocks noGrp="1" noRot="1" noChangeAspect="1" noTextEdit="1"/>
          </p:cNvSpPr>
          <p:nvPr>
            <p:ph type="sldImg"/>
          </p:nvPr>
        </p:nvSpPr>
        <p:spPr>
          <a:ln>
            <a:solidFill>
              <a:srgbClr val="000000">
                <a:alpha val="100000"/>
              </a:srgbClr>
            </a:solidFill>
            <a:miter lim="800000"/>
          </a:ln>
        </p:spPr>
      </p:sp>
      <p:sp>
        <p:nvSpPr>
          <p:cNvPr id="93187"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93188"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rPr>
              <a:pPr lvl="0" algn="r" eaLnBrk="1" hangingPunct="1"/>
              <a:t>31</a:t>
            </a:fld>
            <a:endParaRPr lang="zh-CN" altLang="en-US" sz="1200" dirty="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1"/>
          <p:cNvSpPr>
            <a:spLocks noGrp="1" noRot="1" noChangeAspect="1" noTextEdit="1"/>
          </p:cNvSpPr>
          <p:nvPr>
            <p:ph type="sldImg"/>
          </p:nvPr>
        </p:nvSpPr>
        <p:spPr>
          <a:ln>
            <a:solidFill>
              <a:srgbClr val="000000">
                <a:alpha val="100000"/>
              </a:srgbClr>
            </a:solidFill>
            <a:miter lim="800000"/>
          </a:ln>
        </p:spPr>
      </p:sp>
      <p:sp>
        <p:nvSpPr>
          <p:cNvPr id="94211"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94212"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rPr>
              <a:pPr lvl="0" algn="r" eaLnBrk="1" hangingPunct="1"/>
              <a:t>32</a:t>
            </a:fld>
            <a:endParaRPr lang="zh-CN" altLang="en-US" sz="1200" dirty="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幻灯片图像占位符 1"/>
          <p:cNvSpPr>
            <a:spLocks noGrp="1" noRot="1" noChangeAspect="1" noTextEdit="1"/>
          </p:cNvSpPr>
          <p:nvPr>
            <p:ph type="sldImg"/>
          </p:nvPr>
        </p:nvSpPr>
        <p:spPr>
          <a:ln>
            <a:solidFill>
              <a:srgbClr val="000000">
                <a:alpha val="100000"/>
              </a:srgbClr>
            </a:solidFill>
            <a:miter lim="800000"/>
          </a:ln>
        </p:spPr>
      </p:sp>
      <p:sp>
        <p:nvSpPr>
          <p:cNvPr id="95235"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95236"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rPr>
              <a:pPr lvl="0" algn="r" eaLnBrk="1" hangingPunct="1"/>
              <a:t>51</a:t>
            </a:fld>
            <a:endParaRPr lang="zh-CN" altLang="en-US" sz="1200" dirty="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幻灯片图像占位符 1"/>
          <p:cNvSpPr>
            <a:spLocks noGrp="1" noRot="1" noChangeAspect="1" noTextEdit="1"/>
          </p:cNvSpPr>
          <p:nvPr>
            <p:ph type="sldImg"/>
          </p:nvPr>
        </p:nvSpPr>
        <p:spPr>
          <a:ln>
            <a:solidFill>
              <a:srgbClr val="000000">
                <a:alpha val="100000"/>
              </a:srgbClr>
            </a:solidFill>
            <a:miter lim="800000"/>
          </a:ln>
        </p:spPr>
      </p:sp>
      <p:sp>
        <p:nvSpPr>
          <p:cNvPr id="96259"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96260"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rPr>
              <a:pPr lvl="0" algn="r" eaLnBrk="1" hangingPunct="1"/>
              <a:t>52</a:t>
            </a:fld>
            <a:endParaRPr lang="zh-CN" altLang="en-US" sz="1200" dirty="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幻灯片图像占位符 1"/>
          <p:cNvSpPr>
            <a:spLocks noGrp="1" noRot="1" noChangeAspect="1" noTextEdit="1"/>
          </p:cNvSpPr>
          <p:nvPr>
            <p:ph type="sldImg"/>
          </p:nvPr>
        </p:nvSpPr>
        <p:spPr>
          <a:ln>
            <a:solidFill>
              <a:srgbClr val="000000">
                <a:alpha val="100000"/>
              </a:srgbClr>
            </a:solidFill>
            <a:miter lim="800000"/>
          </a:ln>
        </p:spPr>
      </p:sp>
      <p:sp>
        <p:nvSpPr>
          <p:cNvPr id="97283"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97284"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rPr>
              <a:pPr lvl="0" algn="r" eaLnBrk="1" hangingPunct="1"/>
              <a:t>53</a:t>
            </a:fld>
            <a:endParaRPr lang="zh-CN" altLang="en-US" sz="1200" dirty="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幻灯片图像占位符 1"/>
          <p:cNvSpPr>
            <a:spLocks noGrp="1" noRot="1" noChangeAspect="1" noTextEdit="1"/>
          </p:cNvSpPr>
          <p:nvPr>
            <p:ph type="sldImg"/>
          </p:nvPr>
        </p:nvSpPr>
        <p:spPr>
          <a:ln>
            <a:solidFill>
              <a:srgbClr val="000000">
                <a:alpha val="100000"/>
              </a:srgbClr>
            </a:solidFill>
            <a:miter lim="800000"/>
          </a:ln>
        </p:spPr>
      </p:sp>
      <p:sp>
        <p:nvSpPr>
          <p:cNvPr id="98307"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98308"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solidFill>
                  <a:srgbClr val="000000"/>
                </a:solidFill>
              </a:rPr>
              <a:pPr lvl="0" algn="r" eaLnBrk="1" hangingPunct="1"/>
              <a:t>54</a:t>
            </a:fld>
            <a:endParaRPr lang="zh-CN" altLang="en-US" sz="1200" dirty="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bg>
      <p:bgPr>
        <a:solidFill>
          <a:schemeClr val="bg1"/>
        </a:solidFill>
        <a:effectLst/>
      </p:bgPr>
    </p:bg>
    <p:spTree>
      <p:nvGrpSpPr>
        <p:cNvPr id="1" name=""/>
        <p:cNvGrpSpPr/>
        <p:nvPr/>
      </p:nvGrpSpPr>
      <p:grpSpPr>
        <a:xfrm>
          <a:off x="0" y="0"/>
          <a:ext cx="0" cy="0"/>
          <a:chOff x="0" y="0"/>
          <a:chExt cx="0" cy="0"/>
        </a:xfrm>
      </p:grpSpPr>
      <p:pic>
        <p:nvPicPr>
          <p:cNvPr id="2050" name="Picture 2" descr="c:\users\jqq\appdata\roaming\360se6\User Data\temp\19300001024098142529522539764_950.png"/>
          <p:cNvPicPr>
            <a:picLocks noChangeAspect="1"/>
          </p:cNvPicPr>
          <p:nvPr userDrawn="1"/>
        </p:nvPicPr>
        <p:blipFill>
          <a:blip r:embed="rId2" cstate="print"/>
          <a:srcRect t="3021"/>
          <a:stretch>
            <a:fillRect/>
          </a:stretch>
        </p:blipFill>
        <p:spPr>
          <a:xfrm>
            <a:off x="0" y="9525"/>
            <a:ext cx="7445375" cy="5526088"/>
          </a:xfrm>
          <a:prstGeom prst="rect">
            <a:avLst/>
          </a:prstGeom>
          <a:noFill/>
          <a:ln w="9525">
            <a:noFill/>
          </a:ln>
        </p:spPr>
      </p:pic>
      <p:sp>
        <p:nvSpPr>
          <p:cNvPr id="7" name="矩形 6"/>
          <p:cNvSpPr/>
          <p:nvPr/>
        </p:nvSpPr>
        <p:spPr>
          <a:xfrm>
            <a:off x="11799888" y="0"/>
            <a:ext cx="392113" cy="6858000"/>
          </a:xfrm>
          <a:prstGeom prst="rect">
            <a:avLst/>
          </a:prstGeom>
          <a:solidFill>
            <a:srgbClr val="007BF6">
              <a:alpha val="7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7"/>
          <p:cNvSpPr/>
          <p:nvPr/>
        </p:nvSpPr>
        <p:spPr>
          <a:xfrm>
            <a:off x="0" y="5540375"/>
            <a:ext cx="12192000" cy="1306513"/>
          </a:xfrm>
          <a:prstGeom prst="rect">
            <a:avLst/>
          </a:prstGeom>
          <a:solidFill>
            <a:schemeClr val="bg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TextBox 11"/>
          <p:cNvSpPr txBox="1"/>
          <p:nvPr/>
        </p:nvSpPr>
        <p:spPr>
          <a:xfrm>
            <a:off x="11113" y="5689600"/>
            <a:ext cx="12192000" cy="10160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a:ln>
                  <a:noFill/>
                </a:ln>
                <a:solidFill>
                  <a:srgbClr val="FF7415"/>
                </a:solidFill>
                <a:effectLst>
                  <a:outerShdw blurRad="38100" dist="38100" dir="2700000" algn="tl">
                    <a:srgbClr val="000000">
                      <a:alpha val="43137"/>
                    </a:srgbClr>
                  </a:outerShdw>
                  <a:reflection blurRad="25400" stA="30000" endPos="30000" dist="50800" dir="5400000" sy="-100000" algn="bl" rotWithShape="0"/>
                </a:effectLst>
                <a:uLnTx/>
                <a:uFillTx/>
                <a:latin typeface="汉仪粗圆简" pitchFamily="49" charset="-122"/>
                <a:ea typeface="汉仪粗圆简" pitchFamily="49" charset="-122"/>
                <a:cs typeface="+mn-cs"/>
              </a:rPr>
              <a:t>E</a:t>
            </a:r>
            <a:r>
              <a:rPr kumimoji="0" lang="zh-CN" altLang="en-US" sz="6000" b="1" i="0" u="none" strike="noStrike" kern="1200" cap="none" spc="0" normalizeH="0" baseline="0" noProof="0" dirty="0">
                <a:ln>
                  <a:noFill/>
                </a:ln>
                <a:solidFill>
                  <a:srgbClr val="FF7415"/>
                </a:solidFill>
                <a:effectLst>
                  <a:outerShdw blurRad="38100" dist="38100" dir="2700000" algn="tl">
                    <a:srgbClr val="000000">
                      <a:alpha val="43137"/>
                    </a:srgbClr>
                  </a:outerShdw>
                  <a:reflection blurRad="25400" stA="30000" endPos="30000" dist="50800" dir="5400000" sy="-100000" algn="bl" rotWithShape="0"/>
                </a:effectLst>
                <a:uLnTx/>
                <a:uFillTx/>
                <a:latin typeface="汉仪粗圆简" pitchFamily="49" charset="-122"/>
                <a:ea typeface="汉仪粗圆简" pitchFamily="49" charset="-122"/>
                <a:cs typeface="+mn-cs"/>
              </a:rPr>
              <a:t>时代高职英语</a:t>
            </a:r>
            <a:r>
              <a:rPr kumimoji="0" lang="en-US" altLang="zh-CN" sz="6000" b="1" i="0" u="none" strike="noStrike" kern="1200" cap="none" spc="0" normalizeH="0" baseline="0" noProof="0" dirty="0">
                <a:ln>
                  <a:noFill/>
                </a:ln>
                <a:solidFill>
                  <a:srgbClr val="FF7415"/>
                </a:solidFill>
                <a:effectLst>
                  <a:outerShdw blurRad="38100" dist="38100" dir="2700000" algn="tl">
                    <a:srgbClr val="000000">
                      <a:alpha val="43137"/>
                    </a:srgbClr>
                  </a:outerShdw>
                  <a:reflection blurRad="25400" stA="30000" endPos="30000" dist="50800" dir="5400000" sy="-100000" algn="bl" rotWithShape="0"/>
                </a:effectLst>
                <a:uLnTx/>
                <a:uFillTx/>
                <a:latin typeface="汉仪粗圆简" pitchFamily="49" charset="-122"/>
                <a:ea typeface="汉仪粗圆简" pitchFamily="49" charset="-122"/>
                <a:cs typeface="+mn-cs"/>
              </a:rPr>
              <a:t>——</a:t>
            </a:r>
            <a:r>
              <a:rPr kumimoji="0" lang="zh-CN" altLang="en-US" sz="6000" b="1" i="0" u="none" strike="noStrike" kern="1200" cap="none" spc="0" normalizeH="0" baseline="0" noProof="0" dirty="0">
                <a:ln>
                  <a:noFill/>
                </a:ln>
                <a:solidFill>
                  <a:srgbClr val="FF7415"/>
                </a:solidFill>
                <a:effectLst>
                  <a:outerShdw blurRad="38100" dist="38100" dir="2700000" algn="tl">
                    <a:srgbClr val="000000">
                      <a:alpha val="43137"/>
                    </a:srgbClr>
                  </a:outerShdw>
                  <a:reflection blurRad="25400" stA="30000" endPos="30000" dist="50800" dir="5400000" sy="-100000" algn="bl" rotWithShape="0"/>
                </a:effectLst>
                <a:uLnTx/>
                <a:uFillTx/>
                <a:latin typeface="汉仪粗圆简" pitchFamily="49" charset="-122"/>
                <a:ea typeface="汉仪粗圆简" pitchFamily="49" charset="-122"/>
                <a:cs typeface="+mn-cs"/>
              </a:rPr>
              <a:t>综合教程</a:t>
            </a:r>
            <a:r>
              <a:rPr kumimoji="0" lang="zh-CN" altLang="en-US" sz="4800" b="1" i="0" u="none" strike="noStrike" kern="1200" cap="none" spc="0" normalizeH="0" baseline="0" noProof="0" dirty="0">
                <a:ln>
                  <a:noFill/>
                </a:ln>
                <a:solidFill>
                  <a:srgbClr val="FF7415"/>
                </a:solidFill>
                <a:effectLst>
                  <a:outerShdw blurRad="38100" dist="38100" dir="2700000" algn="tl">
                    <a:srgbClr val="000000">
                      <a:alpha val="43137"/>
                    </a:srgbClr>
                  </a:outerShdw>
                  <a:reflection blurRad="25400" stA="30000" endPos="30000" dist="50800" dir="5400000" sy="-100000" algn="bl" rotWithShape="0"/>
                </a:effectLst>
                <a:uLnTx/>
                <a:uFillTx/>
                <a:latin typeface="汉仪粗圆简" pitchFamily="49" charset="-122"/>
                <a:ea typeface="汉仪粗圆简" pitchFamily="49" charset="-122"/>
                <a:cs typeface="+mn-cs"/>
              </a:rPr>
              <a:t>（</a:t>
            </a:r>
            <a:r>
              <a:rPr kumimoji="0" lang="en-US" altLang="zh-CN" sz="4800" b="1" i="0" u="none" strike="noStrike" kern="1200" cap="none" spc="0" normalizeH="0" baseline="0" noProof="0" dirty="0">
                <a:ln>
                  <a:noFill/>
                </a:ln>
                <a:solidFill>
                  <a:srgbClr val="FF7415"/>
                </a:solidFill>
                <a:effectLst>
                  <a:outerShdw blurRad="38100" dist="38100" dir="2700000" algn="tl">
                    <a:srgbClr val="000000">
                      <a:alpha val="43137"/>
                    </a:srgbClr>
                  </a:outerShdw>
                  <a:reflection blurRad="25400" stA="30000" endPos="30000" dist="50800" dir="5400000" sy="-100000" algn="bl" rotWithShape="0"/>
                </a:effectLst>
                <a:uLnTx/>
                <a:uFillTx/>
                <a:latin typeface="汉仪粗圆简" pitchFamily="49" charset="-122"/>
                <a:ea typeface="汉仪粗圆简" pitchFamily="49" charset="-122"/>
                <a:cs typeface="+mn-cs"/>
              </a:rPr>
              <a:t>1</a:t>
            </a:r>
            <a:r>
              <a:rPr kumimoji="0" lang="zh-CN" altLang="en-US" sz="4800" b="1" i="0" u="none" strike="noStrike" kern="1200" cap="none" spc="0" normalizeH="0" baseline="0" noProof="0" dirty="0">
                <a:ln>
                  <a:noFill/>
                </a:ln>
                <a:solidFill>
                  <a:srgbClr val="FF7415"/>
                </a:solidFill>
                <a:effectLst>
                  <a:outerShdw blurRad="38100" dist="38100" dir="2700000" algn="tl">
                    <a:srgbClr val="000000">
                      <a:alpha val="43137"/>
                    </a:srgbClr>
                  </a:outerShdw>
                  <a:reflection blurRad="25400" stA="30000" endPos="30000" dist="50800" dir="5400000" sy="-100000" algn="bl" rotWithShape="0"/>
                </a:effectLst>
                <a:uLnTx/>
                <a:uFillTx/>
                <a:latin typeface="汉仪粗圆简" pitchFamily="49" charset="-122"/>
                <a:ea typeface="汉仪粗圆简" pitchFamily="49" charset="-122"/>
                <a:cs typeface="+mn-cs"/>
              </a:rPr>
              <a:t>）</a:t>
            </a:r>
            <a:endParaRPr kumimoji="0" lang="en-US" altLang="zh-CN" sz="4800" b="1" i="0" u="none" strike="noStrike" kern="1200" cap="none" spc="0" normalizeH="0" baseline="0" noProof="0" dirty="0">
              <a:ln>
                <a:noFill/>
              </a:ln>
              <a:solidFill>
                <a:srgbClr val="FF7415"/>
              </a:solidFill>
              <a:effectLst>
                <a:outerShdw blurRad="38100" dist="38100" dir="2700000" algn="tl">
                  <a:srgbClr val="000000">
                    <a:alpha val="43137"/>
                  </a:srgbClr>
                </a:outerShdw>
                <a:reflection blurRad="25400" stA="30000" endPos="30000" dist="50800" dir="5400000" sy="-100000" algn="bl" rotWithShape="0"/>
              </a:effectLst>
              <a:uLnTx/>
              <a:uFillTx/>
              <a:latin typeface="汉仪粗圆简" pitchFamily="49" charset="-122"/>
              <a:ea typeface="汉仪粗圆简" pitchFamily="49" charset="-122"/>
              <a:cs typeface="+mn-cs"/>
            </a:endParaRPr>
          </a:p>
        </p:txBody>
      </p:sp>
      <p:sp>
        <p:nvSpPr>
          <p:cNvPr id="12" name="矩形 12"/>
          <p:cNvSpPr>
            <a:spLocks noChangeArrowheads="1"/>
          </p:cNvSpPr>
          <p:nvPr/>
        </p:nvSpPr>
        <p:spPr bwMode="auto">
          <a:xfrm>
            <a:off x="5919788" y="828675"/>
            <a:ext cx="5943600" cy="2308225"/>
          </a:xfrm>
          <a:prstGeom prst="rect">
            <a:avLst/>
          </a:prstGeom>
          <a:noFill/>
          <a:ln>
            <a:noFill/>
          </a:ln>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defRPr/>
            </a:pPr>
            <a:r>
              <a:rPr kumimoji="0" lang="en-US" altLang="zh-CN" sz="4800" b="1" i="0" u="none" strike="noStrike" kern="1200" cap="none" spc="0" normalizeH="0" baseline="0" noProof="0" smtClean="0">
                <a:ln>
                  <a:noFill/>
                </a:ln>
                <a:solidFill>
                  <a:srgbClr val="FF0000"/>
                </a:solidFill>
                <a:effectLst/>
                <a:uLnTx/>
                <a:uFillTx/>
                <a:latin typeface="方正华隶简体"/>
                <a:ea typeface="方正华隶简体"/>
                <a:cs typeface="方正华隶简体"/>
              </a:rPr>
              <a:t>Unit  6</a:t>
            </a:r>
          </a:p>
          <a:p>
            <a:pPr marL="0" marR="0" lvl="0" indent="0" algn="ctr" defTabSz="914400" rtl="0" eaLnBrk="1" fontAlgn="base" latinLnBrk="0" hangingPunct="1">
              <a:lnSpc>
                <a:spcPct val="150000"/>
              </a:lnSpc>
              <a:spcBef>
                <a:spcPct val="0"/>
              </a:spcBef>
              <a:spcAft>
                <a:spcPct val="0"/>
              </a:spcAft>
              <a:buClrTx/>
              <a:buSzTx/>
              <a:buFontTx/>
              <a:buNone/>
              <a:defRPr/>
            </a:pPr>
            <a:r>
              <a:rPr kumimoji="0" lang="en-US" altLang="zh-CN" sz="4800" b="0" i="0" u="none" strike="noStrike" kern="1200" cap="none" spc="0" normalizeH="0" baseline="0" noProof="0" smtClean="0">
                <a:ln>
                  <a:noFill/>
                </a:ln>
                <a:solidFill>
                  <a:srgbClr val="404040"/>
                </a:solidFill>
                <a:effectLst/>
                <a:uLnTx/>
                <a:uFillTx/>
                <a:latin typeface="方正华隶简体"/>
                <a:ea typeface="方正华隶简体"/>
                <a:cs typeface="方正华隶简体"/>
              </a:rPr>
              <a:t>Social Networks</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两栏内容">
    <p:bg>
      <p:bgPr>
        <a:solidFill>
          <a:srgbClr val="F5F5EA"/>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两栏内容">
    <p:bg>
      <p:bgPr>
        <a:solidFill>
          <a:srgbClr val="F5F5EA"/>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两栏内容">
    <p:bg>
      <p:bgPr>
        <a:solidFill>
          <a:srgbClr val="F5F5EA"/>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rgbClr val="F5F5EA"/>
        </a:solidFill>
        <a:effectLst/>
      </p:bgPr>
    </p:bg>
    <p:spTree>
      <p:nvGrpSpPr>
        <p:cNvPr id="1" name=""/>
        <p:cNvGrpSpPr/>
        <p:nvPr/>
      </p:nvGrpSpPr>
      <p:grpSpPr>
        <a:xfrm>
          <a:off x="0" y="0"/>
          <a:ext cx="0" cy="0"/>
          <a:chOff x="0" y="0"/>
          <a:chExt cx="0" cy="0"/>
        </a:xfrm>
      </p:grpSpPr>
      <p:sp>
        <p:nvSpPr>
          <p:cNvPr id="6" name="矩形 5"/>
          <p:cNvSpPr/>
          <p:nvPr/>
        </p:nvSpPr>
        <p:spPr>
          <a:xfrm>
            <a:off x="0" y="3644900"/>
            <a:ext cx="12195175" cy="3024188"/>
          </a:xfrm>
          <a:prstGeom prst="rect">
            <a:avLst/>
          </a:prstGeom>
          <a:gradFill>
            <a:gsLst>
              <a:gs pos="0">
                <a:srgbClr val="FAFAFA"/>
              </a:gs>
              <a:gs pos="50000">
                <a:srgbClr val="FBFBFB"/>
              </a:gs>
              <a:gs pos="100000">
                <a:srgbClr val="FCFCF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矩形 6"/>
          <p:cNvSpPr/>
          <p:nvPr/>
        </p:nvSpPr>
        <p:spPr>
          <a:xfrm>
            <a:off x="0" y="6669088"/>
            <a:ext cx="12195175" cy="188913"/>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23034"/>
              </a:solidFill>
              <a:effectLst/>
              <a:uLnTx/>
              <a:uFillTx/>
              <a:latin typeface="+mn-lt"/>
              <a:ea typeface="+mn-ea"/>
              <a:cs typeface="+mn-cs"/>
            </a:endParaRPr>
          </a:p>
        </p:txBody>
      </p:sp>
      <p:sp>
        <p:nvSpPr>
          <p:cNvPr id="8" name="矩形 7"/>
          <p:cNvSpPr/>
          <p:nvPr/>
        </p:nvSpPr>
        <p:spPr>
          <a:xfrm>
            <a:off x="0" y="0"/>
            <a:ext cx="12195175" cy="36449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D70C19"/>
              </a:solidFill>
              <a:effectLst/>
              <a:uLnTx/>
              <a:uFillTx/>
              <a:latin typeface="+mn-lt"/>
              <a:ea typeface="+mn-ea"/>
              <a:cs typeface="+mn-cs"/>
            </a:endParaRPr>
          </a:p>
        </p:txBody>
      </p:sp>
      <p:sp>
        <p:nvSpPr>
          <p:cNvPr id="11" name="标题 1"/>
          <p:cNvSpPr txBox="1">
            <a:spLocks noChangeArrowheads="1"/>
          </p:cNvSpPr>
          <p:nvPr/>
        </p:nvSpPr>
        <p:spPr>
          <a:xfrm>
            <a:off x="12026" y="1904549"/>
            <a:ext cx="7358587" cy="1470025"/>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7200" b="0" i="0" u="none" strike="noStrike" kern="1200" cap="none" spc="0" normalizeH="0" baseline="0" noProof="0" dirty="0" smtClean="0">
                <a:ln>
                  <a:noFill/>
                </a:ln>
                <a:solidFill>
                  <a:schemeClr val="bg1"/>
                </a:solidFill>
                <a:effectLst>
                  <a:reflection blurRad="6350" stA="55000" endA="300" endPos="45500" dir="5400000" sy="-100000" algn="bl" rotWithShape="0"/>
                </a:effectLst>
                <a:uLnTx/>
                <a:uFillTx/>
                <a:latin typeface="Broadway" pitchFamily="82" charset="0"/>
                <a:ea typeface="+mj-ea"/>
                <a:cs typeface="+mj-cs"/>
                <a:sym typeface="Impact" panose="020B0806030902050204" pitchFamily="34" charset="0"/>
              </a:rPr>
              <a:t>Thank </a:t>
            </a:r>
            <a:r>
              <a:rPr kumimoji="0" lang="en-US" altLang="zh-CN" sz="7200" b="0" i="0" u="none" strike="noStrike" kern="1200" cap="none" spc="0" normalizeH="0" baseline="0" noProof="0" dirty="0" smtClean="0">
                <a:ln>
                  <a:noFill/>
                </a:ln>
                <a:solidFill>
                  <a:schemeClr val="bg1"/>
                </a:solidFill>
                <a:effectLst>
                  <a:reflection blurRad="6350" stA="55000" endA="300" endPos="45500" dir="5400000" sy="-100000" algn="bl" rotWithShape="0"/>
                </a:effectLst>
                <a:uLnTx/>
                <a:uFillTx/>
                <a:latin typeface="Broadway" pitchFamily="82" charset="0"/>
                <a:ea typeface="+mj-ea"/>
                <a:cs typeface="+mj-cs"/>
                <a:sym typeface="Impact" panose="020B0806030902050204" pitchFamily="34" charset="0"/>
              </a:rPr>
              <a:t>You</a:t>
            </a:r>
            <a:endParaRPr kumimoji="0" lang="zh-CN" altLang="en-US" sz="3200" b="0" i="0" u="none" strike="noStrike" kern="1200" cap="none" spc="0" normalizeH="0" baseline="0" noProof="0" dirty="0">
              <a:ln>
                <a:noFill/>
              </a:ln>
              <a:solidFill>
                <a:schemeClr val="bg1"/>
              </a:solidFill>
              <a:effectLst>
                <a:reflection blurRad="6350" stA="55000" endA="300" endPos="45500" dir="5400000" sy="-100000" algn="bl" rotWithShape="0"/>
              </a:effectLst>
              <a:uLnTx/>
              <a:uFillTx/>
              <a:latin typeface="Broadway" pitchFamily="82" charset="0"/>
              <a:ea typeface="+mj-ea"/>
              <a:cs typeface="+mj-cs"/>
            </a:endParaRPr>
          </a:p>
        </p:txBody>
      </p:sp>
      <p:pic>
        <p:nvPicPr>
          <p:cNvPr id="10246" name="图片 12" descr="U3834P42DT20120718115700.png"/>
          <p:cNvPicPr>
            <a:picLocks noChangeAspect="1"/>
          </p:cNvPicPr>
          <p:nvPr userDrawn="1"/>
        </p:nvPicPr>
        <p:blipFill>
          <a:blip r:embed="rId2" cstate="print"/>
          <a:stretch>
            <a:fillRect/>
          </a:stretch>
        </p:blipFill>
        <p:spPr>
          <a:xfrm rot="486011">
            <a:off x="7408863" y="1287463"/>
            <a:ext cx="4186237" cy="4184650"/>
          </a:xfrm>
          <a:prstGeom prst="rect">
            <a:avLst/>
          </a:prstGeom>
          <a:noFill/>
          <a:ln w="34925" cap="flat" cmpd="sng">
            <a:solidFill>
              <a:srgbClr val="FF7415"/>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3.30643E-7 -1.19861 L 3.30643E-7 2.59259E-6 L 0.00039 -0.12153 L 3.30643E-7 2.59259E-6 " pathEditMode="relative" rAng="0" ptsTypes="AAAA">
                                      <p:cBhvr>
                                        <p:cTn id="8" dur="600" fill="hold"/>
                                        <p:tgtEl>
                                          <p:spTgt spid="11"/>
                                        </p:tgtEl>
                                        <p:attrNameLst>
                                          <p:attrName>ppt_x</p:attrName>
                                          <p:attrName>ppt_y</p:attrName>
                                        </p:attrNameLst>
                                      </p:cBhvr>
                                      <p:rCtr x="1300" y="5993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空白">
    <p:bg>
      <p:bgPr>
        <a:solidFill>
          <a:srgbClr val="F5F5EA"/>
        </a:solidFill>
        <a:effectLst/>
      </p:bgPr>
    </p:bg>
    <p:spTree>
      <p:nvGrpSpPr>
        <p:cNvPr id="1" name=""/>
        <p:cNvGrpSpPr/>
        <p:nvPr/>
      </p:nvGrpSpPr>
      <p:grpSpPr>
        <a:xfrm>
          <a:off x="0" y="0"/>
          <a:ext cx="0" cy="0"/>
          <a:chOff x="0" y="0"/>
          <a:chExt cx="0" cy="0"/>
        </a:xfrm>
      </p:grpSpPr>
      <p:sp>
        <p:nvSpPr>
          <p:cNvPr id="6" name="矩形 5"/>
          <p:cNvSpPr/>
          <p:nvPr/>
        </p:nvSpPr>
        <p:spPr>
          <a:xfrm>
            <a:off x="1597025" y="6381750"/>
            <a:ext cx="10594975" cy="476250"/>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23034"/>
              </a:solidFill>
              <a:effectLst/>
              <a:uLnTx/>
              <a:uFillTx/>
              <a:latin typeface="+mn-lt"/>
              <a:ea typeface="+mn-ea"/>
              <a:cs typeface="+mn-cs"/>
            </a:endParaRPr>
          </a:p>
        </p:txBody>
      </p:sp>
      <p:sp>
        <p:nvSpPr>
          <p:cNvPr id="7" name="矩形 6"/>
          <p:cNvSpPr/>
          <p:nvPr/>
        </p:nvSpPr>
        <p:spPr>
          <a:xfrm>
            <a:off x="0" y="6381750"/>
            <a:ext cx="1608138" cy="47625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椭圆 7"/>
          <p:cNvSpPr/>
          <p:nvPr/>
        </p:nvSpPr>
        <p:spPr>
          <a:xfrm>
            <a:off x="11356975" y="6438900"/>
            <a:ext cx="360363" cy="36036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1" name="TextBox 15"/>
          <p:cNvSpPr txBox="1">
            <a:spLocks noChangeArrowheads="1"/>
          </p:cNvSpPr>
          <p:nvPr/>
        </p:nvSpPr>
        <p:spPr bwMode="auto">
          <a:xfrm>
            <a:off x="11212513" y="6450013"/>
            <a:ext cx="649288" cy="338138"/>
          </a:xfrm>
          <a:prstGeom prst="rect">
            <a:avLst/>
          </a:prstGeom>
          <a:noFill/>
          <a:ln>
            <a:noFill/>
          </a:ln>
        </p:spPr>
        <p:txBody>
          <a:bodyPr>
            <a:spAutoFit/>
          </a:bodyPr>
          <a:lstStyle/>
          <a:p>
            <a:pPr lvl="0" algn="ctr" eaLnBrk="1" hangingPunct="1">
              <a:buNone/>
            </a:pPr>
            <a:fld id="{9A0DB2DC-4C9A-4742-B13C-FB6460FD3503}" type="slidenum">
              <a:rPr lang="zh-CN" altLang="en-US" sz="1600" dirty="0">
                <a:solidFill>
                  <a:schemeClr val="bg1"/>
                </a:solidFill>
                <a:latin typeface="Arial Unicode MS" pitchFamily="34" charset="-122"/>
                <a:ea typeface="Arial Unicode MS" pitchFamily="34" charset="-122"/>
              </a:rPr>
              <a:pPr lvl="0" algn="ctr" eaLnBrk="1" hangingPunct="1">
                <a:buNone/>
              </a:pPr>
              <a:t>‹#›</a:t>
            </a:fld>
            <a:r>
              <a:rPr lang="zh-CN" altLang="en-US" sz="1600" dirty="0">
                <a:solidFill>
                  <a:schemeClr val="bg1"/>
                </a:solidFill>
                <a:latin typeface="Arial Unicode MS" pitchFamily="34" charset="-122"/>
                <a:ea typeface="Arial Unicode MS" pitchFamily="34" charset="-122"/>
              </a:rPr>
              <a:t> </a:t>
            </a:r>
          </a:p>
        </p:txBody>
      </p:sp>
      <p:sp>
        <p:nvSpPr>
          <p:cNvPr id="12" name="日期占位符 3"/>
          <p:cNvSpPr>
            <a:spLocks noGrp="1"/>
          </p:cNvSpPr>
          <p:nvPr>
            <p:ph type="dt" sz="half" idx="2"/>
          </p:nvPr>
        </p:nvSpPr>
        <p:spPr>
          <a:xfrm>
            <a:off x="0" y="0"/>
            <a:ext cx="0" cy="0"/>
          </a:xfrm>
        </p:spPr>
        <p:txBody>
          <a:bodyPr/>
          <a:lstStyle>
            <a:lvl1pPr eaLnBrk="1" fontAlgn="auto" hangingPunct="1">
              <a:spcBef>
                <a:spcPts val="0"/>
              </a:spcBef>
              <a:spcAft>
                <a:spcPts val="0"/>
              </a:spcAft>
              <a:defRPr>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A48970B-DB6F-49B2-BF49-A53E315035F6}" type="datetimeFigureOut">
              <a:rPr kumimoji="0" lang="zh-CN" altLang="en-US" sz="1800" b="0" i="0" u="none" strike="noStrike" kern="1200" cap="none" spc="0" normalizeH="0" baseline="0" noProof="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2021/12/20</a:t>
            </a:fld>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3" name="页脚占位符 4"/>
          <p:cNvSpPr>
            <a:spLocks noGrp="1"/>
          </p:cNvSpPr>
          <p:nvPr>
            <p:ph type="ftr" sz="quarter" idx="3"/>
          </p:nvPr>
        </p:nvSpPr>
        <p:spPr>
          <a:xfrm>
            <a:off x="0" y="0"/>
            <a:ext cx="0" cy="0"/>
          </a:xfrm>
        </p:spPr>
        <p:txBody>
          <a:bodyPr/>
          <a:lstStyle>
            <a:lvl1pPr eaLnBrk="1" fontAlgn="auto" hangingPunct="1">
              <a:spcBef>
                <a:spcPts val="0"/>
              </a:spcBef>
              <a:spcAft>
                <a:spcPts val="0"/>
              </a:spcAft>
              <a:defRPr>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4" name="灯片编号占位符 5"/>
          <p:cNvSpPr>
            <a:spLocks noGrp="1"/>
          </p:cNvSpPr>
          <p:nvPr>
            <p:ph type="sldNum" sz="quarter" idx="4"/>
          </p:nvPr>
        </p:nvSpPr>
        <p:spPr>
          <a:xfrm>
            <a:off x="0" y="0"/>
            <a:ext cx="0" cy="0"/>
          </a:xfrm>
        </p:spPr>
        <p:txBody>
          <a:bodyPr vert="horz" wrap="square" lIns="91440" tIns="45720" rIns="91440" bIns="45720" numCol="1" anchor="t" anchorCtr="0" compatLnSpc="1"/>
          <a:lstStyle/>
          <a:p>
            <a:pPr lvl="0" eaLnBrk="1" hangingPunct="1">
              <a:buNone/>
            </a:pPr>
            <a:fld id="{9A0DB2DC-4C9A-4742-B13C-FB6460FD3503}" type="slidenum">
              <a:rPr lang="zh-CN" altLang="en-US" dirty="0"/>
              <a:pPr lvl="0" eaLnBrk="1" hangingPunct="1">
                <a:buNone/>
              </a:pPr>
              <a:t>‹#›</a:t>
            </a:fld>
            <a:endParaRPr lang="zh-CN" altLang="en-US" dirty="0"/>
          </a:p>
        </p:txBody>
      </p:sp>
    </p:spTree>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节标题">
    <p:bg>
      <p:bgPr>
        <a:solidFill>
          <a:srgbClr val="F5F5EA"/>
        </a:solidFill>
        <a:effectLst/>
      </p:bgPr>
    </p:bg>
    <p:spTree>
      <p:nvGrpSpPr>
        <p:cNvPr id="1" name=""/>
        <p:cNvGrpSpPr/>
        <p:nvPr/>
      </p:nvGrpSpPr>
      <p:grpSpPr>
        <a:xfrm>
          <a:off x="0" y="0"/>
          <a:ext cx="0" cy="0"/>
          <a:chOff x="0" y="0"/>
          <a:chExt cx="0" cy="0"/>
        </a:xfrm>
      </p:grpSpPr>
      <p:sp>
        <p:nvSpPr>
          <p:cNvPr id="6" name="矩形 5"/>
          <p:cNvSpPr/>
          <p:nvPr/>
        </p:nvSpPr>
        <p:spPr>
          <a:xfrm>
            <a:off x="533400" y="547688"/>
            <a:ext cx="3455988" cy="431800"/>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a:t>
            </a:r>
            <a:r>
              <a:rPr kumimoji="0" lang="en-US" altLang="zh-CN" sz="2000" b="0" i="0" u="none" strike="noStrike" kern="1200" cap="none" spc="0" normalizeH="0" baseline="0" noProof="0" dirty="0">
                <a:ln>
                  <a:noFill/>
                </a:ln>
                <a:solidFill>
                  <a:schemeClr val="bg1"/>
                </a:solidFill>
                <a:effectLst/>
                <a:uLnTx/>
                <a:uFillTx/>
                <a:latin typeface="+mn-lt"/>
                <a:ea typeface="+mn-ea"/>
                <a:cs typeface="+mn-cs"/>
              </a:rPr>
              <a:t>CONTENTS PAGE  </a:t>
            </a:r>
            <a:r>
              <a:rPr kumimoji="0" lang="zh-CN" altLang="en-US" sz="22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目录页</a:t>
            </a:r>
            <a:endParaRPr kumimoji="0" lang="zh-CN" altLang="en-US" sz="1600" b="0" i="0" u="none" strike="noStrike" kern="1200" cap="none" spc="0" normalizeH="0" baseline="0" noProof="0" dirty="0">
              <a:ln>
                <a:noFill/>
              </a:ln>
              <a:solidFill>
                <a:schemeClr val="bg1"/>
              </a:solidFill>
              <a:effectLst/>
              <a:uLnTx/>
              <a:uFillTx/>
              <a:latin typeface="+mn-lt"/>
              <a:ea typeface="+mn-ea"/>
              <a:cs typeface="+mn-cs"/>
            </a:endParaRPr>
          </a:p>
        </p:txBody>
      </p:sp>
      <p:sp>
        <p:nvSpPr>
          <p:cNvPr id="7" name="矩形 6"/>
          <p:cNvSpPr/>
          <p:nvPr/>
        </p:nvSpPr>
        <p:spPr>
          <a:xfrm>
            <a:off x="0" y="547688"/>
            <a:ext cx="508000" cy="4318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两栏内容">
    <p:bg>
      <p:bgPr>
        <a:solidFill>
          <a:srgbClr val="F5F5EA"/>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两栏内容">
    <p:bg>
      <p:bgPr>
        <a:solidFill>
          <a:srgbClr val="F5F5EA"/>
        </a:solidFill>
        <a:effectLst/>
      </p:bgPr>
    </p:bg>
    <p:spTree>
      <p:nvGrpSpPr>
        <p:cNvPr id="1" name=""/>
        <p:cNvGrpSpPr/>
        <p:nvPr/>
      </p:nvGrpSpPr>
      <p:grpSpPr>
        <a:xfrm>
          <a:off x="0" y="0"/>
          <a:ext cx="0" cy="0"/>
          <a:chOff x="0" y="0"/>
          <a:chExt cx="0" cy="0"/>
        </a:xfrm>
      </p:grpSpPr>
      <p:sp>
        <p:nvSpPr>
          <p:cNvPr id="6" name="矩形 5"/>
          <p:cNvSpPr/>
          <p:nvPr/>
        </p:nvSpPr>
        <p:spPr>
          <a:xfrm>
            <a:off x="533400" y="547688"/>
            <a:ext cx="3455988" cy="431800"/>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a:t>
            </a:r>
            <a:r>
              <a:rPr kumimoji="0" lang="en-US" altLang="zh-CN" sz="2000" b="0" i="0" u="none" strike="noStrike" kern="1200" cap="none" spc="0" normalizeH="0" baseline="0" noProof="0" dirty="0">
                <a:ln>
                  <a:noFill/>
                </a:ln>
                <a:solidFill>
                  <a:schemeClr val="bg1"/>
                </a:solidFill>
                <a:effectLst/>
                <a:uLnTx/>
                <a:uFillTx/>
                <a:latin typeface="+mn-lt"/>
                <a:ea typeface="微软雅黑" panose="020B0503020204020204" pitchFamily="34" charset="-122"/>
                <a:cs typeface="+mn-cs"/>
              </a:rPr>
              <a:t>TRANSITION PAGE  </a:t>
            </a:r>
            <a:r>
              <a:rPr kumimoji="0" lang="zh-CN" altLang="en-US" sz="22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过渡页</a:t>
            </a:r>
          </a:p>
        </p:txBody>
      </p:sp>
      <p:sp>
        <p:nvSpPr>
          <p:cNvPr id="7" name="矩形 6"/>
          <p:cNvSpPr/>
          <p:nvPr/>
        </p:nvSpPr>
        <p:spPr>
          <a:xfrm>
            <a:off x="0" y="547688"/>
            <a:ext cx="508000" cy="4318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比较">
    <p:bg>
      <p:bgPr>
        <a:solidFill>
          <a:srgbClr val="F5F5EA"/>
        </a:solidFill>
        <a:effectLst/>
      </p:bgPr>
    </p:bg>
    <p:spTree>
      <p:nvGrpSpPr>
        <p:cNvPr id="1" name=""/>
        <p:cNvGrpSpPr/>
        <p:nvPr/>
      </p:nvGrpSpPr>
      <p:grpSpPr>
        <a:xfrm>
          <a:off x="0" y="0"/>
          <a:ext cx="0" cy="0"/>
          <a:chOff x="0" y="0"/>
          <a:chExt cx="0" cy="0"/>
        </a:xfrm>
      </p:grpSpPr>
      <p:sp>
        <p:nvSpPr>
          <p:cNvPr id="6" name="矩形 5"/>
          <p:cNvSpPr/>
          <p:nvPr/>
        </p:nvSpPr>
        <p:spPr>
          <a:xfrm>
            <a:off x="1597025" y="6381750"/>
            <a:ext cx="10594975" cy="476250"/>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23034"/>
              </a:solidFill>
              <a:effectLst/>
              <a:uLnTx/>
              <a:uFillTx/>
              <a:latin typeface="+mn-lt"/>
              <a:ea typeface="+mn-ea"/>
              <a:cs typeface="+mn-cs"/>
            </a:endParaRPr>
          </a:p>
        </p:txBody>
      </p:sp>
      <p:sp>
        <p:nvSpPr>
          <p:cNvPr id="7" name="矩形 6"/>
          <p:cNvSpPr/>
          <p:nvPr/>
        </p:nvSpPr>
        <p:spPr>
          <a:xfrm>
            <a:off x="0" y="6381750"/>
            <a:ext cx="1608138" cy="47625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椭圆 7"/>
          <p:cNvSpPr/>
          <p:nvPr/>
        </p:nvSpPr>
        <p:spPr>
          <a:xfrm>
            <a:off x="11356975" y="6438900"/>
            <a:ext cx="360363" cy="36036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1" name="TextBox 15"/>
          <p:cNvSpPr txBox="1">
            <a:spLocks noChangeArrowheads="1"/>
          </p:cNvSpPr>
          <p:nvPr/>
        </p:nvSpPr>
        <p:spPr bwMode="auto">
          <a:xfrm>
            <a:off x="11212513" y="6450013"/>
            <a:ext cx="649288" cy="338138"/>
          </a:xfrm>
          <a:prstGeom prst="rect">
            <a:avLst/>
          </a:prstGeom>
          <a:noFill/>
          <a:ln>
            <a:noFill/>
          </a:ln>
        </p:spPr>
        <p:txBody>
          <a:bodyPr>
            <a:spAutoFit/>
          </a:bodyPr>
          <a:lstStyle/>
          <a:p>
            <a:pPr lvl="0" algn="ctr" eaLnBrk="1" hangingPunct="1">
              <a:buNone/>
            </a:pPr>
            <a:fld id="{9A0DB2DC-4C9A-4742-B13C-FB6460FD3503}" type="slidenum">
              <a:rPr lang="zh-CN" altLang="en-US" sz="1600" dirty="0">
                <a:solidFill>
                  <a:schemeClr val="bg1"/>
                </a:solidFill>
                <a:latin typeface="Arial Unicode MS" pitchFamily="34" charset="-122"/>
                <a:ea typeface="Arial Unicode MS" pitchFamily="34" charset="-122"/>
              </a:rPr>
              <a:pPr lvl="0" algn="ctr" eaLnBrk="1" hangingPunct="1">
                <a:buNone/>
              </a:pPr>
              <a:t>‹#›</a:t>
            </a:fld>
            <a:r>
              <a:rPr lang="zh-CN" altLang="en-US" sz="1600" dirty="0">
                <a:solidFill>
                  <a:schemeClr val="bg1"/>
                </a:solidFill>
                <a:latin typeface="Arial Unicode MS" pitchFamily="34" charset="-122"/>
                <a:ea typeface="Arial Unicode MS" pitchFamily="34" charset="-122"/>
              </a:rPr>
              <a:t> </a:t>
            </a:r>
          </a:p>
        </p:txBody>
      </p:sp>
      <p:sp>
        <p:nvSpPr>
          <p:cNvPr id="12" name="矩形 11"/>
          <p:cNvSpPr/>
          <p:nvPr/>
        </p:nvSpPr>
        <p:spPr>
          <a:xfrm>
            <a:off x="1838325" y="6383338"/>
            <a:ext cx="1325563" cy="474663"/>
          </a:xfrm>
          <a:prstGeom prst="rect">
            <a:avLst/>
          </a:prstGeom>
          <a:solidFill>
            <a:schemeClr val="tx1">
              <a:lumMod val="65000"/>
              <a:lumOff val="3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TextBox 8"/>
          <p:cNvSpPr txBox="1">
            <a:spLocks noChangeArrowheads="1"/>
          </p:cNvSpPr>
          <p:nvPr/>
        </p:nvSpPr>
        <p:spPr bwMode="auto">
          <a:xfrm>
            <a:off x="1762125" y="6388100"/>
            <a:ext cx="1574800" cy="461963"/>
          </a:xfrm>
          <a:prstGeom prst="rect">
            <a:avLst/>
          </a:prstGeom>
          <a:noFill/>
          <a:ln>
            <a:noFill/>
          </a:ln>
        </p:spPr>
        <p:txBody>
          <a:bodyPr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smtClean="0">
                <a:ln>
                  <a:noFill/>
                </a:ln>
                <a:solidFill>
                  <a:schemeClr val="bg1"/>
                </a:solidFill>
                <a:effectLst/>
                <a:uLnTx/>
                <a:uFillTx/>
                <a:latin typeface="汉仪综艺体简"/>
                <a:ea typeface="汉仪综艺体简"/>
                <a:cs typeface="汉仪综艺体简"/>
              </a:rPr>
              <a:t>Unit 6</a:t>
            </a:r>
            <a:endParaRPr kumimoji="0" lang="zh-CN" altLang="en-US" sz="2400" b="0" i="0" u="none" strike="noStrike" kern="120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4" name="矩形 13"/>
          <p:cNvSpPr>
            <a:spLocks noChangeArrowheads="1"/>
          </p:cNvSpPr>
          <p:nvPr/>
        </p:nvSpPr>
        <p:spPr bwMode="auto">
          <a:xfrm>
            <a:off x="3275013" y="6423025"/>
            <a:ext cx="3070225" cy="400050"/>
          </a:xfrm>
          <a:prstGeom prst="rect">
            <a:avLst/>
          </a:prstGeom>
          <a:noFill/>
          <a:ln>
            <a:noFill/>
          </a:ln>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cs typeface="+mn-cs"/>
              </a:rPr>
              <a:t>Social Networks</a:t>
            </a:r>
          </a:p>
        </p:txBody>
      </p:sp>
      <p:sp>
        <p:nvSpPr>
          <p:cNvPr id="15" name="矩形 14"/>
          <p:cNvSpPr/>
          <p:nvPr/>
        </p:nvSpPr>
        <p:spPr>
          <a:xfrm>
            <a:off x="3117850" y="6462713"/>
            <a:ext cx="61913" cy="35877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比较">
    <p:bg>
      <p:bgPr>
        <a:solidFill>
          <a:srgbClr val="F5F5EA"/>
        </a:solidFill>
        <a:effectLst/>
      </p:bgPr>
    </p:bg>
    <p:spTree>
      <p:nvGrpSpPr>
        <p:cNvPr id="1" name=""/>
        <p:cNvGrpSpPr/>
        <p:nvPr/>
      </p:nvGrpSpPr>
      <p:grpSpPr>
        <a:xfrm>
          <a:off x="0" y="0"/>
          <a:ext cx="0" cy="0"/>
          <a:chOff x="0" y="0"/>
          <a:chExt cx="0" cy="0"/>
        </a:xfrm>
      </p:grpSpPr>
      <p:sp>
        <p:nvSpPr>
          <p:cNvPr id="6" name="矩形 5"/>
          <p:cNvSpPr/>
          <p:nvPr/>
        </p:nvSpPr>
        <p:spPr>
          <a:xfrm>
            <a:off x="1597025" y="6381750"/>
            <a:ext cx="10594975" cy="476250"/>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23034"/>
              </a:solidFill>
              <a:effectLst/>
              <a:uLnTx/>
              <a:uFillTx/>
              <a:latin typeface="+mn-lt"/>
              <a:ea typeface="+mn-ea"/>
              <a:cs typeface="+mn-cs"/>
            </a:endParaRPr>
          </a:p>
        </p:txBody>
      </p:sp>
      <p:sp>
        <p:nvSpPr>
          <p:cNvPr id="7" name="矩形 6"/>
          <p:cNvSpPr/>
          <p:nvPr/>
        </p:nvSpPr>
        <p:spPr>
          <a:xfrm>
            <a:off x="0" y="6381750"/>
            <a:ext cx="1608138" cy="47625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椭圆 7"/>
          <p:cNvSpPr/>
          <p:nvPr/>
        </p:nvSpPr>
        <p:spPr>
          <a:xfrm>
            <a:off x="11356975" y="6438900"/>
            <a:ext cx="360363" cy="36036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1" name="TextBox 15"/>
          <p:cNvSpPr txBox="1">
            <a:spLocks noChangeArrowheads="1"/>
          </p:cNvSpPr>
          <p:nvPr/>
        </p:nvSpPr>
        <p:spPr bwMode="auto">
          <a:xfrm>
            <a:off x="11212513" y="6450013"/>
            <a:ext cx="649288" cy="338138"/>
          </a:xfrm>
          <a:prstGeom prst="rect">
            <a:avLst/>
          </a:prstGeom>
          <a:noFill/>
          <a:ln>
            <a:noFill/>
          </a:ln>
        </p:spPr>
        <p:txBody>
          <a:bodyPr>
            <a:spAutoFit/>
          </a:bodyPr>
          <a:lstStyle/>
          <a:p>
            <a:pPr lvl="0" algn="ctr" eaLnBrk="1" hangingPunct="1">
              <a:buNone/>
            </a:pPr>
            <a:fld id="{9A0DB2DC-4C9A-4742-B13C-FB6460FD3503}" type="slidenum">
              <a:rPr lang="zh-CN" altLang="en-US" sz="1600" dirty="0">
                <a:solidFill>
                  <a:schemeClr val="bg1"/>
                </a:solidFill>
                <a:latin typeface="Arial Unicode MS" pitchFamily="34" charset="-122"/>
                <a:ea typeface="Arial Unicode MS" pitchFamily="34" charset="-122"/>
              </a:rPr>
              <a:pPr lvl="0" algn="ctr" eaLnBrk="1" hangingPunct="1">
                <a:buNone/>
              </a:pPr>
              <a:t>‹#›</a:t>
            </a:fld>
            <a:r>
              <a:rPr lang="zh-CN" altLang="en-US" sz="1600" dirty="0">
                <a:solidFill>
                  <a:schemeClr val="bg1"/>
                </a:solidFill>
                <a:latin typeface="Arial Unicode MS" pitchFamily="34" charset="-122"/>
                <a:ea typeface="Arial Unicode MS" pitchFamily="34" charset="-122"/>
              </a:rPr>
              <a:t> </a:t>
            </a:r>
          </a:p>
        </p:txBody>
      </p:sp>
      <p:sp>
        <p:nvSpPr>
          <p:cNvPr id="12" name="矩形 11"/>
          <p:cNvSpPr/>
          <p:nvPr/>
        </p:nvSpPr>
        <p:spPr>
          <a:xfrm>
            <a:off x="1838325" y="6383338"/>
            <a:ext cx="1325563" cy="474663"/>
          </a:xfrm>
          <a:prstGeom prst="rect">
            <a:avLst/>
          </a:prstGeom>
          <a:solidFill>
            <a:schemeClr val="tx1">
              <a:lumMod val="65000"/>
              <a:lumOff val="3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TextBox 8"/>
          <p:cNvSpPr txBox="1">
            <a:spLocks noChangeArrowheads="1"/>
          </p:cNvSpPr>
          <p:nvPr/>
        </p:nvSpPr>
        <p:spPr bwMode="auto">
          <a:xfrm>
            <a:off x="1762125" y="6388100"/>
            <a:ext cx="1574800" cy="461963"/>
          </a:xfrm>
          <a:prstGeom prst="rect">
            <a:avLst/>
          </a:prstGeom>
          <a:noFill/>
          <a:ln>
            <a:noFill/>
          </a:ln>
        </p:spPr>
        <p:txBody>
          <a:bodyPr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smtClean="0">
                <a:ln>
                  <a:noFill/>
                </a:ln>
                <a:solidFill>
                  <a:schemeClr val="bg1"/>
                </a:solidFill>
                <a:effectLst/>
                <a:uLnTx/>
                <a:uFillTx/>
                <a:latin typeface="汉仪综艺体简"/>
                <a:ea typeface="汉仪综艺体简"/>
                <a:cs typeface="汉仪综艺体简"/>
              </a:rPr>
              <a:t>Unit 6</a:t>
            </a:r>
            <a:endParaRPr kumimoji="0" lang="zh-CN" altLang="en-US" sz="2400" b="0" i="0" u="none" strike="noStrike" kern="120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4" name="矩形 13"/>
          <p:cNvSpPr>
            <a:spLocks noChangeArrowheads="1"/>
          </p:cNvSpPr>
          <p:nvPr/>
        </p:nvSpPr>
        <p:spPr bwMode="auto">
          <a:xfrm>
            <a:off x="3275013" y="6423025"/>
            <a:ext cx="3070225" cy="400050"/>
          </a:xfrm>
          <a:prstGeom prst="rect">
            <a:avLst/>
          </a:prstGeom>
          <a:noFill/>
          <a:ln>
            <a:noFill/>
          </a:ln>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cs typeface="+mn-cs"/>
              </a:rPr>
              <a:t>Social Networks</a:t>
            </a:r>
          </a:p>
        </p:txBody>
      </p:sp>
      <p:sp>
        <p:nvSpPr>
          <p:cNvPr id="15" name="矩形 14"/>
          <p:cNvSpPr/>
          <p:nvPr/>
        </p:nvSpPr>
        <p:spPr>
          <a:xfrm>
            <a:off x="3117850" y="6462713"/>
            <a:ext cx="61913" cy="35877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比较">
    <p:bg>
      <p:bgPr>
        <a:solidFill>
          <a:srgbClr val="F5F5EA"/>
        </a:solidFill>
        <a:effectLst/>
      </p:bgPr>
    </p:bg>
    <p:spTree>
      <p:nvGrpSpPr>
        <p:cNvPr id="1" name=""/>
        <p:cNvGrpSpPr/>
        <p:nvPr/>
      </p:nvGrpSpPr>
      <p:grpSpPr>
        <a:xfrm>
          <a:off x="0" y="0"/>
          <a:ext cx="0" cy="0"/>
          <a:chOff x="0" y="0"/>
          <a:chExt cx="0" cy="0"/>
        </a:xfrm>
      </p:grpSpPr>
      <p:sp>
        <p:nvSpPr>
          <p:cNvPr id="6" name="矩形 5"/>
          <p:cNvSpPr/>
          <p:nvPr/>
        </p:nvSpPr>
        <p:spPr>
          <a:xfrm>
            <a:off x="1597025" y="6381750"/>
            <a:ext cx="10594975" cy="476250"/>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23034"/>
              </a:solidFill>
              <a:effectLst/>
              <a:uLnTx/>
              <a:uFillTx/>
              <a:latin typeface="+mn-lt"/>
              <a:ea typeface="+mn-ea"/>
              <a:cs typeface="+mn-cs"/>
            </a:endParaRPr>
          </a:p>
        </p:txBody>
      </p:sp>
      <p:sp>
        <p:nvSpPr>
          <p:cNvPr id="7" name="矩形 6"/>
          <p:cNvSpPr/>
          <p:nvPr/>
        </p:nvSpPr>
        <p:spPr>
          <a:xfrm>
            <a:off x="0" y="6381750"/>
            <a:ext cx="1608138" cy="47625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椭圆 7"/>
          <p:cNvSpPr/>
          <p:nvPr/>
        </p:nvSpPr>
        <p:spPr>
          <a:xfrm>
            <a:off x="11356975" y="6438900"/>
            <a:ext cx="360363" cy="36036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1" name="TextBox 15"/>
          <p:cNvSpPr txBox="1">
            <a:spLocks noChangeArrowheads="1"/>
          </p:cNvSpPr>
          <p:nvPr/>
        </p:nvSpPr>
        <p:spPr bwMode="auto">
          <a:xfrm>
            <a:off x="11212513" y="6450013"/>
            <a:ext cx="649288" cy="338138"/>
          </a:xfrm>
          <a:prstGeom prst="rect">
            <a:avLst/>
          </a:prstGeom>
          <a:noFill/>
          <a:ln>
            <a:noFill/>
          </a:ln>
        </p:spPr>
        <p:txBody>
          <a:bodyPr>
            <a:spAutoFit/>
          </a:bodyPr>
          <a:lstStyle/>
          <a:p>
            <a:pPr lvl="0" algn="ctr" eaLnBrk="1" hangingPunct="1">
              <a:buNone/>
            </a:pPr>
            <a:fld id="{9A0DB2DC-4C9A-4742-B13C-FB6460FD3503}" type="slidenum">
              <a:rPr lang="zh-CN" altLang="en-US" sz="1600" dirty="0">
                <a:solidFill>
                  <a:schemeClr val="bg1"/>
                </a:solidFill>
                <a:latin typeface="Arial Unicode MS" pitchFamily="34" charset="-122"/>
                <a:ea typeface="Arial Unicode MS" pitchFamily="34" charset="-122"/>
              </a:rPr>
              <a:pPr lvl="0" algn="ctr" eaLnBrk="1" hangingPunct="1">
                <a:buNone/>
              </a:pPr>
              <a:t>‹#›</a:t>
            </a:fld>
            <a:r>
              <a:rPr lang="zh-CN" altLang="en-US" sz="1600" dirty="0">
                <a:solidFill>
                  <a:schemeClr val="bg1"/>
                </a:solidFill>
                <a:latin typeface="Arial Unicode MS" pitchFamily="34" charset="-122"/>
                <a:ea typeface="Arial Unicode MS" pitchFamily="34" charset="-122"/>
              </a:rPr>
              <a:t> </a:t>
            </a:r>
          </a:p>
        </p:txBody>
      </p:sp>
      <p:sp>
        <p:nvSpPr>
          <p:cNvPr id="12" name="矩形 11"/>
          <p:cNvSpPr/>
          <p:nvPr/>
        </p:nvSpPr>
        <p:spPr>
          <a:xfrm>
            <a:off x="1838325" y="6383338"/>
            <a:ext cx="1325563" cy="474663"/>
          </a:xfrm>
          <a:prstGeom prst="rect">
            <a:avLst/>
          </a:prstGeom>
          <a:solidFill>
            <a:schemeClr val="tx1">
              <a:lumMod val="65000"/>
              <a:lumOff val="3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TextBox 8"/>
          <p:cNvSpPr txBox="1">
            <a:spLocks noChangeArrowheads="1"/>
          </p:cNvSpPr>
          <p:nvPr/>
        </p:nvSpPr>
        <p:spPr bwMode="auto">
          <a:xfrm>
            <a:off x="1762125" y="6388100"/>
            <a:ext cx="1574800" cy="461963"/>
          </a:xfrm>
          <a:prstGeom prst="rect">
            <a:avLst/>
          </a:prstGeom>
          <a:noFill/>
          <a:ln>
            <a:noFill/>
          </a:ln>
        </p:spPr>
        <p:txBody>
          <a:bodyPr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smtClean="0">
                <a:ln>
                  <a:noFill/>
                </a:ln>
                <a:solidFill>
                  <a:schemeClr val="bg1"/>
                </a:solidFill>
                <a:effectLst/>
                <a:uLnTx/>
                <a:uFillTx/>
                <a:latin typeface="汉仪综艺体简"/>
                <a:ea typeface="汉仪综艺体简"/>
                <a:cs typeface="汉仪综艺体简"/>
              </a:rPr>
              <a:t>Unit 6</a:t>
            </a:r>
            <a:endParaRPr kumimoji="0" lang="zh-CN" altLang="en-US" sz="2400" b="0" i="0" u="none" strike="noStrike" kern="120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4" name="矩形 13"/>
          <p:cNvSpPr>
            <a:spLocks noChangeArrowheads="1"/>
          </p:cNvSpPr>
          <p:nvPr/>
        </p:nvSpPr>
        <p:spPr bwMode="auto">
          <a:xfrm>
            <a:off x="3275013" y="6423025"/>
            <a:ext cx="3070225" cy="400050"/>
          </a:xfrm>
          <a:prstGeom prst="rect">
            <a:avLst/>
          </a:prstGeom>
          <a:noFill/>
          <a:ln>
            <a:noFill/>
          </a:ln>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cs typeface="+mn-cs"/>
              </a:rPr>
              <a:t>Social Networks</a:t>
            </a:r>
          </a:p>
        </p:txBody>
      </p:sp>
      <p:sp>
        <p:nvSpPr>
          <p:cNvPr id="15" name="矩形 14"/>
          <p:cNvSpPr/>
          <p:nvPr/>
        </p:nvSpPr>
        <p:spPr>
          <a:xfrm>
            <a:off x="3117850" y="6462713"/>
            <a:ext cx="61913" cy="35877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比较">
    <p:bg>
      <p:bgPr>
        <a:solidFill>
          <a:srgbClr val="F5F5EA"/>
        </a:solidFill>
        <a:effectLst/>
      </p:bgPr>
    </p:bg>
    <p:spTree>
      <p:nvGrpSpPr>
        <p:cNvPr id="1" name=""/>
        <p:cNvGrpSpPr/>
        <p:nvPr/>
      </p:nvGrpSpPr>
      <p:grpSpPr>
        <a:xfrm>
          <a:off x="0" y="0"/>
          <a:ext cx="0" cy="0"/>
          <a:chOff x="0" y="0"/>
          <a:chExt cx="0" cy="0"/>
        </a:xfrm>
      </p:grpSpPr>
      <p:sp>
        <p:nvSpPr>
          <p:cNvPr id="6" name="矩形 5"/>
          <p:cNvSpPr/>
          <p:nvPr/>
        </p:nvSpPr>
        <p:spPr>
          <a:xfrm>
            <a:off x="1597025" y="6381750"/>
            <a:ext cx="10594975" cy="476250"/>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23034"/>
              </a:solidFill>
              <a:effectLst/>
              <a:uLnTx/>
              <a:uFillTx/>
              <a:latin typeface="+mn-lt"/>
              <a:ea typeface="+mn-ea"/>
              <a:cs typeface="+mn-cs"/>
            </a:endParaRPr>
          </a:p>
        </p:txBody>
      </p:sp>
      <p:sp>
        <p:nvSpPr>
          <p:cNvPr id="7" name="矩形 6"/>
          <p:cNvSpPr/>
          <p:nvPr/>
        </p:nvSpPr>
        <p:spPr>
          <a:xfrm>
            <a:off x="0" y="6381750"/>
            <a:ext cx="1608138" cy="47625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椭圆 7"/>
          <p:cNvSpPr/>
          <p:nvPr/>
        </p:nvSpPr>
        <p:spPr>
          <a:xfrm>
            <a:off x="11356975" y="6438900"/>
            <a:ext cx="360363" cy="36036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1" name="TextBox 15"/>
          <p:cNvSpPr txBox="1">
            <a:spLocks noChangeArrowheads="1"/>
          </p:cNvSpPr>
          <p:nvPr/>
        </p:nvSpPr>
        <p:spPr bwMode="auto">
          <a:xfrm>
            <a:off x="11212513" y="6450013"/>
            <a:ext cx="649288" cy="338138"/>
          </a:xfrm>
          <a:prstGeom prst="rect">
            <a:avLst/>
          </a:prstGeom>
          <a:noFill/>
          <a:ln>
            <a:noFill/>
          </a:ln>
        </p:spPr>
        <p:txBody>
          <a:bodyPr>
            <a:spAutoFit/>
          </a:bodyPr>
          <a:lstStyle/>
          <a:p>
            <a:pPr lvl="0" algn="ctr" eaLnBrk="1" hangingPunct="1">
              <a:buNone/>
            </a:pPr>
            <a:fld id="{9A0DB2DC-4C9A-4742-B13C-FB6460FD3503}" type="slidenum">
              <a:rPr lang="zh-CN" altLang="en-US" sz="1600" dirty="0">
                <a:solidFill>
                  <a:schemeClr val="bg1"/>
                </a:solidFill>
                <a:latin typeface="Arial Unicode MS" pitchFamily="34" charset="-122"/>
                <a:ea typeface="Arial Unicode MS" pitchFamily="34" charset="-122"/>
              </a:rPr>
              <a:pPr lvl="0" algn="ctr" eaLnBrk="1" hangingPunct="1">
                <a:buNone/>
              </a:pPr>
              <a:t>‹#›</a:t>
            </a:fld>
            <a:r>
              <a:rPr lang="zh-CN" altLang="en-US" sz="1600" dirty="0">
                <a:solidFill>
                  <a:schemeClr val="bg1"/>
                </a:solidFill>
                <a:latin typeface="Arial Unicode MS" pitchFamily="34" charset="-122"/>
                <a:ea typeface="Arial Unicode MS" pitchFamily="34" charset="-122"/>
              </a:rPr>
              <a:t> </a:t>
            </a:r>
          </a:p>
        </p:txBody>
      </p:sp>
      <p:sp>
        <p:nvSpPr>
          <p:cNvPr id="12" name="矩形 11"/>
          <p:cNvSpPr/>
          <p:nvPr/>
        </p:nvSpPr>
        <p:spPr>
          <a:xfrm>
            <a:off x="1838325" y="6383338"/>
            <a:ext cx="1325563" cy="474663"/>
          </a:xfrm>
          <a:prstGeom prst="rect">
            <a:avLst/>
          </a:prstGeom>
          <a:solidFill>
            <a:schemeClr val="tx1">
              <a:lumMod val="65000"/>
              <a:lumOff val="3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TextBox 8"/>
          <p:cNvSpPr txBox="1">
            <a:spLocks noChangeArrowheads="1"/>
          </p:cNvSpPr>
          <p:nvPr/>
        </p:nvSpPr>
        <p:spPr bwMode="auto">
          <a:xfrm>
            <a:off x="1762125" y="6388100"/>
            <a:ext cx="1574800" cy="461963"/>
          </a:xfrm>
          <a:prstGeom prst="rect">
            <a:avLst/>
          </a:prstGeom>
          <a:noFill/>
          <a:ln>
            <a:noFill/>
          </a:ln>
        </p:spPr>
        <p:txBody>
          <a:bodyPr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smtClean="0">
                <a:ln>
                  <a:noFill/>
                </a:ln>
                <a:solidFill>
                  <a:schemeClr val="bg1"/>
                </a:solidFill>
                <a:effectLst/>
                <a:uLnTx/>
                <a:uFillTx/>
                <a:latin typeface="汉仪综艺体简"/>
                <a:ea typeface="汉仪综艺体简"/>
                <a:cs typeface="汉仪综艺体简"/>
              </a:rPr>
              <a:t>Unit 6</a:t>
            </a:r>
            <a:endParaRPr kumimoji="0" lang="zh-CN" altLang="en-US" sz="2400" b="0" i="0" u="none" strike="noStrike" kern="120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4" name="矩形 13"/>
          <p:cNvSpPr>
            <a:spLocks noChangeArrowheads="1"/>
          </p:cNvSpPr>
          <p:nvPr/>
        </p:nvSpPr>
        <p:spPr bwMode="auto">
          <a:xfrm>
            <a:off x="3275013" y="6423025"/>
            <a:ext cx="3070225" cy="400050"/>
          </a:xfrm>
          <a:prstGeom prst="rect">
            <a:avLst/>
          </a:prstGeom>
          <a:noFill/>
          <a:ln>
            <a:noFill/>
          </a:ln>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cs typeface="+mn-cs"/>
              </a:rPr>
              <a:t>Social Networks</a:t>
            </a:r>
          </a:p>
        </p:txBody>
      </p:sp>
      <p:sp>
        <p:nvSpPr>
          <p:cNvPr id="15" name="矩形 14"/>
          <p:cNvSpPr/>
          <p:nvPr/>
        </p:nvSpPr>
        <p:spPr>
          <a:xfrm>
            <a:off x="3117850" y="6462713"/>
            <a:ext cx="61913" cy="35877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比较">
    <p:bg>
      <p:bgPr>
        <a:solidFill>
          <a:srgbClr val="F5F5EA"/>
        </a:solidFill>
        <a:effectLst/>
      </p:bgPr>
    </p:bg>
    <p:spTree>
      <p:nvGrpSpPr>
        <p:cNvPr id="1" name=""/>
        <p:cNvGrpSpPr/>
        <p:nvPr/>
      </p:nvGrpSpPr>
      <p:grpSpPr>
        <a:xfrm>
          <a:off x="0" y="0"/>
          <a:ext cx="0" cy="0"/>
          <a:chOff x="0" y="0"/>
          <a:chExt cx="0" cy="0"/>
        </a:xfrm>
      </p:grpSpPr>
      <p:sp>
        <p:nvSpPr>
          <p:cNvPr id="6" name="矩形 5"/>
          <p:cNvSpPr/>
          <p:nvPr/>
        </p:nvSpPr>
        <p:spPr>
          <a:xfrm>
            <a:off x="1597025" y="6381750"/>
            <a:ext cx="10594975" cy="476250"/>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23034"/>
              </a:solidFill>
              <a:effectLst/>
              <a:uLnTx/>
              <a:uFillTx/>
              <a:latin typeface="+mn-lt"/>
              <a:ea typeface="+mn-ea"/>
              <a:cs typeface="+mn-cs"/>
            </a:endParaRPr>
          </a:p>
        </p:txBody>
      </p:sp>
      <p:sp>
        <p:nvSpPr>
          <p:cNvPr id="7" name="矩形 6"/>
          <p:cNvSpPr/>
          <p:nvPr/>
        </p:nvSpPr>
        <p:spPr>
          <a:xfrm>
            <a:off x="0" y="6381750"/>
            <a:ext cx="1608138" cy="47625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椭圆 7"/>
          <p:cNvSpPr/>
          <p:nvPr/>
        </p:nvSpPr>
        <p:spPr>
          <a:xfrm>
            <a:off x="11356975" y="6438900"/>
            <a:ext cx="360363" cy="36036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1" name="TextBox 15"/>
          <p:cNvSpPr txBox="1">
            <a:spLocks noChangeArrowheads="1"/>
          </p:cNvSpPr>
          <p:nvPr/>
        </p:nvSpPr>
        <p:spPr bwMode="auto">
          <a:xfrm>
            <a:off x="11212513" y="6450013"/>
            <a:ext cx="649288" cy="338138"/>
          </a:xfrm>
          <a:prstGeom prst="rect">
            <a:avLst/>
          </a:prstGeom>
          <a:noFill/>
          <a:ln>
            <a:noFill/>
          </a:ln>
        </p:spPr>
        <p:txBody>
          <a:bodyPr>
            <a:spAutoFit/>
          </a:bodyPr>
          <a:lstStyle/>
          <a:p>
            <a:pPr lvl="0" algn="ctr" eaLnBrk="1" hangingPunct="1">
              <a:buNone/>
            </a:pPr>
            <a:fld id="{9A0DB2DC-4C9A-4742-B13C-FB6460FD3503}" type="slidenum">
              <a:rPr lang="zh-CN" altLang="en-US" sz="1600" dirty="0">
                <a:solidFill>
                  <a:schemeClr val="bg1"/>
                </a:solidFill>
                <a:latin typeface="Arial Unicode MS" pitchFamily="34" charset="-122"/>
                <a:ea typeface="Arial Unicode MS" pitchFamily="34" charset="-122"/>
              </a:rPr>
              <a:pPr lvl="0" algn="ctr" eaLnBrk="1" hangingPunct="1">
                <a:buNone/>
              </a:pPr>
              <a:t>‹#›</a:t>
            </a:fld>
            <a:r>
              <a:rPr lang="zh-CN" altLang="en-US" sz="1600" dirty="0">
                <a:solidFill>
                  <a:schemeClr val="bg1"/>
                </a:solidFill>
                <a:latin typeface="Arial Unicode MS" pitchFamily="34" charset="-122"/>
                <a:ea typeface="Arial Unicode MS" pitchFamily="34" charset="-122"/>
              </a:rPr>
              <a:t> </a:t>
            </a:r>
          </a:p>
        </p:txBody>
      </p:sp>
      <p:sp>
        <p:nvSpPr>
          <p:cNvPr id="12" name="矩形 11"/>
          <p:cNvSpPr/>
          <p:nvPr/>
        </p:nvSpPr>
        <p:spPr>
          <a:xfrm>
            <a:off x="1838325" y="6383338"/>
            <a:ext cx="1325563" cy="474663"/>
          </a:xfrm>
          <a:prstGeom prst="rect">
            <a:avLst/>
          </a:prstGeom>
          <a:solidFill>
            <a:schemeClr val="tx1">
              <a:lumMod val="65000"/>
              <a:lumOff val="35000"/>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TextBox 8"/>
          <p:cNvSpPr txBox="1">
            <a:spLocks noChangeArrowheads="1"/>
          </p:cNvSpPr>
          <p:nvPr/>
        </p:nvSpPr>
        <p:spPr bwMode="auto">
          <a:xfrm>
            <a:off x="1762125" y="6388100"/>
            <a:ext cx="1574800" cy="461963"/>
          </a:xfrm>
          <a:prstGeom prst="rect">
            <a:avLst/>
          </a:prstGeom>
          <a:noFill/>
          <a:ln>
            <a:noFill/>
          </a:ln>
        </p:spPr>
        <p:txBody>
          <a:bodyPr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smtClean="0">
                <a:ln>
                  <a:noFill/>
                </a:ln>
                <a:solidFill>
                  <a:schemeClr val="bg1"/>
                </a:solidFill>
                <a:effectLst/>
                <a:uLnTx/>
                <a:uFillTx/>
                <a:latin typeface="汉仪综艺体简"/>
                <a:ea typeface="汉仪综艺体简"/>
                <a:cs typeface="汉仪综艺体简"/>
              </a:rPr>
              <a:t>Unit 6</a:t>
            </a:r>
            <a:endParaRPr kumimoji="0" lang="zh-CN" altLang="en-US" sz="2400" b="0" i="0" u="none" strike="noStrike" kern="1200" cap="none" spc="0" normalizeH="0" baseline="0" noProof="0" smtClean="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4" name="矩形 13"/>
          <p:cNvSpPr>
            <a:spLocks noChangeArrowheads="1"/>
          </p:cNvSpPr>
          <p:nvPr/>
        </p:nvSpPr>
        <p:spPr bwMode="auto">
          <a:xfrm>
            <a:off x="3275013" y="6423025"/>
            <a:ext cx="3070225" cy="400050"/>
          </a:xfrm>
          <a:prstGeom prst="rect">
            <a:avLst/>
          </a:prstGeom>
          <a:noFill/>
          <a:ln>
            <a:noFill/>
          </a:ln>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cs typeface="+mn-cs"/>
              </a:rPr>
              <a:t>Social Networks</a:t>
            </a:r>
          </a:p>
        </p:txBody>
      </p:sp>
      <p:sp>
        <p:nvSpPr>
          <p:cNvPr id="15" name="矩形 14"/>
          <p:cNvSpPr/>
          <p:nvPr/>
        </p:nvSpPr>
        <p:spPr>
          <a:xfrm>
            <a:off x="3117850" y="6462713"/>
            <a:ext cx="61913" cy="35877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EA"/>
        </a:solidFill>
        <a:effectLst/>
      </p:bgPr>
    </p:bg>
    <p:spTree>
      <p:nvGrpSpPr>
        <p:cNvPr id="1" name=""/>
        <p:cNvGrpSpPr/>
        <p:nvPr/>
      </p:nvGrpSpPr>
      <p:grpSpPr>
        <a:xfrm>
          <a:off x="0" y="0"/>
          <a:ext cx="0" cy="0"/>
          <a:chOff x="0" y="0"/>
          <a:chExt cx="0" cy="0"/>
        </a:xfrm>
      </p:grpSpPr>
      <p:sp>
        <p:nvSpPr>
          <p:cNvPr id="22" name="矩形 21"/>
          <p:cNvSpPr/>
          <p:nvPr/>
        </p:nvSpPr>
        <p:spPr>
          <a:xfrm>
            <a:off x="1597025" y="6381750"/>
            <a:ext cx="10594975" cy="476250"/>
          </a:xfrm>
          <a:prstGeom prst="rect">
            <a:avLst/>
          </a:prstGeom>
          <a:solidFill>
            <a:srgbClr val="3230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23034"/>
              </a:solidFill>
              <a:effectLst/>
              <a:uLnTx/>
              <a:uFillTx/>
              <a:latin typeface="+mn-lt"/>
              <a:ea typeface="+mn-ea"/>
              <a:cs typeface="+mn-cs"/>
            </a:endParaRPr>
          </a:p>
        </p:txBody>
      </p:sp>
      <p:sp>
        <p:nvSpPr>
          <p:cNvPr id="9" name="矩形 8"/>
          <p:cNvSpPr/>
          <p:nvPr/>
        </p:nvSpPr>
        <p:spPr>
          <a:xfrm>
            <a:off x="0" y="6381750"/>
            <a:ext cx="1608138" cy="47625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椭圆 9"/>
          <p:cNvSpPr/>
          <p:nvPr/>
        </p:nvSpPr>
        <p:spPr>
          <a:xfrm>
            <a:off x="11356975" y="6438900"/>
            <a:ext cx="360363" cy="360363"/>
          </a:xfrm>
          <a:prstGeom prst="ellipse">
            <a:avLst/>
          </a:prstGeom>
          <a:solidFill>
            <a:srgbClr val="FFFF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029" name="TextBox 15"/>
          <p:cNvSpPr txBox="1">
            <a:spLocks noChangeArrowheads="1"/>
          </p:cNvSpPr>
          <p:nvPr/>
        </p:nvSpPr>
        <p:spPr bwMode="auto">
          <a:xfrm>
            <a:off x="11212513" y="6450013"/>
            <a:ext cx="649288" cy="338138"/>
          </a:xfrm>
          <a:prstGeom prst="rect">
            <a:avLst/>
          </a:prstGeom>
          <a:noFill/>
          <a:ln>
            <a:noFill/>
          </a:ln>
        </p:spPr>
        <p:txBody>
          <a:bodyPr>
            <a:spAutoFit/>
          </a:bodyPr>
          <a:lstStyle/>
          <a:p>
            <a:pPr lvl="0" algn="ctr" eaLnBrk="1" hangingPunct="1">
              <a:buNone/>
            </a:pPr>
            <a:fld id="{9A0DB2DC-4C9A-4742-B13C-FB6460FD3503}" type="slidenum">
              <a:rPr lang="zh-CN" altLang="en-US" sz="1600" dirty="0">
                <a:solidFill>
                  <a:schemeClr val="bg1"/>
                </a:solidFill>
                <a:latin typeface="Arial Unicode MS" pitchFamily="34" charset="-122"/>
                <a:ea typeface="Arial Unicode MS" pitchFamily="34" charset="-122"/>
              </a:rPr>
              <a:pPr lvl="0" algn="ctr" eaLnBrk="1" hangingPunct="1">
                <a:buNone/>
              </a:pPr>
              <a:t>‹#›</a:t>
            </a:fld>
            <a:r>
              <a:rPr lang="zh-CN" altLang="en-US" sz="1600" dirty="0">
                <a:solidFill>
                  <a:schemeClr val="bg1"/>
                </a:solidFill>
                <a:latin typeface="Arial Unicode MS" pitchFamily="34" charset="-122"/>
                <a:ea typeface="Arial Unicode MS" pitchFamily="34" charset="-122"/>
              </a:rPr>
              <a:t> </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par>
    </p:tnLst>
  </p:timing>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 Target="slide5.xml"/><Relationship Id="rId1" Type="http://schemas.openxmlformats.org/officeDocument/2006/relationships/slideLayout" Target="../slideLayouts/slideLayout4.xml"/><Relationship Id="rId6" Type="http://schemas.openxmlformats.org/officeDocument/2006/relationships/slide" Target="slide79.xml"/><Relationship Id="rId5" Type="http://schemas.openxmlformats.org/officeDocument/2006/relationships/slide" Target="slide73.xml"/><Relationship Id="rId4" Type="http://schemas.openxmlformats.org/officeDocument/2006/relationships/slide" Target="slide6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xml"/><Relationship Id="rId1" Type="http://schemas.openxmlformats.org/officeDocument/2006/relationships/video" Target="file:///F:\&#35838;&#20214;ppt\0&#22806;&#32534;PPT\210824111&#12298;E&#26102;&#20195;&#39640;&#32844;&#33521;&#35821;&#8212;&#8212;&#32508;&#21512;&#25945;&#31243;1&#12299;&#22806;&#25991;&#31038;&#65288;&#27743;&#28023;&#28059;&#12289;&#34203;&#31584;&#12289;&#21016;&#33603;&#12289;&#29579;&#20025;&#65289;\&#35838;&#20214;\&#31532;&#20845;&#21333;&#20803;\2.%20Listening.wmv" TargetMode="External"/><Relationship Id="rId5" Type="http://schemas.openxmlformats.org/officeDocument/2006/relationships/image" Target="../media/image10.png"/><Relationship Id="rId4" Type="http://schemas.microsoft.com/office/2007/relationships/media" Target="file:///F:\&#35838;&#20214;ppt\0&#22806;&#32534;PPT\210824111&#12298;E&#26102;&#20195;&#39640;&#32844;&#33521;&#35821;&#8212;&#8212;&#32508;&#21512;&#25945;&#31243;1&#12299;&#22806;&#25991;&#31038;&#65288;&#27743;&#28023;&#28059;&#12289;&#34203;&#31584;&#12289;&#21016;&#33603;&#12289;&#29579;&#20025;&#65289;\&#35838;&#20214;\&#31532;&#20845;&#21333;&#20803;\2.%20Listening.wmv"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xml"/><Relationship Id="rId1" Type="http://schemas.openxmlformats.org/officeDocument/2006/relationships/video" Target="file:///C:\Users\Philo\Desktop\2108241&#12298;E&#26102;&#20195;&#39640;&#32844;&#33521;&#35821;&#32508;&#21512;&#25945;&#31243;&#65288;1&#65289;%20&#12299;&#65288;&#27743;&#28023;&#28059;&#12289;&#34203;&#31584;&#12289;&#21016;&#33603;&#12289;&#29579;&#20025;&#65289;008-0&#36164;&#28304;&#21253;1\&#35838;&#20214;\&#31532;&#20845;&#21333;&#20803;\3.%20Speaking.wmv" TargetMode="External"/><Relationship Id="rId5" Type="http://schemas.openxmlformats.org/officeDocument/2006/relationships/image" Target="../media/image13.png"/><Relationship Id="rId4" Type="http://schemas.microsoft.com/office/2007/relationships/media" Target="file:///C:\Users\Philo\Desktop\2108241&#12298;E&#26102;&#20195;&#39640;&#32844;&#33521;&#35821;&#32508;&#21512;&#25945;&#31243;&#65288;1&#65289;%20&#12299;&#65288;&#27743;&#28023;&#28059;&#12289;&#34203;&#31584;&#12289;&#21016;&#33603;&#12289;&#29579;&#20025;&#65289;008-0&#36164;&#28304;&#21253;1\&#35838;&#20214;\&#31532;&#20845;&#21333;&#20803;\3.%20Speaking.wmv"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xml"/><Relationship Id="rId1" Type="http://schemas.openxmlformats.org/officeDocument/2006/relationships/video" Target="file:///C:\Users\Philo\Desktop\2108241&#12298;E&#26102;&#20195;&#39640;&#32844;&#33521;&#35821;&#32508;&#21512;&#25945;&#31243;&#65288;1&#65289;%20&#12299;&#65288;&#27743;&#28023;&#28059;&#12289;&#34203;&#31584;&#12289;&#21016;&#33603;&#12289;&#29579;&#20025;&#65289;008-0&#36164;&#28304;&#21253;1\&#35838;&#20214;\&#31532;&#20845;&#21333;&#20803;\4.%20Song.wmv" TargetMode="External"/><Relationship Id="rId5" Type="http://schemas.openxmlformats.org/officeDocument/2006/relationships/image" Target="../media/image16.png"/><Relationship Id="rId4" Type="http://schemas.microsoft.com/office/2007/relationships/media" Target="file:///C:\Users\Philo\Desktop\2108241&#12298;E&#26102;&#20195;&#39640;&#32844;&#33521;&#35821;&#32508;&#21512;&#25945;&#31243;&#65288;1&#65289;%20&#12299;&#65288;&#27743;&#28023;&#28059;&#12289;&#34203;&#31584;&#12289;&#21016;&#33603;&#12289;&#29579;&#20025;&#65289;008-0&#36164;&#28304;&#21253;1\&#35838;&#20214;\&#31532;&#20845;&#21333;&#20803;\4.%20Song.wmv"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5.xml"/><Relationship Id="rId1" Type="http://schemas.openxmlformats.org/officeDocument/2006/relationships/slideLayout" Target="../slideLayouts/slideLayout4.xml"/><Relationship Id="rId6" Type="http://schemas.openxmlformats.org/officeDocument/2006/relationships/slide" Target="slide79.xml"/><Relationship Id="rId5" Type="http://schemas.openxmlformats.org/officeDocument/2006/relationships/slide" Target="slide73.xml"/><Relationship Id="rId4" Type="http://schemas.openxmlformats.org/officeDocument/2006/relationships/slide" Target="slide67.xml"/></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1.xml"/><Relationship Id="rId7" Type="http://schemas.microsoft.com/office/2007/relationships/media" Target="file:///F:\&#35838;&#20214;ppt\0&#22806;&#32534;PPT\210824111&#12298;E&#26102;&#20195;&#39640;&#32844;&#33521;&#35821;&#8212;&#8212;&#32508;&#21512;&#25945;&#31243;1&#12299;&#22806;&#25991;&#31038;&#65288;&#27743;&#28023;&#28059;&#12289;&#34203;&#31584;&#12289;&#21016;&#33603;&#12289;&#29579;&#20025;&#65289;\&#35838;&#20214;\&#31532;&#20845;&#21333;&#20803;\6.%20Text%20A%20(2).wmv" TargetMode="External"/><Relationship Id="rId2" Type="http://schemas.openxmlformats.org/officeDocument/2006/relationships/tags" Target="../tags/tag10.xml"/><Relationship Id="rId1" Type="http://schemas.openxmlformats.org/officeDocument/2006/relationships/video" Target="file:///F:\&#35838;&#20214;ppt\0&#22806;&#32534;PPT\210824111&#12298;E&#26102;&#20195;&#39640;&#32844;&#33521;&#35821;&#8212;&#8212;&#32508;&#21512;&#25945;&#31243;1&#12299;&#22806;&#25991;&#31038;&#65288;&#27743;&#28023;&#28059;&#12289;&#34203;&#31584;&#12289;&#21016;&#33603;&#12289;&#29579;&#20025;&#65289;\&#35838;&#20214;\&#31532;&#20845;&#21333;&#20803;\6.%20Text%20A%20(2).wmv" TargetMode="External"/><Relationship Id="rId6" Type="http://schemas.openxmlformats.org/officeDocument/2006/relationships/slideLayout" Target="../slideLayouts/slideLayout5.xml"/><Relationship Id="rId5" Type="http://schemas.openxmlformats.org/officeDocument/2006/relationships/tags" Target="../tags/tag13.xml"/><Relationship Id="rId4" Type="http://schemas.openxmlformats.org/officeDocument/2006/relationships/tags" Target="../tags/tag12.xml"/></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15.xml"/><Relationship Id="rId7" Type="http://schemas.microsoft.com/office/2007/relationships/media" Target="file:///F:\&#35838;&#20214;ppt\0&#22806;&#32534;PPT\210824111&#12298;E&#26102;&#20195;&#39640;&#32844;&#33521;&#35821;&#8212;&#8212;&#32508;&#21512;&#25945;&#31243;1&#12299;&#22806;&#25991;&#31038;&#65288;&#27743;&#28023;&#28059;&#12289;&#34203;&#31584;&#12289;&#21016;&#33603;&#12289;&#29579;&#20025;&#65289;\&#35838;&#20214;\&#31532;&#20845;&#21333;&#20803;\5.%20Text%20A%20(1).wmv" TargetMode="External"/><Relationship Id="rId2" Type="http://schemas.openxmlformats.org/officeDocument/2006/relationships/video" Target="file:///F:\&#35838;&#20214;ppt\0&#22806;&#32534;PPT\210824111&#12298;E&#26102;&#20195;&#39640;&#32844;&#33521;&#35821;&#8212;&#8212;&#32508;&#21512;&#25945;&#31243;1&#12299;&#22806;&#25991;&#31038;&#65288;&#27743;&#28023;&#28059;&#12289;&#34203;&#31584;&#12289;&#21016;&#33603;&#12289;&#29579;&#20025;&#65289;\&#35838;&#20214;\&#31532;&#20845;&#21333;&#20803;\5.%20Text%20A%20(1).wmv" TargetMode="External"/><Relationship Id="rId1" Type="http://schemas.openxmlformats.org/officeDocument/2006/relationships/tags" Target="../tags/tag14.xml"/><Relationship Id="rId6" Type="http://schemas.openxmlformats.org/officeDocument/2006/relationships/slideLayout" Target="../slideLayouts/slideLayout5.xml"/><Relationship Id="rId5" Type="http://schemas.openxmlformats.org/officeDocument/2006/relationships/tags" Target="../tags/tag17.xml"/><Relationship Id="rId4" Type="http://schemas.openxmlformats.org/officeDocument/2006/relationships/tags" Target="../tags/tag16.xml"/></Relationships>
</file>

<file path=ppt/slides/_rels/slide2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tags" Target="../tags/tag19.xml"/><Relationship Id="rId7" Type="http://schemas.openxmlformats.org/officeDocument/2006/relationships/notesSlide" Target="../notesSlides/notesSlide1.xml"/><Relationship Id="rId12" Type="http://schemas.microsoft.com/office/2007/relationships/media" Target="file:///F:\&#35838;&#20214;ppt\0&#22806;&#32534;PPT\210824111&#12298;E&#26102;&#20195;&#39640;&#32844;&#33521;&#35821;&#8212;&#8212;&#32508;&#21512;&#25945;&#31243;1&#12299;&#22806;&#25991;&#31038;&#65288;&#27743;&#28023;&#28059;&#12289;&#34203;&#31584;&#12289;&#21016;&#33603;&#12289;&#29579;&#20025;&#65289;\&#35838;&#20214;\&#31532;&#20845;&#21333;&#20803;\A-1(1).mp3" TargetMode="External"/><Relationship Id="rId2" Type="http://schemas.openxmlformats.org/officeDocument/2006/relationships/audio" Target="file:///F:\&#35838;&#20214;ppt\0&#22806;&#32534;PPT\210824111&#12298;E&#26102;&#20195;&#39640;&#32844;&#33521;&#35821;&#8212;&#8212;&#32508;&#21512;&#25945;&#31243;1&#12299;&#22806;&#25991;&#31038;&#65288;&#27743;&#28023;&#28059;&#12289;&#34203;&#31584;&#12289;&#21016;&#33603;&#12289;&#29579;&#20025;&#65289;\&#35838;&#20214;\&#31532;&#20845;&#21333;&#20803;\A-1(1).mp3" TargetMode="External"/><Relationship Id="rId1" Type="http://schemas.openxmlformats.org/officeDocument/2006/relationships/tags" Target="../tags/tag18.xml"/><Relationship Id="rId6" Type="http://schemas.openxmlformats.org/officeDocument/2006/relationships/slideLayout" Target="../slideLayouts/slideLayout14.xml"/><Relationship Id="rId11" Type="http://schemas.openxmlformats.org/officeDocument/2006/relationships/image" Target="../media/image25.png"/><Relationship Id="rId5" Type="http://schemas.openxmlformats.org/officeDocument/2006/relationships/tags" Target="../tags/tag21.xml"/><Relationship Id="rId10" Type="http://schemas.openxmlformats.org/officeDocument/2006/relationships/image" Target="../media/image24.png"/><Relationship Id="rId4" Type="http://schemas.openxmlformats.org/officeDocument/2006/relationships/tags" Target="../tags/tag20.xml"/><Relationship Id="rId9" Type="http://schemas.openxmlformats.org/officeDocument/2006/relationships/image" Target="../media/image23.png"/></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tags" Target="../tags/tag23.xml"/><Relationship Id="rId7" Type="http://schemas.openxmlformats.org/officeDocument/2006/relationships/notesSlide" Target="../notesSlides/notesSlide2.xml"/><Relationship Id="rId12" Type="http://schemas.microsoft.com/office/2007/relationships/media" Target="file:///F:\&#35838;&#20214;ppt\0&#22806;&#32534;PPT\210824111&#12298;E&#26102;&#20195;&#39640;&#32844;&#33521;&#35821;&#8212;&#8212;&#32508;&#21512;&#25945;&#31243;1&#12299;&#22806;&#25991;&#31038;&#65288;&#27743;&#28023;&#28059;&#12289;&#34203;&#31584;&#12289;&#21016;&#33603;&#12289;&#29579;&#20025;&#65289;\&#35838;&#20214;\&#31532;&#20845;&#21333;&#20803;\A-2.mp3" TargetMode="External"/><Relationship Id="rId2" Type="http://schemas.openxmlformats.org/officeDocument/2006/relationships/audio" Target="file:///F:\&#35838;&#20214;ppt\0&#22806;&#32534;PPT\210824111&#12298;E&#26102;&#20195;&#39640;&#32844;&#33521;&#35821;&#8212;&#8212;&#32508;&#21512;&#25945;&#31243;1&#12299;&#22806;&#25991;&#31038;&#65288;&#27743;&#28023;&#28059;&#12289;&#34203;&#31584;&#12289;&#21016;&#33603;&#12289;&#29579;&#20025;&#65289;\&#35838;&#20214;\&#31532;&#20845;&#21333;&#20803;\A-2.mp3" TargetMode="External"/><Relationship Id="rId1" Type="http://schemas.openxmlformats.org/officeDocument/2006/relationships/tags" Target="../tags/tag22.xml"/><Relationship Id="rId6" Type="http://schemas.openxmlformats.org/officeDocument/2006/relationships/slideLayout" Target="../slideLayouts/slideLayout14.xml"/><Relationship Id="rId11" Type="http://schemas.openxmlformats.org/officeDocument/2006/relationships/image" Target="../media/image25.png"/><Relationship Id="rId5" Type="http://schemas.openxmlformats.org/officeDocument/2006/relationships/tags" Target="../tags/tag25.xml"/><Relationship Id="rId10" Type="http://schemas.openxmlformats.org/officeDocument/2006/relationships/image" Target="../media/image24.png"/><Relationship Id="rId4" Type="http://schemas.openxmlformats.org/officeDocument/2006/relationships/tags" Target="../tags/tag24.xml"/><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tags" Target="../tags/tag27.xml"/><Relationship Id="rId7" Type="http://schemas.openxmlformats.org/officeDocument/2006/relationships/notesSlide" Target="../notesSlides/notesSlide3.xml"/><Relationship Id="rId12" Type="http://schemas.microsoft.com/office/2007/relationships/media" Target="file:///C:\Users\Philo\Desktop\2108241&#12298;E&#26102;&#20195;&#39640;&#32844;&#33521;&#35821;&#32508;&#21512;&#25945;&#31243;&#65288;1&#65289;%20&#12299;&#65288;&#27743;&#28023;&#28059;&#12289;&#34203;&#31584;&#12289;&#21016;&#33603;&#12289;&#29579;&#20025;&#65289;008-0&#36164;&#28304;&#21253;1\&#35838;&#20214;\&#31532;&#20845;&#21333;&#20803;\A-3.mp3" TargetMode="External"/><Relationship Id="rId2" Type="http://schemas.openxmlformats.org/officeDocument/2006/relationships/audio" Target="file:///C:\Users\Philo\Desktop\2108241&#12298;E&#26102;&#20195;&#39640;&#32844;&#33521;&#35821;&#32508;&#21512;&#25945;&#31243;&#65288;1&#65289;%20&#12299;&#65288;&#27743;&#28023;&#28059;&#12289;&#34203;&#31584;&#12289;&#21016;&#33603;&#12289;&#29579;&#20025;&#65289;008-0&#36164;&#28304;&#21253;1\&#35838;&#20214;\&#31532;&#20845;&#21333;&#20803;\A-3.mp3" TargetMode="External"/><Relationship Id="rId1" Type="http://schemas.openxmlformats.org/officeDocument/2006/relationships/tags" Target="../tags/tag26.xml"/><Relationship Id="rId6" Type="http://schemas.openxmlformats.org/officeDocument/2006/relationships/slideLayout" Target="../slideLayouts/slideLayout14.xml"/><Relationship Id="rId11" Type="http://schemas.openxmlformats.org/officeDocument/2006/relationships/image" Target="../media/image25.png"/><Relationship Id="rId5" Type="http://schemas.openxmlformats.org/officeDocument/2006/relationships/tags" Target="../tags/tag29.xml"/><Relationship Id="rId10" Type="http://schemas.openxmlformats.org/officeDocument/2006/relationships/image" Target="../media/image24.png"/><Relationship Id="rId4" Type="http://schemas.openxmlformats.org/officeDocument/2006/relationships/tags" Target="../tags/tag28.xml"/><Relationship Id="rId9" Type="http://schemas.openxmlformats.org/officeDocument/2006/relationships/image" Target="../media/image23.png"/></Relationships>
</file>

<file path=ppt/slides/_rels/slide3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tags" Target="../tags/tag31.xml"/><Relationship Id="rId7" Type="http://schemas.openxmlformats.org/officeDocument/2006/relationships/notesSlide" Target="../notesSlides/notesSlide4.xml"/><Relationship Id="rId12" Type="http://schemas.microsoft.com/office/2007/relationships/media" Target="file:///C:\Users\Philo\Desktop\2108241&#12298;E&#26102;&#20195;&#39640;&#32844;&#33521;&#35821;&#32508;&#21512;&#25945;&#31243;&#65288;1&#65289;%20&#12299;&#65288;&#27743;&#28023;&#28059;&#12289;&#34203;&#31584;&#12289;&#21016;&#33603;&#12289;&#29579;&#20025;&#65289;008-0&#36164;&#28304;&#21253;1\&#35838;&#20214;\&#31532;&#20845;&#21333;&#20803;\A-4.mp3" TargetMode="External"/><Relationship Id="rId2" Type="http://schemas.openxmlformats.org/officeDocument/2006/relationships/audio" Target="file:///C:\Users\Philo\Desktop\2108241&#12298;E&#26102;&#20195;&#39640;&#32844;&#33521;&#35821;&#32508;&#21512;&#25945;&#31243;&#65288;1&#65289;%20&#12299;&#65288;&#27743;&#28023;&#28059;&#12289;&#34203;&#31584;&#12289;&#21016;&#33603;&#12289;&#29579;&#20025;&#65289;008-0&#36164;&#28304;&#21253;1\&#35838;&#20214;\&#31532;&#20845;&#21333;&#20803;\A-4.mp3" TargetMode="External"/><Relationship Id="rId1" Type="http://schemas.openxmlformats.org/officeDocument/2006/relationships/tags" Target="../tags/tag30.xml"/><Relationship Id="rId6" Type="http://schemas.openxmlformats.org/officeDocument/2006/relationships/slideLayout" Target="../slideLayouts/slideLayout14.xml"/><Relationship Id="rId11" Type="http://schemas.openxmlformats.org/officeDocument/2006/relationships/image" Target="../media/image25.png"/><Relationship Id="rId5" Type="http://schemas.openxmlformats.org/officeDocument/2006/relationships/tags" Target="../tags/tag33.xml"/><Relationship Id="rId10" Type="http://schemas.openxmlformats.org/officeDocument/2006/relationships/image" Target="../media/image24.png"/><Relationship Id="rId4" Type="http://schemas.openxmlformats.org/officeDocument/2006/relationships/tags" Target="../tags/tag32.xml"/><Relationship Id="rId9" Type="http://schemas.openxmlformats.org/officeDocument/2006/relationships/image" Target="../media/image23.png"/></Relationships>
</file>

<file path=ppt/slides/_rels/slide3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tags" Target="../tags/tag35.xml"/><Relationship Id="rId7" Type="http://schemas.openxmlformats.org/officeDocument/2006/relationships/notesSlide" Target="../notesSlides/notesSlide5.xml"/><Relationship Id="rId12" Type="http://schemas.microsoft.com/office/2007/relationships/media" Target="file:///C:\Users\Philo\Desktop\2108241&#12298;E&#26102;&#20195;&#39640;&#32844;&#33521;&#35821;&#32508;&#21512;&#25945;&#31243;&#65288;1&#65289;%20&#12299;&#65288;&#27743;&#28023;&#28059;&#12289;&#34203;&#31584;&#12289;&#21016;&#33603;&#12289;&#29579;&#20025;&#65289;008-0&#36164;&#28304;&#21253;1\&#35838;&#20214;\&#31532;&#20845;&#21333;&#20803;\A-5(1).mp3" TargetMode="External"/><Relationship Id="rId2" Type="http://schemas.openxmlformats.org/officeDocument/2006/relationships/audio" Target="file:///C:\Users\Philo\Desktop\2108241&#12298;E&#26102;&#20195;&#39640;&#32844;&#33521;&#35821;&#32508;&#21512;&#25945;&#31243;&#65288;1&#65289;%20&#12299;&#65288;&#27743;&#28023;&#28059;&#12289;&#34203;&#31584;&#12289;&#21016;&#33603;&#12289;&#29579;&#20025;&#65289;008-0&#36164;&#28304;&#21253;1\&#35838;&#20214;\&#31532;&#20845;&#21333;&#20803;\A-5(1).mp3" TargetMode="External"/><Relationship Id="rId1" Type="http://schemas.openxmlformats.org/officeDocument/2006/relationships/tags" Target="../tags/tag34.xml"/><Relationship Id="rId6" Type="http://schemas.openxmlformats.org/officeDocument/2006/relationships/slideLayout" Target="../slideLayouts/slideLayout14.xml"/><Relationship Id="rId11" Type="http://schemas.openxmlformats.org/officeDocument/2006/relationships/image" Target="../media/image25.png"/><Relationship Id="rId5" Type="http://schemas.openxmlformats.org/officeDocument/2006/relationships/tags" Target="../tags/tag37.xml"/><Relationship Id="rId10" Type="http://schemas.openxmlformats.org/officeDocument/2006/relationships/image" Target="../media/image24.png"/><Relationship Id="rId4" Type="http://schemas.openxmlformats.org/officeDocument/2006/relationships/tags" Target="../tags/tag36.xml"/><Relationship Id="rId9"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file:///C:\Users\Philo\Desktop\word_a_1.mp3" TargetMode="External"/><Relationship Id="rId1" Type="http://schemas.openxmlformats.org/officeDocument/2006/relationships/tags" Target="../tags/tag38.xml"/><Relationship Id="rId6" Type="http://schemas.openxmlformats.org/officeDocument/2006/relationships/image" Target="../media/image27.png"/><Relationship Id="rId5" Type="http://schemas.microsoft.com/office/2007/relationships/media" Target="file:///C:\Users\Philo\Desktop\word_a_1.mp3" TargetMode="Externa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5.xml"/><Relationship Id="rId1" Type="http://schemas.openxmlformats.org/officeDocument/2006/relationships/audio" Target="file:///C:\Users\Philo\Desktop\word_a_2.mp3" TargetMode="External"/><Relationship Id="rId6" Type="http://schemas.openxmlformats.org/officeDocument/2006/relationships/image" Target="../media/image28.png"/><Relationship Id="rId5" Type="http://schemas.openxmlformats.org/officeDocument/2006/relationships/image" Target="../media/image26.png"/><Relationship Id="rId4" Type="http://schemas.microsoft.com/office/2007/relationships/media" Target="file:///C:\Users\Philo\Desktop\word_a_2.mp3"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5.xml"/><Relationship Id="rId1" Type="http://schemas.openxmlformats.org/officeDocument/2006/relationships/audio" Target="file:///C:\Users\Philo\Desktop\word_a_3.mp3" TargetMode="External"/><Relationship Id="rId5" Type="http://schemas.openxmlformats.org/officeDocument/2006/relationships/image" Target="../media/image26.png"/><Relationship Id="rId4" Type="http://schemas.microsoft.com/office/2007/relationships/media" Target="file:///C:\Users\Philo\Desktop\word_a_3.mp3"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5.xml"/><Relationship Id="rId1" Type="http://schemas.openxmlformats.org/officeDocument/2006/relationships/audio" Target="file:///C:\Users\Philo\Desktop\word_a_4.mp3" TargetMode="External"/><Relationship Id="rId6" Type="http://schemas.openxmlformats.org/officeDocument/2006/relationships/image" Target="../media/image26.png"/><Relationship Id="rId5" Type="http://schemas.microsoft.com/office/2007/relationships/media" Target="file:///C:\Users\Philo\Desktop\word_a_4.mp3" TargetMode="Externa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5.xml"/><Relationship Id="rId1" Type="http://schemas.openxmlformats.org/officeDocument/2006/relationships/tags" Target="../tags/tag39.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5.xml"/><Relationship Id="rId1" Type="http://schemas.openxmlformats.org/officeDocument/2006/relationships/tags" Target="../tags/tag40.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5.xml"/><Relationship Id="rId1" Type="http://schemas.openxmlformats.org/officeDocument/2006/relationships/tags" Target="../tags/tag41.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2.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3.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4.xml"/></Relationships>
</file>

<file path=ppt/slides/_rels/slide4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46.xml"/><Relationship Id="rId7" Type="http://schemas.microsoft.com/office/2007/relationships/media" Target="file:///C:\Users\Philo\Desktop\2108241&#12298;E&#26102;&#20195;&#39640;&#32844;&#33521;&#35821;&#32508;&#21512;&#25945;&#31243;&#65288;1&#65289;%20&#12299;&#65288;&#27743;&#28023;&#28059;&#12289;&#34203;&#31584;&#12289;&#21016;&#33603;&#12289;&#29579;&#20025;&#65289;008-0&#36164;&#28304;&#21253;1\&#35838;&#20214;\&#31532;&#20845;&#21333;&#20803;\8.%20Text%20B%20(2).wmv" TargetMode="External"/><Relationship Id="rId2" Type="http://schemas.openxmlformats.org/officeDocument/2006/relationships/tags" Target="../tags/tag45.xml"/><Relationship Id="rId1" Type="http://schemas.openxmlformats.org/officeDocument/2006/relationships/video" Target="file:///C:\Users\Philo\Desktop\2108241&#12298;E&#26102;&#20195;&#39640;&#32844;&#33521;&#35821;&#32508;&#21512;&#25945;&#31243;&#65288;1&#65289;%20&#12299;&#65288;&#27743;&#28023;&#28059;&#12289;&#34203;&#31584;&#12289;&#21016;&#33603;&#12289;&#29579;&#20025;&#65289;008-0&#36164;&#28304;&#21253;1\&#35838;&#20214;\&#31532;&#20845;&#21333;&#20803;\8.%20Text%20B%20(2).wmv" TargetMode="External"/><Relationship Id="rId6" Type="http://schemas.openxmlformats.org/officeDocument/2006/relationships/slideLayout" Target="../slideLayouts/slideLayout5.xml"/><Relationship Id="rId5" Type="http://schemas.openxmlformats.org/officeDocument/2006/relationships/tags" Target="../tags/tag48.xml"/><Relationship Id="rId4" Type="http://schemas.openxmlformats.org/officeDocument/2006/relationships/tags" Target="../tags/tag47.xml"/></Relationships>
</file>

<file path=ppt/slides/_rels/slide5.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 Target="slide12.xml"/><Relationship Id="rId1" Type="http://schemas.openxmlformats.org/officeDocument/2006/relationships/slideLayout" Target="../slideLayouts/slideLayout4.xml"/><Relationship Id="rId6" Type="http://schemas.openxmlformats.org/officeDocument/2006/relationships/slide" Target="slide79.xml"/><Relationship Id="rId5" Type="http://schemas.openxmlformats.org/officeDocument/2006/relationships/slide" Target="slide73.xml"/><Relationship Id="rId4" Type="http://schemas.openxmlformats.org/officeDocument/2006/relationships/slide" Target="slide67.xml"/></Relationships>
</file>

<file path=ppt/slides/_rels/slide5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50.xml"/><Relationship Id="rId7" Type="http://schemas.microsoft.com/office/2007/relationships/media" Target="file:///C:\Users\Philo\Desktop\2108241&#12298;E&#26102;&#20195;&#39640;&#32844;&#33521;&#35821;&#32508;&#21512;&#25945;&#31243;&#65288;1&#65289;%20&#12299;&#65288;&#27743;&#28023;&#28059;&#12289;&#34203;&#31584;&#12289;&#21016;&#33603;&#12289;&#29579;&#20025;&#65289;008-0&#36164;&#28304;&#21253;1\&#35838;&#20214;\&#31532;&#20845;&#21333;&#20803;\7.%20Text%20B%20(1).wmv" TargetMode="External"/><Relationship Id="rId2" Type="http://schemas.openxmlformats.org/officeDocument/2006/relationships/video" Target="file:///C:\Users\Philo\Desktop\2108241&#12298;E&#26102;&#20195;&#39640;&#32844;&#33521;&#35821;&#32508;&#21512;&#25945;&#31243;&#65288;1&#65289;%20&#12299;&#65288;&#27743;&#28023;&#28059;&#12289;&#34203;&#31584;&#12289;&#21016;&#33603;&#12289;&#29579;&#20025;&#65289;008-0&#36164;&#28304;&#21253;1\&#35838;&#20214;\&#31532;&#20845;&#21333;&#20803;\7.%20Text%20B%20(1).wmv" TargetMode="External"/><Relationship Id="rId1" Type="http://schemas.openxmlformats.org/officeDocument/2006/relationships/tags" Target="../tags/tag49.xml"/><Relationship Id="rId6" Type="http://schemas.openxmlformats.org/officeDocument/2006/relationships/slideLayout" Target="../slideLayouts/slideLayout5.xml"/><Relationship Id="rId5" Type="http://schemas.openxmlformats.org/officeDocument/2006/relationships/tags" Target="../tags/tag52.xml"/><Relationship Id="rId4" Type="http://schemas.openxmlformats.org/officeDocument/2006/relationships/tags" Target="../tags/tag51.xml"/></Relationships>
</file>

<file path=ppt/slides/_rels/slide5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tags" Target="../tags/tag54.xml"/><Relationship Id="rId7" Type="http://schemas.openxmlformats.org/officeDocument/2006/relationships/notesSlide" Target="../notesSlides/notesSlide6.xml"/><Relationship Id="rId12" Type="http://schemas.microsoft.com/office/2007/relationships/media" Target="file:///C:\Users\Philo\Desktop\2108241&#12298;E&#26102;&#20195;&#39640;&#32844;&#33521;&#35821;&#32508;&#21512;&#25945;&#31243;&#65288;1&#65289;%20&#12299;&#65288;&#27743;&#28023;&#28059;&#12289;&#34203;&#31584;&#12289;&#21016;&#33603;&#12289;&#29579;&#20025;&#65289;008-0&#36164;&#28304;&#21253;1\&#35838;&#20214;\&#31532;&#20845;&#21333;&#20803;\B-1.mp3" TargetMode="External"/><Relationship Id="rId2" Type="http://schemas.openxmlformats.org/officeDocument/2006/relationships/audio" Target="file:///C:\Users\Philo\Desktop\2108241&#12298;E&#26102;&#20195;&#39640;&#32844;&#33521;&#35821;&#32508;&#21512;&#25945;&#31243;&#65288;1&#65289;%20&#12299;&#65288;&#27743;&#28023;&#28059;&#12289;&#34203;&#31584;&#12289;&#21016;&#33603;&#12289;&#29579;&#20025;&#65289;008-0&#36164;&#28304;&#21253;1\&#35838;&#20214;\&#31532;&#20845;&#21333;&#20803;\B-1.mp3" TargetMode="External"/><Relationship Id="rId1" Type="http://schemas.openxmlformats.org/officeDocument/2006/relationships/tags" Target="../tags/tag53.xml"/><Relationship Id="rId6" Type="http://schemas.openxmlformats.org/officeDocument/2006/relationships/slideLayout" Target="../slideLayouts/slideLayout14.xml"/><Relationship Id="rId11" Type="http://schemas.openxmlformats.org/officeDocument/2006/relationships/image" Target="../media/image25.png"/><Relationship Id="rId5" Type="http://schemas.openxmlformats.org/officeDocument/2006/relationships/tags" Target="../tags/tag56.xml"/><Relationship Id="rId10" Type="http://schemas.openxmlformats.org/officeDocument/2006/relationships/image" Target="../media/image24.png"/><Relationship Id="rId4" Type="http://schemas.openxmlformats.org/officeDocument/2006/relationships/tags" Target="../tags/tag55.xml"/><Relationship Id="rId9" Type="http://schemas.openxmlformats.org/officeDocument/2006/relationships/image" Target="../media/image23.png"/></Relationships>
</file>

<file path=ppt/slides/_rels/slide5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tags" Target="../tags/tag58.xml"/><Relationship Id="rId7" Type="http://schemas.openxmlformats.org/officeDocument/2006/relationships/notesSlide" Target="../notesSlides/notesSlide7.xml"/><Relationship Id="rId12" Type="http://schemas.microsoft.com/office/2007/relationships/media" Target="file:///C:\Users\Philo\Desktop\2108241&#12298;E&#26102;&#20195;&#39640;&#32844;&#33521;&#35821;&#32508;&#21512;&#25945;&#31243;&#65288;1&#65289;%20&#12299;&#65288;&#27743;&#28023;&#28059;&#12289;&#34203;&#31584;&#12289;&#21016;&#33603;&#12289;&#29579;&#20025;&#65289;008-0&#36164;&#28304;&#21253;1\&#35838;&#20214;\&#31532;&#20845;&#21333;&#20803;\B-2.mp3" TargetMode="External"/><Relationship Id="rId2" Type="http://schemas.openxmlformats.org/officeDocument/2006/relationships/audio" Target="file:///C:\Users\Philo\Desktop\2108241&#12298;E&#26102;&#20195;&#39640;&#32844;&#33521;&#35821;&#32508;&#21512;&#25945;&#31243;&#65288;1&#65289;%20&#12299;&#65288;&#27743;&#28023;&#28059;&#12289;&#34203;&#31584;&#12289;&#21016;&#33603;&#12289;&#29579;&#20025;&#65289;008-0&#36164;&#28304;&#21253;1\&#35838;&#20214;\&#31532;&#20845;&#21333;&#20803;\B-2.mp3" TargetMode="External"/><Relationship Id="rId1" Type="http://schemas.openxmlformats.org/officeDocument/2006/relationships/tags" Target="../tags/tag57.xml"/><Relationship Id="rId6" Type="http://schemas.openxmlformats.org/officeDocument/2006/relationships/slideLayout" Target="../slideLayouts/slideLayout14.xml"/><Relationship Id="rId11" Type="http://schemas.openxmlformats.org/officeDocument/2006/relationships/image" Target="../media/image25.png"/><Relationship Id="rId5" Type="http://schemas.openxmlformats.org/officeDocument/2006/relationships/tags" Target="../tags/tag60.xml"/><Relationship Id="rId10" Type="http://schemas.openxmlformats.org/officeDocument/2006/relationships/image" Target="../media/image24.png"/><Relationship Id="rId4" Type="http://schemas.openxmlformats.org/officeDocument/2006/relationships/tags" Target="../tags/tag59.xml"/><Relationship Id="rId9" Type="http://schemas.openxmlformats.org/officeDocument/2006/relationships/image" Target="../media/image23.png"/></Relationships>
</file>

<file path=ppt/slides/_rels/slide5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tags" Target="../tags/tag62.xml"/><Relationship Id="rId7" Type="http://schemas.openxmlformats.org/officeDocument/2006/relationships/notesSlide" Target="../notesSlides/notesSlide8.xml"/><Relationship Id="rId12" Type="http://schemas.microsoft.com/office/2007/relationships/media" Target="file:///C:\Users\Philo\Desktop\2108241&#12298;E&#26102;&#20195;&#39640;&#32844;&#33521;&#35821;&#32508;&#21512;&#25945;&#31243;&#65288;1&#65289;%20&#12299;&#65288;&#27743;&#28023;&#28059;&#12289;&#34203;&#31584;&#12289;&#21016;&#33603;&#12289;&#29579;&#20025;&#65289;008-0&#36164;&#28304;&#21253;1\&#35838;&#20214;\&#31532;&#20845;&#21333;&#20803;\B-3(1).mp3" TargetMode="External"/><Relationship Id="rId2" Type="http://schemas.openxmlformats.org/officeDocument/2006/relationships/audio" Target="file:///C:\Users\Philo\Desktop\2108241&#12298;E&#26102;&#20195;&#39640;&#32844;&#33521;&#35821;&#32508;&#21512;&#25945;&#31243;&#65288;1&#65289;%20&#12299;&#65288;&#27743;&#28023;&#28059;&#12289;&#34203;&#31584;&#12289;&#21016;&#33603;&#12289;&#29579;&#20025;&#65289;008-0&#36164;&#28304;&#21253;1\&#35838;&#20214;\&#31532;&#20845;&#21333;&#20803;\B-3(1).mp3" TargetMode="External"/><Relationship Id="rId1" Type="http://schemas.openxmlformats.org/officeDocument/2006/relationships/tags" Target="../tags/tag61.xml"/><Relationship Id="rId6" Type="http://schemas.openxmlformats.org/officeDocument/2006/relationships/slideLayout" Target="../slideLayouts/slideLayout14.xml"/><Relationship Id="rId11" Type="http://schemas.openxmlformats.org/officeDocument/2006/relationships/image" Target="../media/image25.png"/><Relationship Id="rId5" Type="http://schemas.openxmlformats.org/officeDocument/2006/relationships/tags" Target="../tags/tag64.xml"/><Relationship Id="rId10" Type="http://schemas.openxmlformats.org/officeDocument/2006/relationships/image" Target="../media/image24.png"/><Relationship Id="rId4" Type="http://schemas.openxmlformats.org/officeDocument/2006/relationships/tags" Target="../tags/tag63.xml"/><Relationship Id="rId9" Type="http://schemas.openxmlformats.org/officeDocument/2006/relationships/image" Target="../media/image23.png"/></Relationships>
</file>

<file path=ppt/slides/_rels/slide5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tags" Target="../tags/tag66.xml"/><Relationship Id="rId7" Type="http://schemas.openxmlformats.org/officeDocument/2006/relationships/notesSlide" Target="../notesSlides/notesSlide9.xml"/><Relationship Id="rId12" Type="http://schemas.microsoft.com/office/2007/relationships/media" Target="file:///C:\Users\Philo\Desktop\2108241&#12298;E&#26102;&#20195;&#39640;&#32844;&#33521;&#35821;&#32508;&#21512;&#25945;&#31243;&#65288;1&#65289;%20&#12299;&#65288;&#27743;&#28023;&#28059;&#12289;&#34203;&#31584;&#12289;&#21016;&#33603;&#12289;&#29579;&#20025;&#65289;008-0&#36164;&#28304;&#21253;1\&#35838;&#20214;\&#31532;&#20845;&#21333;&#20803;\B-4.mp3" TargetMode="External"/><Relationship Id="rId2" Type="http://schemas.openxmlformats.org/officeDocument/2006/relationships/audio" Target="file:///C:\Users\Philo\Desktop\2108241&#12298;E&#26102;&#20195;&#39640;&#32844;&#33521;&#35821;&#32508;&#21512;&#25945;&#31243;&#65288;1&#65289;%20&#12299;&#65288;&#27743;&#28023;&#28059;&#12289;&#34203;&#31584;&#12289;&#21016;&#33603;&#12289;&#29579;&#20025;&#65289;008-0&#36164;&#28304;&#21253;1\&#35838;&#20214;\&#31532;&#20845;&#21333;&#20803;\B-4.mp3" TargetMode="External"/><Relationship Id="rId1" Type="http://schemas.openxmlformats.org/officeDocument/2006/relationships/tags" Target="../tags/tag65.xml"/><Relationship Id="rId6" Type="http://schemas.openxmlformats.org/officeDocument/2006/relationships/slideLayout" Target="../slideLayouts/slideLayout14.xml"/><Relationship Id="rId11" Type="http://schemas.openxmlformats.org/officeDocument/2006/relationships/image" Target="../media/image25.png"/><Relationship Id="rId5" Type="http://schemas.openxmlformats.org/officeDocument/2006/relationships/tags" Target="../tags/tag68.xml"/><Relationship Id="rId10" Type="http://schemas.openxmlformats.org/officeDocument/2006/relationships/image" Target="../media/image24.png"/><Relationship Id="rId4" Type="http://schemas.openxmlformats.org/officeDocument/2006/relationships/tags" Target="../tags/tag67.xml"/><Relationship Id="rId9" Type="http://schemas.openxmlformats.org/officeDocument/2006/relationships/image" Target="../media/image23.png"/></Relationships>
</file>

<file path=ppt/slides/_rels/slide5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tags" Target="../tags/tag70.xml"/><Relationship Id="rId7" Type="http://schemas.openxmlformats.org/officeDocument/2006/relationships/notesSlide" Target="../notesSlides/notesSlide10.xml"/><Relationship Id="rId12" Type="http://schemas.microsoft.com/office/2007/relationships/media" Target="file:///C:\Users\Philo\Desktop\2108241&#12298;E&#26102;&#20195;&#39640;&#32844;&#33521;&#35821;&#32508;&#21512;&#25945;&#31243;&#65288;1&#65289;%20&#12299;&#65288;&#27743;&#28023;&#28059;&#12289;&#34203;&#31584;&#12289;&#21016;&#33603;&#12289;&#29579;&#20025;&#65289;008-0&#36164;&#28304;&#21253;1\&#35838;&#20214;\&#31532;&#20845;&#21333;&#20803;\B-5.mp3" TargetMode="External"/><Relationship Id="rId2" Type="http://schemas.openxmlformats.org/officeDocument/2006/relationships/audio" Target="file:///C:\Users\Philo\Desktop\2108241&#12298;E&#26102;&#20195;&#39640;&#32844;&#33521;&#35821;&#32508;&#21512;&#25945;&#31243;&#65288;1&#65289;%20&#12299;&#65288;&#27743;&#28023;&#28059;&#12289;&#34203;&#31584;&#12289;&#21016;&#33603;&#12289;&#29579;&#20025;&#65289;008-0&#36164;&#28304;&#21253;1\&#35838;&#20214;\&#31532;&#20845;&#21333;&#20803;\B-5.mp3" TargetMode="External"/><Relationship Id="rId1" Type="http://schemas.openxmlformats.org/officeDocument/2006/relationships/tags" Target="../tags/tag69.xml"/><Relationship Id="rId6" Type="http://schemas.openxmlformats.org/officeDocument/2006/relationships/slideLayout" Target="../slideLayouts/slideLayout14.xml"/><Relationship Id="rId11" Type="http://schemas.openxmlformats.org/officeDocument/2006/relationships/image" Target="../media/image25.png"/><Relationship Id="rId5" Type="http://schemas.openxmlformats.org/officeDocument/2006/relationships/tags" Target="../tags/tag72.xml"/><Relationship Id="rId10" Type="http://schemas.openxmlformats.org/officeDocument/2006/relationships/image" Target="../media/image24.png"/><Relationship Id="rId4" Type="http://schemas.openxmlformats.org/officeDocument/2006/relationships/tags" Target="../tags/tag71.xml"/><Relationship Id="rId9" Type="http://schemas.openxmlformats.org/officeDocument/2006/relationships/image" Target="../media/image23.png"/></Relationships>
</file>

<file path=ppt/slides/_rels/slide5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tags" Target="../tags/tag74.xml"/><Relationship Id="rId7" Type="http://schemas.openxmlformats.org/officeDocument/2006/relationships/notesSlide" Target="../notesSlides/notesSlide11.xml"/><Relationship Id="rId12" Type="http://schemas.microsoft.com/office/2007/relationships/media" Target="file:///C:\Users\Philo\Desktop\2108241&#12298;E&#26102;&#20195;&#39640;&#32844;&#33521;&#35821;&#32508;&#21512;&#25945;&#31243;&#65288;1&#65289;%20&#12299;&#65288;&#27743;&#28023;&#28059;&#12289;&#34203;&#31584;&#12289;&#21016;&#33603;&#12289;&#29579;&#20025;&#65289;008-0&#36164;&#28304;&#21253;1\&#35838;&#20214;\&#31532;&#20845;&#21333;&#20803;\B-6.mp3" TargetMode="External"/><Relationship Id="rId2" Type="http://schemas.openxmlformats.org/officeDocument/2006/relationships/audio" Target="file:///C:\Users\Philo\Desktop\2108241&#12298;E&#26102;&#20195;&#39640;&#32844;&#33521;&#35821;&#32508;&#21512;&#25945;&#31243;&#65288;1&#65289;%20&#12299;&#65288;&#27743;&#28023;&#28059;&#12289;&#34203;&#31584;&#12289;&#21016;&#33603;&#12289;&#29579;&#20025;&#65289;008-0&#36164;&#28304;&#21253;1\&#35838;&#20214;\&#31532;&#20845;&#21333;&#20803;\B-6.mp3" TargetMode="External"/><Relationship Id="rId1" Type="http://schemas.openxmlformats.org/officeDocument/2006/relationships/tags" Target="../tags/tag73.xml"/><Relationship Id="rId6" Type="http://schemas.openxmlformats.org/officeDocument/2006/relationships/slideLayout" Target="../slideLayouts/slideLayout14.xml"/><Relationship Id="rId11" Type="http://schemas.openxmlformats.org/officeDocument/2006/relationships/image" Target="../media/image25.png"/><Relationship Id="rId5" Type="http://schemas.openxmlformats.org/officeDocument/2006/relationships/tags" Target="../tags/tag76.xml"/><Relationship Id="rId10" Type="http://schemas.openxmlformats.org/officeDocument/2006/relationships/image" Target="../media/image24.png"/><Relationship Id="rId4" Type="http://schemas.openxmlformats.org/officeDocument/2006/relationships/tags" Target="../tags/tag75.xml"/><Relationship Id="rId9" Type="http://schemas.openxmlformats.org/officeDocument/2006/relationships/image" Target="../media/image23.png"/></Relationships>
</file>

<file path=ppt/slides/_rels/slide5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tags" Target="../tags/tag78.xml"/><Relationship Id="rId7" Type="http://schemas.openxmlformats.org/officeDocument/2006/relationships/notesSlide" Target="../notesSlides/notesSlide12.xml"/><Relationship Id="rId12" Type="http://schemas.microsoft.com/office/2007/relationships/media" Target="file:///C:\Users\Philo\Desktop\2108241&#12298;E&#26102;&#20195;&#39640;&#32844;&#33521;&#35821;&#32508;&#21512;&#25945;&#31243;&#65288;1&#65289;%20&#12299;&#65288;&#27743;&#28023;&#28059;&#12289;&#34203;&#31584;&#12289;&#21016;&#33603;&#12289;&#29579;&#20025;&#65289;008-0&#36164;&#28304;&#21253;1\&#35838;&#20214;\&#31532;&#20845;&#21333;&#20803;\B-7.mp3" TargetMode="External"/><Relationship Id="rId2" Type="http://schemas.openxmlformats.org/officeDocument/2006/relationships/audio" Target="file:///C:\Users\Philo\Desktop\2108241&#12298;E&#26102;&#20195;&#39640;&#32844;&#33521;&#35821;&#32508;&#21512;&#25945;&#31243;&#65288;1&#65289;%20&#12299;&#65288;&#27743;&#28023;&#28059;&#12289;&#34203;&#31584;&#12289;&#21016;&#33603;&#12289;&#29579;&#20025;&#65289;008-0&#36164;&#28304;&#21253;1\&#35838;&#20214;\&#31532;&#20845;&#21333;&#20803;\B-7.mp3" TargetMode="External"/><Relationship Id="rId1" Type="http://schemas.openxmlformats.org/officeDocument/2006/relationships/tags" Target="../tags/tag77.xml"/><Relationship Id="rId6" Type="http://schemas.openxmlformats.org/officeDocument/2006/relationships/slideLayout" Target="../slideLayouts/slideLayout14.xml"/><Relationship Id="rId11" Type="http://schemas.openxmlformats.org/officeDocument/2006/relationships/image" Target="../media/image25.png"/><Relationship Id="rId5" Type="http://schemas.openxmlformats.org/officeDocument/2006/relationships/tags" Target="../tags/tag80.xml"/><Relationship Id="rId10" Type="http://schemas.openxmlformats.org/officeDocument/2006/relationships/image" Target="../media/image24.png"/><Relationship Id="rId4" Type="http://schemas.openxmlformats.org/officeDocument/2006/relationships/tags" Target="../tags/tag79.xml"/><Relationship Id="rId9" Type="http://schemas.openxmlformats.org/officeDocument/2006/relationships/image" Target="../media/image23.png"/></Relationships>
</file>

<file path=ppt/slides/_rels/slide5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83.xml"/><Relationship Id="rId7" Type="http://schemas.openxmlformats.org/officeDocument/2006/relationships/image" Target="../media/image22.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notesSlide" Target="../notesSlides/notesSlide13.xml"/><Relationship Id="rId11" Type="http://schemas.openxmlformats.org/officeDocument/2006/relationships/image" Target="../media/image46.png"/><Relationship Id="rId5" Type="http://schemas.openxmlformats.org/officeDocument/2006/relationships/slideLayout" Target="../slideLayouts/slideLayout14.xml"/><Relationship Id="rId10" Type="http://schemas.openxmlformats.org/officeDocument/2006/relationships/image" Target="../media/image25.png"/><Relationship Id="rId4" Type="http://schemas.openxmlformats.org/officeDocument/2006/relationships/tags" Target="../tags/tag84.xml"/><Relationship Id="rId9" Type="http://schemas.openxmlformats.org/officeDocument/2006/relationships/image" Target="../media/image24.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file:///C:\Users\Philo\Desktop\word_B_1.mp3" TargetMode="External"/><Relationship Id="rId1" Type="http://schemas.openxmlformats.org/officeDocument/2006/relationships/tags" Target="../tags/tag85.xml"/><Relationship Id="rId6" Type="http://schemas.openxmlformats.org/officeDocument/2006/relationships/image" Target="../media/image26.png"/><Relationship Id="rId5" Type="http://schemas.microsoft.com/office/2007/relationships/media" Target="file:///C:\Users\Philo\Desktop\word_B_1.mp3" TargetMode="Externa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video" Target="file:///F:\&#35838;&#20214;ppt\0&#22806;&#32534;PPT\210824111&#12298;E&#26102;&#20195;&#39640;&#32844;&#33521;&#35821;&#8212;&#8212;&#32508;&#21512;&#25945;&#31243;1&#12299;&#22806;&#25991;&#31038;&#65288;&#27743;&#28023;&#28059;&#12289;&#34203;&#31584;&#12289;&#21016;&#33603;&#12289;&#29579;&#20025;&#65289;\&#35838;&#20214;\&#31532;&#20845;&#21333;&#20803;\1.%20Lead-in.wmv"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microsoft.com/office/2007/relationships/media" Target="file:///F:\&#35838;&#20214;ppt\0&#22806;&#32534;PPT\210824111&#12298;E&#26102;&#20195;&#39640;&#32844;&#33521;&#35821;&#8212;&#8212;&#32508;&#21512;&#25945;&#31243;1&#12299;&#22806;&#25991;&#31038;&#65288;&#27743;&#28023;&#28059;&#12289;&#34203;&#31584;&#12289;&#21016;&#33603;&#12289;&#29579;&#20025;&#65289;\&#35838;&#20214;\&#31532;&#20845;&#21333;&#20803;\1.%20Lead-in.wmv" TargetMode="External"/><Relationship Id="rId4"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5.xml"/><Relationship Id="rId1" Type="http://schemas.openxmlformats.org/officeDocument/2006/relationships/audio" Target="file:///C:\Users\Philo\Desktop\word_B_2.mp3" TargetMode="External"/><Relationship Id="rId5" Type="http://schemas.openxmlformats.org/officeDocument/2006/relationships/image" Target="../media/image26.png"/><Relationship Id="rId4" Type="http://schemas.microsoft.com/office/2007/relationships/media" Target="file:///C:\Users\Philo\Desktop\word_B_2.mp3"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5.xml"/><Relationship Id="rId1" Type="http://schemas.openxmlformats.org/officeDocument/2006/relationships/audio" Target="file:///C:\Users\Philo\Desktop\word_B_3.mp3" TargetMode="External"/><Relationship Id="rId5" Type="http://schemas.openxmlformats.org/officeDocument/2006/relationships/image" Target="../media/image26.png"/><Relationship Id="rId4" Type="http://schemas.microsoft.com/office/2007/relationships/media" Target="file:///C:\Users\Philo\Desktop\word_B_3.mp3"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26.png"/><Relationship Id="rId2" Type="http://schemas.openxmlformats.org/officeDocument/2006/relationships/slideLayout" Target="../slideLayouts/slideLayout5.xml"/><Relationship Id="rId1" Type="http://schemas.openxmlformats.org/officeDocument/2006/relationships/audio" Target="file:///C:\Users\Philo\Desktop\word_B_4.mp3" TargetMode="External"/><Relationship Id="rId6" Type="http://schemas.microsoft.com/office/2007/relationships/media" Target="file:///C:\Users\Philo\Desktop\word_B_4.mp3" TargetMode="External"/><Relationship Id="rId5" Type="http://schemas.openxmlformats.org/officeDocument/2006/relationships/image" Target="../media/image23.png"/><Relationship Id="rId4" Type="http://schemas.openxmlformats.org/officeDocument/2006/relationships/image" Target="../media/image48.jpeg"/></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5.xml"/><Relationship Id="rId1" Type="http://schemas.openxmlformats.org/officeDocument/2006/relationships/slideLayout" Target="../slideLayouts/slideLayout4.xml"/><Relationship Id="rId6" Type="http://schemas.openxmlformats.org/officeDocument/2006/relationships/slide" Target="slide79.xml"/><Relationship Id="rId5" Type="http://schemas.openxmlformats.org/officeDocument/2006/relationships/slide" Target="slide73.xml"/><Relationship Id="rId4" Type="http://schemas.openxmlformats.org/officeDocument/2006/relationships/slide" Target="slide25.xml"/></Relationships>
</file>

<file path=ppt/slides/_rels/slide68.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53.png"/><Relationship Id="rId5" Type="http://schemas.openxmlformats.org/officeDocument/2006/relationships/slideLayout" Target="../slideLayouts/slideLayout5.xml"/><Relationship Id="rId4" Type="http://schemas.openxmlformats.org/officeDocument/2006/relationships/tags" Target="../tags/tag89.xml"/></Relationships>
</file>

<file path=ppt/slides/_rels/slide69.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54.png"/><Relationship Id="rId5" Type="http://schemas.openxmlformats.org/officeDocument/2006/relationships/slideLayout" Target="../slideLayouts/slideLayout5.xml"/><Relationship Id="rId4" Type="http://schemas.openxmlformats.org/officeDocument/2006/relationships/tags" Target="../tags/tag9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54.png"/><Relationship Id="rId5" Type="http://schemas.openxmlformats.org/officeDocument/2006/relationships/slideLayout" Target="../slideLayouts/slideLayout5.xml"/><Relationship Id="rId4" Type="http://schemas.openxmlformats.org/officeDocument/2006/relationships/tags" Target="../tags/tag97.xml"/></Relationships>
</file>

<file path=ppt/slides/_rels/slide71.xml.rels><?xml version="1.0" encoding="UTF-8" standalone="yes"?>
<Relationships xmlns="http://schemas.openxmlformats.org/package/2006/relationships"><Relationship Id="rId3" Type="http://schemas.openxmlformats.org/officeDocument/2006/relationships/tags" Target="../tags/tag100.xml"/><Relationship Id="rId7" Type="http://schemas.openxmlformats.org/officeDocument/2006/relationships/image" Target="../media/image56.pn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55.png"/><Relationship Id="rId5" Type="http://schemas.openxmlformats.org/officeDocument/2006/relationships/slideLayout" Target="../slideLayouts/slideLayout5.xml"/><Relationship Id="rId4" Type="http://schemas.openxmlformats.org/officeDocument/2006/relationships/tags" Target="../tags/tag101.xml"/></Relationships>
</file>

<file path=ppt/slides/_rels/slide72.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slideLayout" Target="../slideLayouts/slideLayout5.xml"/><Relationship Id="rId4" Type="http://schemas.openxmlformats.org/officeDocument/2006/relationships/tags" Target="../tags/tag105.xml"/></Relationships>
</file>

<file path=ppt/slides/_rels/slide7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5.xml"/><Relationship Id="rId1" Type="http://schemas.openxmlformats.org/officeDocument/2006/relationships/slideLayout" Target="../slideLayouts/slideLayout4.xml"/><Relationship Id="rId6" Type="http://schemas.openxmlformats.org/officeDocument/2006/relationships/slide" Target="slide79.xml"/><Relationship Id="rId5" Type="http://schemas.openxmlformats.org/officeDocument/2006/relationships/slide" Target="slide67.xml"/><Relationship Id="rId4" Type="http://schemas.openxmlformats.org/officeDocument/2006/relationships/slide" Target="slide25.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06.xml"/><Relationship Id="rId1" Type="http://schemas.openxmlformats.org/officeDocument/2006/relationships/video" Target="file:///F:\&#35838;&#20214;ppt\0&#22806;&#32534;PPT\210824111&#12298;E&#26102;&#20195;&#39640;&#32844;&#33521;&#35821;&#8212;&#8212;&#32508;&#21512;&#25945;&#31243;1&#12299;&#22806;&#25991;&#31038;&#65288;&#27743;&#28023;&#28059;&#12289;&#34203;&#31584;&#12289;&#21016;&#33603;&#12289;&#29579;&#20025;&#65289;\&#35838;&#20214;\&#31532;&#20845;&#21333;&#20803;\9.%20Movie.wmv" TargetMode="External"/><Relationship Id="rId5" Type="http://schemas.openxmlformats.org/officeDocument/2006/relationships/image" Target="../media/image57.png"/><Relationship Id="rId4" Type="http://schemas.microsoft.com/office/2007/relationships/media" Target="file:///F:\&#35838;&#20214;ppt\0&#22806;&#32534;PPT\210824111&#12298;E&#26102;&#20195;&#39640;&#32844;&#33521;&#35821;&#8212;&#8212;&#32508;&#21512;&#25945;&#31243;1&#12299;&#22806;&#25991;&#31038;&#65288;&#27743;&#28023;&#28059;&#12289;&#34203;&#31584;&#12289;&#21016;&#33603;&#12289;&#29579;&#20025;&#65289;\&#35838;&#20214;\&#31532;&#20845;&#21333;&#20803;\9.%20Movie.wmv"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5.xml"/><Relationship Id="rId1" Type="http://schemas.openxmlformats.org/officeDocument/2006/relationships/tags" Target="../tags/tag107.xml"/></Relationships>
</file>

<file path=ppt/slides/_rels/slide76.xml.rels><?xml version="1.0" encoding="UTF-8" standalone="yes"?>
<Relationships xmlns="http://schemas.openxmlformats.org/package/2006/relationships"><Relationship Id="rId3" Type="http://schemas.microsoft.com/office/2007/relationships/media" Target="file:///C:\Users\Philo\Desktop\2108241&#12298;E&#26102;&#20195;&#39640;&#32844;&#33521;&#35821;&#32508;&#21512;&#25945;&#31243;&#65288;1&#65289;%20&#12299;&#65288;&#27743;&#28023;&#28059;&#12289;&#34203;&#31584;&#12289;&#21016;&#33603;&#12289;&#29579;&#20025;&#65289;008-0&#36164;&#28304;&#21253;1\&#35838;&#20214;\&#31532;&#20845;&#21333;&#20803;\10.%20Performing.wmv" TargetMode="External"/><Relationship Id="rId2" Type="http://schemas.openxmlformats.org/officeDocument/2006/relationships/slideLayout" Target="../slideLayouts/slideLayout5.xml"/><Relationship Id="rId1" Type="http://schemas.openxmlformats.org/officeDocument/2006/relationships/video" Target="file:///C:\Users\Philo\Desktop\2108241&#12298;E&#26102;&#20195;&#39640;&#32844;&#33521;&#35821;&#32508;&#21512;&#25945;&#31243;&#65288;1&#65289;%20&#12299;&#65288;&#27743;&#28023;&#28059;&#12289;&#34203;&#31584;&#12289;&#21016;&#33603;&#12289;&#29579;&#20025;&#65289;008-0&#36164;&#28304;&#21253;1\&#35838;&#20214;\&#31532;&#20845;&#21333;&#20803;\10.%20Performing.wmv" TargetMode="External"/><Relationship Id="rId4" Type="http://schemas.openxmlformats.org/officeDocument/2006/relationships/image" Target="../media/image59.png"/></Relationships>
</file>

<file path=ppt/slides/_rels/slide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5.xml"/><Relationship Id="rId1" Type="http://schemas.openxmlformats.org/officeDocument/2006/relationships/tags" Target="../tags/tag108.xml"/></Relationships>
</file>

<file path=ppt/slides/_rels/slide79.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5.xml"/><Relationship Id="rId1" Type="http://schemas.openxmlformats.org/officeDocument/2006/relationships/slideLayout" Target="../slideLayouts/slideLayout4.xml"/><Relationship Id="rId6" Type="http://schemas.openxmlformats.org/officeDocument/2006/relationships/slide" Target="slide73.xml"/><Relationship Id="rId5" Type="http://schemas.openxmlformats.org/officeDocument/2006/relationships/slide" Target="slide67.xml"/><Relationship Id="rId4" Type="http://schemas.openxmlformats.org/officeDocument/2006/relationships/slide" Target="slide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p:nvPr/>
        </p:nvPicPr>
        <p:blipFill>
          <a:blip r:embed="rId2" cstate="print"/>
          <a:stretch>
            <a:fillRect/>
          </a:stretch>
        </p:blipFill>
        <p:spPr>
          <a:xfrm>
            <a:off x="0" y="0"/>
            <a:ext cx="12192000" cy="6858000"/>
          </a:xfrm>
          <a:prstGeom prst="rect">
            <a:avLst/>
          </a:prstGeom>
          <a:noFill/>
          <a:ln w="9525">
            <a:noFill/>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MH_SubTitle_1"/>
          <p:cNvSpPr/>
          <p:nvPr>
            <p:custDataLst>
              <p:tags r:id="rId1"/>
            </p:custDataLst>
          </p:nvPr>
        </p:nvSpPr>
        <p:spPr>
          <a:xfrm>
            <a:off x="844550" y="693738"/>
            <a:ext cx="10483850" cy="804862"/>
          </a:xfrm>
          <a:prstGeom prst="parallelogram">
            <a:avLst>
              <a:gd name="adj" fmla="val 20385"/>
            </a:avLst>
          </a:prstGeom>
          <a:solidFill>
            <a:srgbClr val="92D050"/>
          </a:solidFill>
          <a:ln w="9525">
            <a:noFill/>
          </a:ln>
        </p:spPr>
        <p:txBody>
          <a:bodyPr lIns="0" tIns="0" rIns="0" bIns="0" anchor="ctr" anchorCtr="0"/>
          <a:lstStyle/>
          <a:p>
            <a:pPr algn="just" eaLnBrk="1" hangingPunct="1"/>
            <a:r>
              <a:rPr lang="en-US" altLang="zh-CN" b="1" dirty="0">
                <a:solidFill>
                  <a:srgbClr val="FFFFFF"/>
                </a:solidFill>
                <a:latin typeface="微软雅黑" panose="020B0503020204020204" pitchFamily="34" charset="-122"/>
                <a:ea typeface="微软雅黑" panose="020B0503020204020204" pitchFamily="34" charset="-122"/>
              </a:rPr>
              <a:t>Design an interview form about social networks. And then interview your classmates, friends or family members.</a:t>
            </a:r>
            <a:endParaRPr lang="da-DK" altLang="zh-CN" dirty="0">
              <a:solidFill>
                <a:srgbClr val="FFFFFF"/>
              </a:solidFill>
              <a:latin typeface="微软雅黑" panose="020B0503020204020204" pitchFamily="34" charset="-122"/>
              <a:ea typeface="微软雅黑" panose="020B0503020204020204" pitchFamily="34" charset="-122"/>
            </a:endParaRPr>
          </a:p>
        </p:txBody>
      </p:sp>
      <p:sp>
        <p:nvSpPr>
          <p:cNvPr id="18435" name="MH_Other_1"/>
          <p:cNvSpPr txBox="1"/>
          <p:nvPr>
            <p:custDataLst>
              <p:tags r:id="rId2"/>
            </p:custDataLst>
          </p:nvPr>
        </p:nvSpPr>
        <p:spPr>
          <a:xfrm>
            <a:off x="215900" y="155575"/>
            <a:ext cx="1219200" cy="1200150"/>
          </a:xfrm>
          <a:prstGeom prst="rect">
            <a:avLst/>
          </a:prstGeom>
          <a:noFill/>
          <a:ln w="9525">
            <a:noFill/>
          </a:ln>
        </p:spPr>
        <p:txBody>
          <a:bodyPr lIns="0" tIns="0" rIns="0" bIns="0" anchor="ctr" anchorCtr="0"/>
          <a:lstStyle/>
          <a:p>
            <a:pPr algn="ctr" eaLnBrk="1" hangingPunct="1"/>
            <a:r>
              <a:rPr lang="en-US" altLang="zh-CN" sz="8800" i="1" dirty="0">
                <a:solidFill>
                  <a:srgbClr val="92D050"/>
                </a:solidFill>
                <a:latin typeface="Elephant" pitchFamily="18" charset="0"/>
                <a:ea typeface="Aharoni"/>
              </a:rPr>
              <a:t>3</a:t>
            </a:r>
            <a:endParaRPr lang="zh-CN" altLang="en-US" sz="8800" i="1" dirty="0">
              <a:solidFill>
                <a:srgbClr val="92D050"/>
              </a:solidFill>
              <a:latin typeface="Elephant" pitchFamily="18" charset="0"/>
              <a:ea typeface="Aharoni"/>
            </a:endParaRPr>
          </a:p>
        </p:txBody>
      </p:sp>
      <p:pic>
        <p:nvPicPr>
          <p:cNvPr id="18436" name="图片 8" descr="cf56cfc4-8cae-4afa-af08-6e32ae4c7cb6.jpg"/>
          <p:cNvPicPr>
            <a:picLocks noChangeAspect="1"/>
          </p:cNvPicPr>
          <p:nvPr/>
        </p:nvPicPr>
        <p:blipFill>
          <a:blip r:embed="rId4" cstate="print"/>
          <a:srcRect b="5185"/>
          <a:stretch>
            <a:fillRect/>
          </a:stretch>
        </p:blipFill>
        <p:spPr>
          <a:xfrm>
            <a:off x="3530600" y="1841500"/>
            <a:ext cx="4608513" cy="4368800"/>
          </a:xfrm>
          <a:prstGeom prst="rect">
            <a:avLst/>
          </a:prstGeom>
          <a:noFill/>
          <a:ln w="9525">
            <a:noFill/>
          </a:ln>
        </p:spPr>
      </p:pic>
    </p:spTree>
  </p:cSld>
  <p:clrMapOvr>
    <a:masterClrMapping/>
  </p:clrMapOvr>
  <p:transition spd="slow">
    <p:wheel spokes="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p:nvPr/>
        </p:nvPicPr>
        <p:blipFill>
          <a:blip r:embed="rId2" cstate="print"/>
          <a:stretch>
            <a:fillRect/>
          </a:stretch>
        </p:blipFill>
        <p:spPr>
          <a:xfrm>
            <a:off x="0" y="2823"/>
            <a:ext cx="12192000" cy="6852355"/>
          </a:xfrm>
          <a:prstGeom prst="rect">
            <a:avLst/>
          </a:prstGeom>
          <a:noFill/>
          <a:ln w="9525">
            <a:noFill/>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1"/>
          <p:cNvSpPr>
            <a:spLocks noChangeArrowheads="1"/>
          </p:cNvSpPr>
          <p:nvPr/>
        </p:nvSpPr>
        <p:spPr bwMode="auto">
          <a:xfrm>
            <a:off x="2784475" y="3987800"/>
            <a:ext cx="1574800" cy="1700213"/>
          </a:xfrm>
          <a:prstGeom prst="rect">
            <a:avLst/>
          </a:prstGeom>
          <a:solidFill>
            <a:srgbClr val="E56858"/>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Listening </a:t>
            </a:r>
            <a:r>
              <a:rPr kumimoji="0" lang="zh-CN" altLang="en-US" sz="2400" b="0" i="0" u="none" strike="noStrike" kern="1200" cap="none" spc="0" normalizeH="0" baseline="0" noProof="0" dirty="0">
                <a:ln>
                  <a:noFill/>
                </a:ln>
                <a:solidFill>
                  <a:schemeClr val="bg1"/>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 Speaking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19459" name="TextBox 7177"/>
          <p:cNvSpPr txBox="1"/>
          <p:nvPr/>
        </p:nvSpPr>
        <p:spPr>
          <a:xfrm>
            <a:off x="2871788" y="2979738"/>
            <a:ext cx="828675" cy="892175"/>
          </a:xfrm>
          <a:prstGeom prst="rect">
            <a:avLst/>
          </a:prstGeom>
          <a:noFill/>
          <a:ln w="9525">
            <a:noFill/>
          </a:ln>
        </p:spPr>
        <p:txBody>
          <a:bodyPr>
            <a:spAutoFit/>
          </a:bodyPr>
          <a:lstStyle/>
          <a:p>
            <a:pPr eaLnBrk="1" hangingPunct="1">
              <a:buNone/>
            </a:pPr>
            <a:r>
              <a:rPr lang="en-US" altLang="zh-CN" sz="1600" b="1" dirty="0">
                <a:solidFill>
                  <a:srgbClr val="E56858"/>
                </a:solidFill>
                <a:latin typeface="Broadway" pitchFamily="82" charset="0"/>
                <a:ea typeface="黑体" panose="02010609060101010101" pitchFamily="49" charset="-122"/>
              </a:rPr>
              <a:t>Part </a:t>
            </a:r>
            <a:r>
              <a:rPr lang="en-US" altLang="zh-CN" sz="1400" b="1" dirty="0">
                <a:solidFill>
                  <a:srgbClr val="E56858"/>
                </a:solidFill>
                <a:latin typeface="Broadway" pitchFamily="82" charset="0"/>
                <a:ea typeface="黑体" panose="02010609060101010101" pitchFamily="49" charset="-122"/>
              </a:rPr>
              <a:t>  </a:t>
            </a:r>
            <a:r>
              <a:rPr lang="en-US" altLang="zh-CN" sz="3600" b="1" dirty="0">
                <a:solidFill>
                  <a:srgbClr val="E56858"/>
                </a:solidFill>
                <a:latin typeface="Broadway" pitchFamily="82" charset="0"/>
                <a:ea typeface="黑体" panose="02010609060101010101" pitchFamily="49" charset="-122"/>
              </a:rPr>
              <a:t>2</a:t>
            </a:r>
            <a:endParaRPr lang="zh-CN" altLang="en-US" sz="3600" b="1" dirty="0">
              <a:solidFill>
                <a:srgbClr val="E56858"/>
              </a:solidFill>
              <a:latin typeface="Broadway" pitchFamily="82" charset="0"/>
              <a:ea typeface="黑体" panose="02010609060101010101" pitchFamily="49" charset="-122"/>
            </a:endParaRPr>
          </a:p>
        </p:txBody>
      </p:sp>
      <p:cxnSp>
        <p:nvCxnSpPr>
          <p:cNvPr id="19460" name="直接连接符 37"/>
          <p:cNvCxnSpPr/>
          <p:nvPr/>
        </p:nvCxnSpPr>
        <p:spPr>
          <a:xfrm>
            <a:off x="2751138" y="3803650"/>
            <a:ext cx="1563687" cy="1588"/>
          </a:xfrm>
          <a:prstGeom prst="line">
            <a:avLst/>
          </a:prstGeom>
          <a:ln w="9525" cap="flat" cmpd="sng">
            <a:solidFill>
              <a:srgbClr val="E56858"/>
            </a:solidFill>
            <a:prstDash val="solid"/>
            <a:headEnd type="none" w="med" len="med"/>
            <a:tailEnd type="none" w="med" len="med"/>
          </a:ln>
        </p:spPr>
      </p:cxnSp>
      <p:cxnSp>
        <p:nvCxnSpPr>
          <p:cNvPr id="19461" name="直接连接符 7172"/>
          <p:cNvCxnSpPr/>
          <p:nvPr/>
        </p:nvCxnSpPr>
        <p:spPr>
          <a:xfrm rot="-5400000" flipV="1">
            <a:off x="2587625" y="3643313"/>
            <a:ext cx="327025" cy="1587"/>
          </a:xfrm>
          <a:prstGeom prst="line">
            <a:avLst/>
          </a:prstGeom>
          <a:ln w="9525" cap="flat" cmpd="sng">
            <a:solidFill>
              <a:srgbClr val="E56858"/>
            </a:solidFill>
            <a:prstDash val="solid"/>
            <a:headEnd type="none" w="med" len="med"/>
            <a:tailEnd type="none" w="med" len="med"/>
          </a:ln>
        </p:spPr>
      </p:cxnSp>
      <p:sp>
        <p:nvSpPr>
          <p:cNvPr id="31" name="矩形 1">
            <a:hlinkClick r:id="rId2" action="ppaction://hlinksldjump"/>
          </p:cNvPr>
          <p:cNvSpPr>
            <a:spLocks noChangeArrowheads="1"/>
          </p:cNvSpPr>
          <p:nvPr/>
        </p:nvSpPr>
        <p:spPr bwMode="auto">
          <a:xfrm>
            <a:off x="1093788"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Lead-in</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19463" name="直接连接符 7167"/>
          <p:cNvCxnSpPr/>
          <p:nvPr/>
        </p:nvCxnSpPr>
        <p:spPr>
          <a:xfrm>
            <a:off x="1071563" y="3803650"/>
            <a:ext cx="1563687" cy="1588"/>
          </a:xfrm>
          <a:prstGeom prst="line">
            <a:avLst/>
          </a:prstGeom>
          <a:ln w="9525" cap="flat" cmpd="sng">
            <a:solidFill>
              <a:srgbClr val="7F7F7F"/>
            </a:solidFill>
            <a:prstDash val="solid"/>
            <a:headEnd type="none" w="med" len="med"/>
            <a:tailEnd type="none" w="med" len="med"/>
          </a:ln>
        </p:spPr>
      </p:cxnSp>
      <p:cxnSp>
        <p:nvCxnSpPr>
          <p:cNvPr id="19464" name="直接连接符 7172"/>
          <p:cNvCxnSpPr/>
          <p:nvPr/>
        </p:nvCxnSpPr>
        <p:spPr>
          <a:xfrm rot="-5400000" flipV="1">
            <a:off x="912813" y="3643313"/>
            <a:ext cx="327025" cy="1587"/>
          </a:xfrm>
          <a:prstGeom prst="line">
            <a:avLst/>
          </a:prstGeom>
          <a:ln w="9525" cap="flat" cmpd="sng">
            <a:solidFill>
              <a:srgbClr val="7F7F7F"/>
            </a:solidFill>
            <a:prstDash val="solid"/>
            <a:headEnd type="none" w="med" len="med"/>
            <a:tailEnd type="none" w="med" len="med"/>
          </a:ln>
        </p:spPr>
      </p:cxnSp>
      <p:sp>
        <p:nvSpPr>
          <p:cNvPr id="19465" name="TextBox 7177"/>
          <p:cNvSpPr txBox="1"/>
          <p:nvPr/>
        </p:nvSpPr>
        <p:spPr>
          <a:xfrm>
            <a:off x="1179513" y="2979738"/>
            <a:ext cx="833437"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1</a:t>
            </a:r>
            <a:endParaRPr lang="zh-CN" altLang="en-US" sz="3600" b="1" dirty="0">
              <a:solidFill>
                <a:srgbClr val="7F7F7F"/>
              </a:solidFill>
              <a:latin typeface="Broadway" pitchFamily="82" charset="0"/>
              <a:ea typeface="黑体" panose="02010609060101010101" pitchFamily="49" charset="-122"/>
            </a:endParaRPr>
          </a:p>
        </p:txBody>
      </p:sp>
      <p:sp>
        <p:nvSpPr>
          <p:cNvPr id="37" name="矩形 1">
            <a:hlinkClick r:id="rId3" action="ppaction://hlinksldjump"/>
          </p:cNvPr>
          <p:cNvSpPr>
            <a:spLocks noChangeArrowheads="1"/>
          </p:cNvSpPr>
          <p:nvPr/>
        </p:nvSpPr>
        <p:spPr bwMode="auto">
          <a:xfrm>
            <a:off x="4471988"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Reading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38" name="矩形 21">
            <a:hlinkClick r:id="rId4" action="ppaction://hlinksldjump"/>
          </p:cNvPr>
          <p:cNvSpPr>
            <a:spLocks noChangeArrowheads="1"/>
          </p:cNvSpPr>
          <p:nvPr/>
        </p:nvSpPr>
        <p:spPr bwMode="auto">
          <a:xfrm>
            <a:off x="6145213"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Grammar</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19468" name="直接连接符 7167"/>
          <p:cNvCxnSpPr/>
          <p:nvPr/>
        </p:nvCxnSpPr>
        <p:spPr>
          <a:xfrm>
            <a:off x="4449763" y="3803650"/>
            <a:ext cx="1563687" cy="1588"/>
          </a:xfrm>
          <a:prstGeom prst="line">
            <a:avLst/>
          </a:prstGeom>
          <a:ln w="9525" cap="flat" cmpd="sng">
            <a:solidFill>
              <a:srgbClr val="7F7F7F"/>
            </a:solidFill>
            <a:prstDash val="solid"/>
            <a:headEnd type="none" w="med" len="med"/>
            <a:tailEnd type="none" w="med" len="med"/>
          </a:ln>
        </p:spPr>
      </p:cxnSp>
      <p:sp>
        <p:nvSpPr>
          <p:cNvPr id="19469" name="TextBox 7177"/>
          <p:cNvSpPr txBox="1"/>
          <p:nvPr/>
        </p:nvSpPr>
        <p:spPr>
          <a:xfrm>
            <a:off x="4557713" y="2979738"/>
            <a:ext cx="833437"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3</a:t>
            </a:r>
            <a:endParaRPr lang="zh-CN" altLang="en-US" sz="3600" b="1" dirty="0">
              <a:solidFill>
                <a:srgbClr val="7F7F7F"/>
              </a:solidFill>
              <a:latin typeface="Broadway" pitchFamily="82" charset="0"/>
              <a:ea typeface="黑体" panose="02010609060101010101" pitchFamily="49" charset="-122"/>
            </a:endParaRPr>
          </a:p>
        </p:txBody>
      </p:sp>
      <p:sp>
        <p:nvSpPr>
          <p:cNvPr id="19470" name="TextBox 7177"/>
          <p:cNvSpPr txBox="1"/>
          <p:nvPr/>
        </p:nvSpPr>
        <p:spPr>
          <a:xfrm>
            <a:off x="6232525" y="2979738"/>
            <a:ext cx="828675"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4</a:t>
            </a:r>
            <a:endParaRPr lang="zh-CN" altLang="en-US" sz="3600" b="1" dirty="0">
              <a:solidFill>
                <a:srgbClr val="7F7F7F"/>
              </a:solidFill>
              <a:latin typeface="Broadway" pitchFamily="82" charset="0"/>
              <a:ea typeface="黑体" panose="02010609060101010101" pitchFamily="49" charset="-122"/>
            </a:endParaRPr>
          </a:p>
        </p:txBody>
      </p:sp>
      <p:cxnSp>
        <p:nvCxnSpPr>
          <p:cNvPr id="19471" name="直接连接符 78"/>
          <p:cNvCxnSpPr/>
          <p:nvPr/>
        </p:nvCxnSpPr>
        <p:spPr>
          <a:xfrm>
            <a:off x="6111875" y="3803650"/>
            <a:ext cx="1563688" cy="1588"/>
          </a:xfrm>
          <a:prstGeom prst="line">
            <a:avLst/>
          </a:prstGeom>
          <a:ln w="9525" cap="flat" cmpd="sng">
            <a:solidFill>
              <a:srgbClr val="7F7F7F"/>
            </a:solidFill>
            <a:prstDash val="solid"/>
            <a:headEnd type="none" w="med" len="med"/>
            <a:tailEnd type="none" w="med" len="med"/>
          </a:ln>
        </p:spPr>
      </p:cxnSp>
      <p:cxnSp>
        <p:nvCxnSpPr>
          <p:cNvPr id="19472" name="直接连接符 7172"/>
          <p:cNvCxnSpPr/>
          <p:nvPr/>
        </p:nvCxnSpPr>
        <p:spPr>
          <a:xfrm rot="-5400000" flipV="1">
            <a:off x="4289425" y="3636963"/>
            <a:ext cx="325438" cy="1587"/>
          </a:xfrm>
          <a:prstGeom prst="line">
            <a:avLst/>
          </a:prstGeom>
          <a:ln w="9525" cap="flat" cmpd="sng">
            <a:solidFill>
              <a:srgbClr val="7F7F7F"/>
            </a:solidFill>
            <a:prstDash val="solid"/>
            <a:headEnd type="none" w="med" len="med"/>
            <a:tailEnd type="none" w="med" len="med"/>
          </a:ln>
        </p:spPr>
      </p:cxnSp>
      <p:cxnSp>
        <p:nvCxnSpPr>
          <p:cNvPr id="19473" name="直接连接符 7172"/>
          <p:cNvCxnSpPr/>
          <p:nvPr/>
        </p:nvCxnSpPr>
        <p:spPr>
          <a:xfrm rot="-5400000" flipV="1">
            <a:off x="5949950" y="3643313"/>
            <a:ext cx="327025" cy="1587"/>
          </a:xfrm>
          <a:prstGeom prst="line">
            <a:avLst/>
          </a:prstGeom>
          <a:ln w="9525" cap="flat" cmpd="sng">
            <a:solidFill>
              <a:srgbClr val="7F7F7F"/>
            </a:solidFill>
            <a:prstDash val="solid"/>
            <a:headEnd type="none" w="med" len="med"/>
            <a:tailEnd type="none" w="med" len="med"/>
          </a:ln>
        </p:spPr>
      </p:cxnSp>
      <p:sp>
        <p:nvSpPr>
          <p:cNvPr id="47" name="矩形 1">
            <a:hlinkClick r:id="rId5" action="ppaction://hlinksldjump"/>
          </p:cNvPr>
          <p:cNvSpPr>
            <a:spLocks noChangeArrowheads="1"/>
          </p:cNvSpPr>
          <p:nvPr/>
        </p:nvSpPr>
        <p:spPr bwMode="auto">
          <a:xfrm>
            <a:off x="7818438" y="3987800"/>
            <a:ext cx="1671638"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Watching &amp; Performing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50" name="矩形 21">
            <a:hlinkClick r:id="rId6" action="ppaction://hlinksldjump"/>
          </p:cNvPr>
          <p:cNvSpPr>
            <a:spLocks noChangeArrowheads="1"/>
          </p:cNvSpPr>
          <p:nvPr/>
        </p:nvSpPr>
        <p:spPr bwMode="auto">
          <a:xfrm>
            <a:off x="9583738"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Applied Writing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19476" name="直接连接符 7167"/>
          <p:cNvCxnSpPr/>
          <p:nvPr/>
        </p:nvCxnSpPr>
        <p:spPr>
          <a:xfrm>
            <a:off x="7796213" y="3803650"/>
            <a:ext cx="1563687" cy="1588"/>
          </a:xfrm>
          <a:prstGeom prst="line">
            <a:avLst/>
          </a:prstGeom>
          <a:ln w="9525" cap="flat" cmpd="sng">
            <a:solidFill>
              <a:srgbClr val="7F7F7F"/>
            </a:solidFill>
            <a:prstDash val="solid"/>
            <a:headEnd type="none" w="med" len="med"/>
            <a:tailEnd type="none" w="med" len="med"/>
          </a:ln>
        </p:spPr>
      </p:cxnSp>
      <p:sp>
        <p:nvSpPr>
          <p:cNvPr id="19477" name="TextBox 7177"/>
          <p:cNvSpPr txBox="1"/>
          <p:nvPr/>
        </p:nvSpPr>
        <p:spPr>
          <a:xfrm>
            <a:off x="7904163" y="2979738"/>
            <a:ext cx="831850"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5</a:t>
            </a:r>
            <a:endParaRPr lang="zh-CN" altLang="en-US" sz="3600" b="1" dirty="0">
              <a:solidFill>
                <a:srgbClr val="7F7F7F"/>
              </a:solidFill>
              <a:latin typeface="Broadway" pitchFamily="82" charset="0"/>
              <a:ea typeface="黑体" panose="02010609060101010101" pitchFamily="49" charset="-122"/>
            </a:endParaRPr>
          </a:p>
        </p:txBody>
      </p:sp>
      <p:sp>
        <p:nvSpPr>
          <p:cNvPr id="19478" name="TextBox 7177"/>
          <p:cNvSpPr txBox="1"/>
          <p:nvPr/>
        </p:nvSpPr>
        <p:spPr>
          <a:xfrm>
            <a:off x="9682163" y="2979738"/>
            <a:ext cx="828675"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6</a:t>
            </a:r>
            <a:endParaRPr lang="zh-CN" altLang="en-US" sz="3600" b="1" dirty="0">
              <a:solidFill>
                <a:srgbClr val="7F7F7F"/>
              </a:solidFill>
              <a:latin typeface="Broadway" pitchFamily="82" charset="0"/>
              <a:ea typeface="黑体" panose="02010609060101010101" pitchFamily="49" charset="-122"/>
            </a:endParaRPr>
          </a:p>
        </p:txBody>
      </p:sp>
      <p:cxnSp>
        <p:nvCxnSpPr>
          <p:cNvPr id="19479" name="直接连接符 87"/>
          <p:cNvCxnSpPr/>
          <p:nvPr/>
        </p:nvCxnSpPr>
        <p:spPr>
          <a:xfrm>
            <a:off x="9572625" y="3803650"/>
            <a:ext cx="1563688" cy="1588"/>
          </a:xfrm>
          <a:prstGeom prst="line">
            <a:avLst/>
          </a:prstGeom>
          <a:ln w="9525" cap="flat" cmpd="sng">
            <a:solidFill>
              <a:srgbClr val="7F7F7F"/>
            </a:solidFill>
            <a:prstDash val="solid"/>
            <a:headEnd type="none" w="med" len="med"/>
            <a:tailEnd type="none" w="med" len="med"/>
          </a:ln>
        </p:spPr>
      </p:cxnSp>
      <p:cxnSp>
        <p:nvCxnSpPr>
          <p:cNvPr id="19480" name="直接连接符 7172"/>
          <p:cNvCxnSpPr/>
          <p:nvPr/>
        </p:nvCxnSpPr>
        <p:spPr>
          <a:xfrm rot="-5400000" flipV="1">
            <a:off x="7631113" y="3638550"/>
            <a:ext cx="327025" cy="1588"/>
          </a:xfrm>
          <a:prstGeom prst="line">
            <a:avLst/>
          </a:prstGeom>
          <a:ln w="9525" cap="flat" cmpd="sng">
            <a:solidFill>
              <a:srgbClr val="7F7F7F"/>
            </a:solidFill>
            <a:prstDash val="solid"/>
            <a:headEnd type="none" w="med" len="med"/>
            <a:tailEnd type="none" w="med" len="med"/>
          </a:ln>
        </p:spPr>
      </p:cxnSp>
      <p:cxnSp>
        <p:nvCxnSpPr>
          <p:cNvPr id="19481" name="直接连接符 7172"/>
          <p:cNvCxnSpPr/>
          <p:nvPr/>
        </p:nvCxnSpPr>
        <p:spPr>
          <a:xfrm rot="-5400000" flipV="1">
            <a:off x="9404350" y="3641725"/>
            <a:ext cx="325438" cy="1588"/>
          </a:xfrm>
          <a:prstGeom prst="line">
            <a:avLst/>
          </a:prstGeom>
          <a:ln w="9525" cap="flat" cmpd="sng">
            <a:solidFill>
              <a:srgbClr val="7F7F7F"/>
            </a:solidFill>
            <a:prstDash val="solid"/>
            <a:headEnd type="none" w="med" len="med"/>
            <a:tailEnd type="none" w="med" len="med"/>
          </a:ln>
        </p:spPr>
      </p:cxn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500188" y="596900"/>
            <a:ext cx="5335588"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Listen to the dialogues and fill in the blanks.</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20483" name="组合 7"/>
          <p:cNvGrpSpPr/>
          <p:nvPr/>
        </p:nvGrpSpPr>
        <p:grpSpPr>
          <a:xfrm>
            <a:off x="774700" y="306388"/>
            <a:ext cx="963613" cy="900112"/>
            <a:chOff x="953972" y="653411"/>
            <a:chExt cx="964287" cy="900000"/>
          </a:xfrm>
        </p:grpSpPr>
        <p:sp>
          <p:nvSpPr>
            <p:cNvPr id="4" name="MH_Other_1"/>
            <p:cNvSpPr>
              <a:spLocks noChangeAspect="1"/>
            </p:cNvSpPr>
            <p:nvPr>
              <p:custDataLst>
                <p:tags r:id="rId2"/>
              </p:custDataLst>
            </p:nvPr>
          </p:nvSpPr>
          <p:spPr>
            <a:xfrm rot="16200000">
              <a:off x="986116" y="621268"/>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E0593C"/>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20486" name="TextBox 6"/>
            <p:cNvSpPr txBox="1"/>
            <p:nvPr/>
          </p:nvSpPr>
          <p:spPr>
            <a:xfrm>
              <a:off x="1219202" y="842678"/>
              <a:ext cx="439271" cy="523220"/>
            </a:xfrm>
            <a:prstGeom prst="rect">
              <a:avLst/>
            </a:prstGeom>
            <a:noFill/>
            <a:ln w="9525">
              <a:noFill/>
            </a:ln>
          </p:spPr>
          <p:txBody>
            <a:bodyPr>
              <a:spAutoFit/>
            </a:bodyPr>
            <a:lstStyle/>
            <a:p>
              <a:pPr eaLnBrk="1" hangingPunct="1"/>
              <a:r>
                <a:rPr lang="en-US" altLang="zh-CN" sz="2800" b="1" dirty="0">
                  <a:solidFill>
                    <a:schemeClr val="bg1"/>
                  </a:solidFill>
                  <a:latin typeface="微软雅黑" panose="020B0503020204020204" pitchFamily="34" charset="-122"/>
                  <a:ea typeface="微软雅黑" panose="020B0503020204020204" pitchFamily="34" charset="-122"/>
                </a:rPr>
                <a:t>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pic>
        <p:nvPicPr>
          <p:cNvPr id="5" name="2. Listening.wmv">
            <a:hlinkClick r:id="" action="ppaction://media"/>
          </p:cNvPr>
          <p:cNvPicPr>
            <a:picLocks noRot="1" noChangeAspect="1"/>
          </p:cNvPicPr>
          <p:nvPr>
            <a:videoFile r:link="rId1"/>
            <p:extLst>
              <p:ext uri="{DAA4B4D4-6D71-4841-9C94-3DE7FCFB9230}">
                <p14:media xmlns="" xmlns:p14="http://schemas.microsoft.com/office/powerpoint/2010/main" r:link="rId4"/>
              </p:ext>
            </p:extLst>
          </p:nvPr>
        </p:nvPicPr>
        <p:blipFill>
          <a:blip r:embed="rId5" cstate="print"/>
          <a:stretch>
            <a:fillRect/>
          </a:stretch>
        </p:blipFill>
        <p:spPr>
          <a:xfrm>
            <a:off x="3613150" y="1565275"/>
            <a:ext cx="7831138" cy="4405313"/>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0" y="1247775"/>
            <a:ext cx="12192000" cy="4200525"/>
          </a:xfrm>
          <a:prstGeom prst="rect">
            <a:avLst/>
          </a:prstGeom>
          <a:solidFill>
            <a:srgbClr val="FDEADA"/>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pic>
        <p:nvPicPr>
          <p:cNvPr id="21507" name="图片 1"/>
          <p:cNvPicPr>
            <a:picLocks noChangeAspect="1"/>
          </p:cNvPicPr>
          <p:nvPr/>
        </p:nvPicPr>
        <p:blipFill>
          <a:blip r:embed="rId2" cstate="print"/>
          <a:stretch>
            <a:fillRect/>
          </a:stretch>
        </p:blipFill>
        <p:spPr>
          <a:xfrm>
            <a:off x="2327275" y="2106613"/>
            <a:ext cx="7343775" cy="2047875"/>
          </a:xfrm>
          <a:prstGeom prst="rect">
            <a:avLst/>
          </a:prstGeom>
          <a:noFill/>
          <a:ln w="9525">
            <a:noFill/>
          </a:ln>
        </p:spPr>
      </p:pic>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194925" y="341313"/>
            <a:ext cx="1439863"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6600"/>
                </a:solidFill>
                <a:effectLst/>
                <a:uLnTx/>
                <a:uFillTx/>
                <a:latin typeface="微软雅黑" panose="020B0503020204020204" pitchFamily="34" charset="-122"/>
                <a:ea typeface="微软雅黑" panose="020B0503020204020204" pitchFamily="34" charset="-122"/>
                <a:cs typeface="+mn-cs"/>
              </a:rPr>
              <a:t>Dialogue 1</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cxnSp>
        <p:nvCxnSpPr>
          <p:cNvPr id="4" name="直接连接符 3"/>
          <p:cNvCxnSpPr/>
          <p:nvPr/>
        </p:nvCxnSpPr>
        <p:spPr>
          <a:xfrm>
            <a:off x="10220325" y="752475"/>
            <a:ext cx="1441450" cy="0"/>
          </a:xfrm>
          <a:prstGeom prst="line">
            <a:avLst/>
          </a:prstGeom>
          <a:ln w="349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0" y="1562100"/>
            <a:ext cx="12192000" cy="3708400"/>
          </a:xfrm>
          <a:prstGeom prst="rect">
            <a:avLst/>
          </a:prstGeom>
          <a:solidFill>
            <a:srgbClr val="FDEADA"/>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 name="TextBox 5"/>
          <p:cNvSpPr txBox="1"/>
          <p:nvPr/>
        </p:nvSpPr>
        <p:spPr>
          <a:xfrm>
            <a:off x="796925" y="1762125"/>
            <a:ext cx="11217275" cy="3292475"/>
          </a:xfrm>
          <a:prstGeom prst="rect">
            <a:avLst/>
          </a:prstGeom>
          <a:noFill/>
        </p:spPr>
        <p:txBody>
          <a:bodyPr>
            <a:spAutoFit/>
          </a:bodyPr>
          <a:lstStyle/>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K: Are your parents on any social sites like </a:t>
            </a:r>
            <a:r>
              <a:rPr kumimoji="0" lang="en-US" altLang="zh-CN" sz="2000" kern="1200" cap="none" spc="0" normalizeH="0" baseline="0" noProof="0" dirty="0" err="1">
                <a:solidFill>
                  <a:schemeClr val="tx1">
                    <a:lumMod val="75000"/>
                    <a:lumOff val="25000"/>
                  </a:schemeClr>
                </a:solidFill>
                <a:latin typeface="Times New Roman" panose="02020603050405020304" pitchFamily="18" charset="0"/>
                <a:ea typeface="微软雅黑" panose="020B0503020204020204" pitchFamily="34" charset="-122"/>
                <a:cs typeface="+mn-cs"/>
              </a:rPr>
              <a:t>Facebook</a:t>
            </a: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Tweeter?</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A: My mom and dad are on </a:t>
            </a:r>
            <a:r>
              <a:rPr kumimoji="0" lang="en-US" altLang="zh-CN" sz="2000" kern="1200" cap="none" spc="0" normalizeH="0" baseline="0" noProof="0" dirty="0" err="1">
                <a:solidFill>
                  <a:schemeClr val="tx1">
                    <a:lumMod val="75000"/>
                    <a:lumOff val="25000"/>
                  </a:schemeClr>
                </a:solidFill>
                <a:latin typeface="Times New Roman" panose="02020603050405020304" pitchFamily="18" charset="0"/>
                <a:ea typeface="微软雅黑" panose="020B0503020204020204" pitchFamily="34" charset="-122"/>
                <a:cs typeface="+mn-cs"/>
              </a:rPr>
              <a:t>Facebook</a:t>
            </a: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And my mom </a:t>
            </a:r>
            <a:r>
              <a:rPr kumimoji="0" lang="en-US" altLang="zh-CN" sz="2000" kern="1200" cap="none" spc="0" normalizeH="0" baseline="0" noProof="0" dirty="0" err="1">
                <a:solidFill>
                  <a:schemeClr val="tx1">
                    <a:lumMod val="75000"/>
                    <a:lumOff val="25000"/>
                  </a:schemeClr>
                </a:solidFill>
                <a:latin typeface="Times New Roman" panose="02020603050405020304" pitchFamily="18" charset="0"/>
                <a:ea typeface="微软雅黑" panose="020B0503020204020204" pitchFamily="34" charset="-122"/>
                <a:cs typeface="+mn-cs"/>
              </a:rPr>
              <a:t>Twieeter</a:t>
            </a: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____________ I did.</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K: Oh really?</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A: I still don’t have </a:t>
            </a:r>
            <a:r>
              <a:rPr kumimoji="0" lang="en-US" altLang="zh-CN" sz="2000" kern="1200" cap="none" spc="0" normalizeH="0" baseline="0" noProof="0" dirty="0" err="1">
                <a:solidFill>
                  <a:schemeClr val="tx1">
                    <a:lumMod val="75000"/>
                    <a:lumOff val="25000"/>
                  </a:schemeClr>
                </a:solidFill>
                <a:latin typeface="Times New Roman" panose="02020603050405020304" pitchFamily="18" charset="0"/>
                <a:ea typeface="微软雅黑" panose="020B0503020204020204" pitchFamily="34" charset="-122"/>
                <a:cs typeface="+mn-cs"/>
              </a:rPr>
              <a:t>Twieeter</a:t>
            </a: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She got it for her  _______. She’s working as a chief medical officer so</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she got it for her company.</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K: How do you __________________ having your parents on these social media sites?</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A: You know, </a:t>
            </a:r>
            <a:r>
              <a:rPr kumimoji="0" lang="en-US" altLang="zh-CN" sz="2000" kern="1200" cap="none" spc="0" normalizeH="0" baseline="0" noProof="0" dirty="0" err="1">
                <a:solidFill>
                  <a:schemeClr val="tx1">
                    <a:lumMod val="75000"/>
                    <a:lumOff val="25000"/>
                  </a:schemeClr>
                </a:solidFill>
                <a:latin typeface="Times New Roman" panose="02020603050405020304" pitchFamily="18" charset="0"/>
                <a:ea typeface="微软雅黑" panose="020B0503020204020204" pitchFamily="34" charset="-122"/>
                <a:cs typeface="+mn-cs"/>
              </a:rPr>
              <a:t>Facebook</a:t>
            </a: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I don’t know. I think it’s a bit _______honestly. There’s some stuff on there;</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it’s for my friends. It’s not really for them, so I don’t know. I feel it can be a bit awkward.</a:t>
            </a:r>
          </a:p>
        </p:txBody>
      </p:sp>
      <p:sp>
        <p:nvSpPr>
          <p:cNvPr id="7" name="TextBox 6"/>
          <p:cNvSpPr txBox="1"/>
          <p:nvPr/>
        </p:nvSpPr>
        <p:spPr>
          <a:xfrm>
            <a:off x="7362825" y="2125663"/>
            <a:ext cx="1408113"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  before</a:t>
            </a:r>
            <a:endParaRPr lang="zh-CN" altLang="en-US" sz="2800" dirty="0">
              <a:solidFill>
                <a:srgbClr val="FF0000"/>
              </a:solidFill>
              <a:latin typeface="Calibri" panose="020F0502020204030204" pitchFamily="34" charset="0"/>
            </a:endParaRPr>
          </a:p>
        </p:txBody>
      </p:sp>
      <p:sp>
        <p:nvSpPr>
          <p:cNvPr id="8" name="TextBox 7"/>
          <p:cNvSpPr txBox="1"/>
          <p:nvPr/>
        </p:nvSpPr>
        <p:spPr>
          <a:xfrm>
            <a:off x="5935663" y="2879725"/>
            <a:ext cx="1249362"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job</a:t>
            </a:r>
            <a:endParaRPr lang="zh-CN" altLang="en-US" sz="2800" dirty="0">
              <a:solidFill>
                <a:srgbClr val="FF0000"/>
              </a:solidFill>
              <a:latin typeface="Calibri" panose="020F0502020204030204" pitchFamily="34" charset="0"/>
            </a:endParaRPr>
          </a:p>
        </p:txBody>
      </p:sp>
      <p:sp>
        <p:nvSpPr>
          <p:cNvPr id="9" name="TextBox 8"/>
          <p:cNvSpPr txBox="1"/>
          <p:nvPr/>
        </p:nvSpPr>
        <p:spPr>
          <a:xfrm>
            <a:off x="2792413" y="3711575"/>
            <a:ext cx="2808287"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 feel about </a:t>
            </a:r>
            <a:endParaRPr lang="zh-CN" altLang="en-US" sz="2800" dirty="0">
              <a:solidFill>
                <a:srgbClr val="FF0000"/>
              </a:solidFill>
              <a:latin typeface="Calibri" panose="020F0502020204030204" pitchFamily="34" charset="0"/>
            </a:endParaRPr>
          </a:p>
        </p:txBody>
      </p:sp>
      <p:sp>
        <p:nvSpPr>
          <p:cNvPr id="12" name="TextBox 11"/>
          <p:cNvSpPr txBox="1"/>
          <p:nvPr/>
        </p:nvSpPr>
        <p:spPr>
          <a:xfrm>
            <a:off x="6572250" y="4114800"/>
            <a:ext cx="969963"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odd </a:t>
            </a:r>
            <a:endParaRPr lang="zh-CN" altLang="en-US" sz="2800" dirty="0">
              <a:solidFill>
                <a:srgbClr val="FF0000"/>
              </a:solidFill>
              <a:latin typeface="Calibri" panose="020F0502020204030204" pitchFamily="34" charset="0"/>
            </a:endParaRPr>
          </a:p>
        </p:txBody>
      </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trips(down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trips(down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194925" y="341313"/>
            <a:ext cx="1439863"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6600"/>
                </a:solidFill>
                <a:effectLst/>
                <a:uLnTx/>
                <a:uFillTx/>
                <a:latin typeface="微软雅黑" panose="020B0503020204020204" pitchFamily="34" charset="-122"/>
                <a:ea typeface="微软雅黑" panose="020B0503020204020204" pitchFamily="34" charset="-122"/>
                <a:cs typeface="+mn-cs"/>
              </a:rPr>
              <a:t>Dialogue 2</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cxnSp>
        <p:nvCxnSpPr>
          <p:cNvPr id="4" name="直接连接符 3"/>
          <p:cNvCxnSpPr/>
          <p:nvPr/>
        </p:nvCxnSpPr>
        <p:spPr>
          <a:xfrm>
            <a:off x="10220325" y="752475"/>
            <a:ext cx="1441450" cy="0"/>
          </a:xfrm>
          <a:prstGeom prst="line">
            <a:avLst/>
          </a:prstGeom>
          <a:ln w="349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0" y="838200"/>
            <a:ext cx="12192000" cy="5403850"/>
          </a:xfrm>
          <a:prstGeom prst="rect">
            <a:avLst/>
          </a:prstGeom>
          <a:solidFill>
            <a:srgbClr val="FDEADA"/>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 name="TextBox 5"/>
          <p:cNvSpPr txBox="1"/>
          <p:nvPr/>
        </p:nvSpPr>
        <p:spPr>
          <a:xfrm>
            <a:off x="708025" y="850900"/>
            <a:ext cx="11483975" cy="5478463"/>
          </a:xfrm>
          <a:prstGeom prst="rect">
            <a:avLst/>
          </a:prstGeom>
          <a:noFill/>
        </p:spPr>
        <p:txBody>
          <a:bodyPr>
            <a:spAutoFit/>
          </a:bodyPr>
          <a:lstStyle/>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A: Hi, </a:t>
            </a:r>
            <a:r>
              <a:rPr kumimoji="0" lang="en-US" altLang="zh-CN" sz="2000" kern="1200" cap="none" spc="0" normalizeH="0" baseline="0" noProof="0" dirty="0" err="1">
                <a:solidFill>
                  <a:schemeClr val="tx1">
                    <a:lumMod val="75000"/>
                    <a:lumOff val="25000"/>
                  </a:schemeClr>
                </a:solidFill>
                <a:latin typeface="Times New Roman" panose="02020603050405020304" pitchFamily="18" charset="0"/>
                <a:ea typeface="微软雅黑" panose="020B0503020204020204" pitchFamily="34" charset="-122"/>
                <a:cs typeface="+mn-cs"/>
              </a:rPr>
              <a:t>Katia</a:t>
            </a: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how are you?</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K: I’m doing good, and you Alex?</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A: I’m doing good. Thank you. I have a question for you. Are you on </a:t>
            </a:r>
            <a:r>
              <a:rPr kumimoji="0" lang="en-US" altLang="zh-CN" sz="2000" kern="1200" cap="none" spc="0" normalizeH="0" baseline="0" noProof="0" dirty="0" err="1">
                <a:solidFill>
                  <a:schemeClr val="tx1">
                    <a:lumMod val="75000"/>
                    <a:lumOff val="25000"/>
                  </a:schemeClr>
                </a:solidFill>
                <a:latin typeface="Times New Roman" panose="02020603050405020304" pitchFamily="18" charset="0"/>
                <a:ea typeface="微软雅黑" panose="020B0503020204020204" pitchFamily="34" charset="-122"/>
                <a:cs typeface="+mn-cs"/>
              </a:rPr>
              <a:t>Facebook</a:t>
            </a: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K: Yes, I’m on </a:t>
            </a:r>
            <a:r>
              <a:rPr kumimoji="0" lang="en-US" altLang="zh-CN" sz="2000" kern="1200" cap="none" spc="0" normalizeH="0" baseline="0" noProof="0" dirty="0" err="1">
                <a:solidFill>
                  <a:schemeClr val="tx1">
                    <a:lumMod val="75000"/>
                    <a:lumOff val="25000"/>
                  </a:schemeClr>
                </a:solidFill>
                <a:latin typeface="Times New Roman" panose="02020603050405020304" pitchFamily="18" charset="0"/>
                <a:ea typeface="微软雅黑" panose="020B0503020204020204" pitchFamily="34" charset="-122"/>
                <a:cs typeface="+mn-cs"/>
              </a:rPr>
              <a:t>Facebook</a:t>
            </a: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But I really do not check it very often.</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A: OK. How often do you check usually?</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K: </a:t>
            </a:r>
            <a:r>
              <a:rPr kumimoji="0" lang="en-US" altLang="zh-CN" sz="2000" kern="1200" cap="none" spc="0" normalizeH="0" baseline="0" noProof="0" dirty="0" err="1">
                <a:solidFill>
                  <a:schemeClr val="tx1">
                    <a:lumMod val="75000"/>
                    <a:lumOff val="25000"/>
                  </a:schemeClr>
                </a:solidFill>
                <a:latin typeface="Times New Roman" panose="02020603050405020304" pitchFamily="18" charset="0"/>
                <a:ea typeface="微软雅黑" panose="020B0503020204020204" pitchFamily="34" charset="-122"/>
                <a:cs typeface="+mn-cs"/>
              </a:rPr>
              <a:t>Em</a:t>
            </a: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I actually try not to check it very often. It’s been taken a lot of my time. So right now I</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check it about… I try __________________ during the weekends.</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A: OK. I used to be on </a:t>
            </a:r>
            <a:r>
              <a:rPr kumimoji="0" lang="en-US" altLang="zh-CN" sz="2000" kern="1200" cap="none" spc="0" normalizeH="0" baseline="0" noProof="0" dirty="0" err="1">
                <a:solidFill>
                  <a:schemeClr val="tx1">
                    <a:lumMod val="75000"/>
                    <a:lumOff val="25000"/>
                  </a:schemeClr>
                </a:solidFill>
                <a:latin typeface="Times New Roman" panose="02020603050405020304" pitchFamily="18" charset="0"/>
                <a:ea typeface="微软雅黑" panose="020B0503020204020204" pitchFamily="34" charset="-122"/>
                <a:cs typeface="+mn-cs"/>
              </a:rPr>
              <a:t>Facebook</a:t>
            </a: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a lot before. But then I realize that I was losing _______________on it</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and I kind of decide to close my wall. But I don’t know if that’s the right thing, because sometimes I feel that I need to communicate stuff with my friends.</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K: It really has become an_____________, hasn’t it? You can get lost from what is actually happening around</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you and live in a virtual world. I believe that it should be handled differently than it has up to</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now so maybe you’re doing good by closing or, you know, _______________________ at least.</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A: Yeah.</a:t>
            </a:r>
          </a:p>
          <a:p>
            <a:pPr marR="0" defTabSz="914400" eaLnBrk="1" fontAlgn="auto" hangingPunct="1">
              <a:lnSpc>
                <a:spcPts val="28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K: But how much, that you might have to consider.</a:t>
            </a:r>
          </a:p>
        </p:txBody>
      </p:sp>
      <p:sp>
        <p:nvSpPr>
          <p:cNvPr id="9" name="TextBox 8"/>
          <p:cNvSpPr txBox="1"/>
          <p:nvPr/>
        </p:nvSpPr>
        <p:spPr>
          <a:xfrm>
            <a:off x="3065463" y="2911475"/>
            <a:ext cx="3271837"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  once a week </a:t>
            </a:r>
            <a:endParaRPr lang="zh-CN" altLang="en-US" sz="2800" dirty="0">
              <a:solidFill>
                <a:srgbClr val="FF0000"/>
              </a:solidFill>
              <a:latin typeface="Calibri" panose="020F0502020204030204" pitchFamily="34" charset="0"/>
            </a:endParaRPr>
          </a:p>
        </p:txBody>
      </p:sp>
      <p:sp>
        <p:nvSpPr>
          <p:cNvPr id="10" name="TextBox 9"/>
          <p:cNvSpPr txBox="1"/>
          <p:nvPr/>
        </p:nvSpPr>
        <p:spPr>
          <a:xfrm>
            <a:off x="8994775" y="3268663"/>
            <a:ext cx="2149475"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 </a:t>
            </a:r>
            <a:r>
              <a:rPr lang="en-US" altLang="zh-CN" sz="2400" b="1" i="1" dirty="0">
                <a:solidFill>
                  <a:srgbClr val="FF0000"/>
                </a:solidFill>
                <a:latin typeface="Calibri" panose="020F0502020204030204" pitchFamily="34" charset="0"/>
              </a:rPr>
              <a:t>a lot of time</a:t>
            </a:r>
            <a:endParaRPr lang="zh-CN" altLang="en-US" sz="2400" dirty="0">
              <a:solidFill>
                <a:srgbClr val="FF0000"/>
              </a:solidFill>
              <a:latin typeface="Calibri" panose="020F0502020204030204" pitchFamily="34" charset="0"/>
            </a:endParaRPr>
          </a:p>
        </p:txBody>
      </p:sp>
      <p:pic>
        <p:nvPicPr>
          <p:cNvPr id="23560" name="Picture 2" descr="D:\PPT素材\ccv.png"/>
          <p:cNvPicPr>
            <a:picLocks noChangeAspect="1"/>
          </p:cNvPicPr>
          <p:nvPr/>
        </p:nvPicPr>
        <p:blipFill>
          <a:blip r:embed="rId2" cstate="print"/>
          <a:stretch>
            <a:fillRect/>
          </a:stretch>
        </p:blipFill>
        <p:spPr>
          <a:xfrm>
            <a:off x="10515600" y="5210175"/>
            <a:ext cx="1676400" cy="976313"/>
          </a:xfrm>
          <a:prstGeom prst="rect">
            <a:avLst/>
          </a:prstGeom>
          <a:noFill/>
          <a:ln w="9525">
            <a:noFill/>
          </a:ln>
        </p:spPr>
      </p:pic>
      <p:sp>
        <p:nvSpPr>
          <p:cNvPr id="12" name="TextBox 11"/>
          <p:cNvSpPr txBox="1"/>
          <p:nvPr/>
        </p:nvSpPr>
        <p:spPr>
          <a:xfrm>
            <a:off x="703263" y="3990975"/>
            <a:ext cx="2928937" cy="522288"/>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  </a:t>
            </a:r>
            <a:endParaRPr lang="zh-CN" altLang="en-US" sz="2800" dirty="0">
              <a:solidFill>
                <a:srgbClr val="FF0000"/>
              </a:solidFill>
              <a:latin typeface="Calibri" panose="020F0502020204030204" pitchFamily="34" charset="0"/>
            </a:endParaRPr>
          </a:p>
        </p:txBody>
      </p:sp>
      <p:sp>
        <p:nvSpPr>
          <p:cNvPr id="15" name="TextBox 14"/>
          <p:cNvSpPr txBox="1"/>
          <p:nvPr/>
        </p:nvSpPr>
        <p:spPr>
          <a:xfrm>
            <a:off x="6862763" y="5049838"/>
            <a:ext cx="2928937"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 thinking about it</a:t>
            </a:r>
            <a:endParaRPr lang="zh-CN" altLang="en-US" sz="2800" dirty="0">
              <a:solidFill>
                <a:srgbClr val="FF0000"/>
              </a:solidFill>
              <a:latin typeface="Calibri" panose="020F0502020204030204" pitchFamily="34" charset="0"/>
            </a:endParaRPr>
          </a:p>
        </p:txBody>
      </p:sp>
      <p:sp>
        <p:nvSpPr>
          <p:cNvPr id="13" name="TextBox 12"/>
          <p:cNvSpPr txBox="1"/>
          <p:nvPr/>
        </p:nvSpPr>
        <p:spPr>
          <a:xfrm>
            <a:off x="3857625" y="4335463"/>
            <a:ext cx="1058863" cy="522287"/>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 </a:t>
            </a:r>
            <a:r>
              <a:rPr lang="en-US" altLang="zh-CN" sz="2400" b="1" i="1" dirty="0">
                <a:solidFill>
                  <a:srgbClr val="FF0000"/>
                </a:solidFill>
                <a:latin typeface="Calibri" panose="020F0502020204030204" pitchFamily="34" charset="0"/>
              </a:rPr>
              <a:t>issue</a:t>
            </a:r>
            <a:endParaRPr lang="zh-CN" altLang="en-US" sz="2400" dirty="0">
              <a:solidFill>
                <a:srgbClr val="FF0000"/>
              </a:solidFill>
              <a:latin typeface="Calibri" panose="020F0502020204030204" pitchFamily="34" charset="0"/>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strips(down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strips(down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strips(down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5"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1538288" y="1314450"/>
            <a:ext cx="9980613" cy="92392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Listen to the dialogues again and check your answers, and then make a dialogue</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according to the situation given below. The following sentence patterns are for your</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reference.</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3" name="组合 7"/>
          <p:cNvGrpSpPr/>
          <p:nvPr/>
        </p:nvGrpSpPr>
        <p:grpSpPr>
          <a:xfrm>
            <a:off x="812800" y="1023938"/>
            <a:ext cx="963613" cy="900112"/>
            <a:chOff x="953972" y="653411"/>
            <a:chExt cx="964287" cy="900000"/>
          </a:xfrm>
        </p:grpSpPr>
        <p:sp>
          <p:nvSpPr>
            <p:cNvPr id="24" name="MH_Other_1"/>
            <p:cNvSpPr>
              <a:spLocks noChangeAspect="1"/>
            </p:cNvSpPr>
            <p:nvPr>
              <p:custDataLst>
                <p:tags r:id="rId2"/>
              </p:custDataLst>
            </p:nvPr>
          </p:nvSpPr>
          <p:spPr>
            <a:xfrm rot="16200000">
              <a:off x="986116" y="621268"/>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31BEA6"/>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24582" name="TextBox 24"/>
            <p:cNvSpPr txBox="1"/>
            <p:nvPr/>
          </p:nvSpPr>
          <p:spPr>
            <a:xfrm>
              <a:off x="1219202" y="842678"/>
              <a:ext cx="439271" cy="523220"/>
            </a:xfrm>
            <a:prstGeom prst="rect">
              <a:avLst/>
            </a:prstGeom>
            <a:noFill/>
            <a:ln w="9525">
              <a:noFill/>
            </a:ln>
          </p:spPr>
          <p:txBody>
            <a:bodyPr>
              <a:spAutoFit/>
            </a:bodyPr>
            <a:lstStyle/>
            <a:p>
              <a:pPr eaLnBrk="1" hangingPunct="1"/>
              <a:r>
                <a:rPr lang="en-US" altLang="zh-CN" sz="2800" b="1" dirty="0">
                  <a:solidFill>
                    <a:schemeClr val="bg1"/>
                  </a:solidFill>
                  <a:latin typeface="微软雅黑" panose="020B0503020204020204" pitchFamily="34" charset="-122"/>
                  <a:ea typeface="微软雅黑" panose="020B0503020204020204" pitchFamily="34" charset="-122"/>
                </a:rPr>
                <a:t>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pic>
        <p:nvPicPr>
          <p:cNvPr id="2" name="3. Speaking.wmv">
            <a:hlinkClick r:id="" action="ppaction://media"/>
          </p:cNvPr>
          <p:cNvPicPr>
            <a:picLocks noRot="1" noChangeAspect="1"/>
          </p:cNvPicPr>
          <p:nvPr>
            <a:videoFile r:link="rId1"/>
            <p:extLst>
              <p:ext uri="{DAA4B4D4-6D71-4841-9C94-3DE7FCFB9230}">
                <p14:media xmlns="" xmlns:p14="http://schemas.microsoft.com/office/powerpoint/2010/main" r:link="rId4"/>
              </p:ext>
            </p:extLst>
          </p:nvPr>
        </p:nvPicPr>
        <p:blipFill>
          <a:blip r:embed="rId5" cstate="print"/>
          <a:stretch>
            <a:fillRect/>
          </a:stretch>
        </p:blipFill>
        <p:spPr>
          <a:xfrm>
            <a:off x="4202113" y="2152650"/>
            <a:ext cx="7162800" cy="4029075"/>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fullScrn="1">
              <p:cMediaNode vol="80000">
                <p:cTn id="16" fill="hold" display="0">
                  <p:stCondLst>
                    <p:cond delay="indefinite"/>
                  </p:stCondLst>
                </p:cTn>
                <p:tgtEl>
                  <p:spTgt spid="2"/>
                </p:tgtEl>
              </p:cMediaNode>
            </p:video>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p:cNvPicPr>
          <p:nvPr/>
        </p:nvPicPr>
        <p:blipFill>
          <a:blip r:embed="rId2" cstate="print"/>
          <a:stretch>
            <a:fillRect/>
          </a:stretch>
        </p:blipFill>
        <p:spPr>
          <a:xfrm>
            <a:off x="428625" y="2506663"/>
            <a:ext cx="11522075" cy="3495675"/>
          </a:xfrm>
          <a:prstGeom prst="rect">
            <a:avLst/>
          </a:prstGeom>
          <a:noFill/>
          <a:ln w="9525">
            <a:noFill/>
          </a:ln>
        </p:spPr>
      </p:pic>
      <p:sp>
        <p:nvSpPr>
          <p:cNvPr id="27" name="TextBox 26"/>
          <p:cNvSpPr txBox="1"/>
          <p:nvPr/>
        </p:nvSpPr>
        <p:spPr>
          <a:xfrm>
            <a:off x="292100" y="434975"/>
            <a:ext cx="11684000" cy="1852613"/>
          </a:xfrm>
          <a:prstGeom prst="rect">
            <a:avLst/>
          </a:prstGeom>
          <a:noFill/>
        </p:spPr>
        <p:txBody>
          <a:bodyPr>
            <a:spAutoFit/>
          </a:bodyPr>
          <a:lstStyle/>
          <a:p>
            <a:pPr marR="0" defTabSz="914400" eaLnBrk="1" fontAlgn="auto" hangingPunct="1">
              <a:lnSpc>
                <a:spcPct val="130000"/>
              </a:lnSpc>
              <a:spcBef>
                <a:spcPts val="0"/>
              </a:spcBef>
              <a:spcAft>
                <a:spcPts val="0"/>
              </a:spcAft>
              <a:buClrTx/>
              <a:buSzTx/>
              <a:buFontTx/>
              <a:buNone/>
              <a:defRPr/>
            </a:pPr>
            <a:r>
              <a:rPr kumimoji="0" lang="en-US" altLang="zh-CN" sz="2800" kern="1200" cap="none" spc="0" normalizeH="0" baseline="0" noProof="0" dirty="0">
                <a:solidFill>
                  <a:schemeClr val="accent1"/>
                </a:solidFill>
                <a:latin typeface="Comic Sans MS" panose="030F0702030302020204" pitchFamily="66" charset="0"/>
                <a:ea typeface="微软雅黑" panose="020B0503020204020204" pitchFamily="34" charset="-122"/>
                <a:cs typeface="Calibri" panose="020F0502020204030204" pitchFamily="34" charset="0"/>
              </a:rPr>
              <a:t>Situation: </a:t>
            </a:r>
            <a:r>
              <a:rPr kumimoji="0" lang="en-US" altLang="zh-CN" sz="2000" kern="1200" cap="none" spc="0" normalizeH="0" baseline="0" noProof="0" dirty="0">
                <a:solidFill>
                  <a:schemeClr val="tx1">
                    <a:lumMod val="75000"/>
                    <a:lumOff val="25000"/>
                  </a:schemeClr>
                </a:solidFill>
                <a:latin typeface="Comic Sans MS" panose="030F0702030302020204" pitchFamily="66" charset="0"/>
                <a:ea typeface="微软雅黑" panose="020B0503020204020204" pitchFamily="34" charset="-122"/>
                <a:cs typeface="Calibri" panose="020F0502020204030204" pitchFamily="34" charset="0"/>
              </a:rPr>
              <a:t>Your classmate David is so addicted to (</a:t>
            </a:r>
            <a:r>
              <a:rPr kumimoji="0" lang="zh-CN" altLang="en-US" sz="2000" kern="1200" cap="none" spc="0" normalizeH="0" baseline="0" noProof="0" dirty="0">
                <a:solidFill>
                  <a:schemeClr val="tx1">
                    <a:lumMod val="75000"/>
                    <a:lumOff val="25000"/>
                  </a:schemeClr>
                </a:solidFill>
                <a:latin typeface="Comic Sans MS" panose="030F0702030302020204" pitchFamily="66" charset="0"/>
                <a:ea typeface="微软雅黑" panose="020B0503020204020204" pitchFamily="34" charset="-122"/>
                <a:cs typeface="Calibri" panose="020F0502020204030204" pitchFamily="34" charset="0"/>
              </a:rPr>
              <a:t>沉迷于</a:t>
            </a:r>
            <a:r>
              <a:rPr kumimoji="0" lang="en-US" altLang="zh-CN" sz="2000" kern="1200" cap="none" spc="0" normalizeH="0" baseline="0" noProof="0" dirty="0">
                <a:solidFill>
                  <a:schemeClr val="tx1">
                    <a:lumMod val="75000"/>
                    <a:lumOff val="25000"/>
                  </a:schemeClr>
                </a:solidFill>
                <a:latin typeface="Comic Sans MS" panose="030F0702030302020204" pitchFamily="66" charset="0"/>
                <a:ea typeface="微软雅黑" panose="020B0503020204020204" pitchFamily="34" charset="-122"/>
                <a:cs typeface="Calibri" panose="020F0502020204030204" pitchFamily="34" charset="0"/>
              </a:rPr>
              <a:t>) chatting on WeChat </a:t>
            </a:r>
            <a:r>
              <a:rPr kumimoji="0" lang="en-US" altLang="zh-CN" sz="2000" kern="1200" cap="none" spc="0" normalizeH="0" baseline="0" noProof="0" dirty="0" err="1">
                <a:solidFill>
                  <a:schemeClr val="tx1">
                    <a:lumMod val="75000"/>
                    <a:lumOff val="25000"/>
                  </a:schemeClr>
                </a:solidFill>
                <a:latin typeface="Comic Sans MS" panose="030F0702030302020204" pitchFamily="66" charset="0"/>
                <a:ea typeface="微软雅黑" panose="020B0503020204020204" pitchFamily="34" charset="-122"/>
                <a:cs typeface="Calibri" panose="020F0502020204030204" pitchFamily="34" charset="0"/>
              </a:rPr>
              <a:t>andupdating</a:t>
            </a:r>
            <a:r>
              <a:rPr kumimoji="0" lang="en-US" altLang="zh-CN" sz="2000" kern="1200" cap="none" spc="0" normalizeH="0" baseline="0" noProof="0" dirty="0">
                <a:solidFill>
                  <a:schemeClr val="tx1">
                    <a:lumMod val="75000"/>
                    <a:lumOff val="25000"/>
                  </a:schemeClr>
                </a:solidFill>
                <a:latin typeface="Comic Sans MS" panose="030F0702030302020204" pitchFamily="66" charset="0"/>
                <a:ea typeface="微软雅黑" panose="020B0503020204020204" pitchFamily="34" charset="-122"/>
                <a:cs typeface="Calibri" panose="020F0502020204030204" pitchFamily="34" charset="0"/>
              </a:rPr>
              <a:t> (</a:t>
            </a:r>
            <a:r>
              <a:rPr kumimoji="0" lang="zh-CN" altLang="en-US" sz="2000" kern="1200" cap="none" spc="0" normalizeH="0" baseline="0" noProof="0" dirty="0">
                <a:solidFill>
                  <a:schemeClr val="tx1">
                    <a:lumMod val="75000"/>
                    <a:lumOff val="25000"/>
                  </a:schemeClr>
                </a:solidFill>
                <a:latin typeface="Comic Sans MS" panose="030F0702030302020204" pitchFamily="66" charset="0"/>
                <a:ea typeface="微软雅黑" panose="020B0503020204020204" pitchFamily="34" charset="-122"/>
                <a:cs typeface="Calibri" panose="020F0502020204030204" pitchFamily="34" charset="0"/>
              </a:rPr>
              <a:t>更新</a:t>
            </a:r>
            <a:r>
              <a:rPr kumimoji="0" lang="en-US" altLang="zh-CN" sz="2000" kern="1200" cap="none" spc="0" normalizeH="0" baseline="0" noProof="0" dirty="0">
                <a:solidFill>
                  <a:schemeClr val="tx1">
                    <a:lumMod val="75000"/>
                    <a:lumOff val="25000"/>
                  </a:schemeClr>
                </a:solidFill>
                <a:latin typeface="Comic Sans MS" panose="030F0702030302020204" pitchFamily="66" charset="0"/>
                <a:ea typeface="微软雅黑" panose="020B0503020204020204" pitchFamily="34" charset="-122"/>
                <a:cs typeface="Calibri" panose="020F0502020204030204" pitchFamily="34" charset="0"/>
              </a:rPr>
              <a:t>) Weibo or other social networks that he neglects (</a:t>
            </a:r>
            <a:r>
              <a:rPr kumimoji="0" lang="zh-CN" altLang="en-US" sz="2000" kern="1200" cap="none" spc="0" normalizeH="0" baseline="0" noProof="0" dirty="0">
                <a:solidFill>
                  <a:schemeClr val="tx1">
                    <a:lumMod val="75000"/>
                    <a:lumOff val="25000"/>
                  </a:schemeClr>
                </a:solidFill>
                <a:latin typeface="Comic Sans MS" panose="030F0702030302020204" pitchFamily="66" charset="0"/>
                <a:ea typeface="微软雅黑" panose="020B0503020204020204" pitchFamily="34" charset="-122"/>
                <a:cs typeface="Calibri" panose="020F0502020204030204" pitchFamily="34" charset="0"/>
              </a:rPr>
              <a:t>忽略，忽视</a:t>
            </a:r>
            <a:r>
              <a:rPr kumimoji="0" lang="en-US" altLang="zh-CN" sz="2000" kern="1200" cap="none" spc="0" normalizeH="0" baseline="0" noProof="0" dirty="0">
                <a:solidFill>
                  <a:schemeClr val="tx1">
                    <a:lumMod val="75000"/>
                    <a:lumOff val="25000"/>
                  </a:schemeClr>
                </a:solidFill>
                <a:latin typeface="Comic Sans MS" panose="030F0702030302020204" pitchFamily="66" charset="0"/>
                <a:ea typeface="微软雅黑" panose="020B0503020204020204" pitchFamily="34" charset="-122"/>
                <a:cs typeface="Calibri" panose="020F0502020204030204" pitchFamily="34" charset="0"/>
              </a:rPr>
              <a:t>) his study or even friends around him. As his friend, you need to talk to him and make him realize the importance of real</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Comic Sans MS" panose="030F0702030302020204" pitchFamily="66" charset="0"/>
                <a:ea typeface="微软雅黑" panose="020B0503020204020204" pitchFamily="34" charset="-122"/>
                <a:cs typeface="Calibri" panose="020F0502020204030204" pitchFamily="34" charset="0"/>
              </a:rPr>
              <a:t>life.</a:t>
            </a:r>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56565" y="208280"/>
            <a:ext cx="4763135" cy="583565"/>
          </a:xfrm>
          <a:prstGeom prst="rect">
            <a:avLst/>
          </a:prstGeom>
          <a:noFill/>
        </p:spPr>
        <p:txBody>
          <a:bodyPr wrap="square" rtlCol="0">
            <a:spAutoFit/>
          </a:bodyPr>
          <a:lstStyle/>
          <a:p>
            <a:r>
              <a:rPr lang="zh-CN" altLang="en-US" sz="3200" b="1"/>
              <a:t>思政拓展：网络安全</a:t>
            </a:r>
          </a:p>
        </p:txBody>
      </p:sp>
      <p:pic>
        <p:nvPicPr>
          <p:cNvPr id="103" name="图片 102"/>
          <p:cNvPicPr/>
          <p:nvPr/>
        </p:nvPicPr>
        <p:blipFill>
          <a:blip r:embed="rId2" cstate="print"/>
          <a:stretch>
            <a:fillRect/>
          </a:stretch>
        </p:blipFill>
        <p:spPr>
          <a:xfrm>
            <a:off x="456565" y="891540"/>
            <a:ext cx="3492500" cy="5847080"/>
          </a:xfrm>
          <a:prstGeom prst="rect">
            <a:avLst/>
          </a:prstGeom>
          <a:noFill/>
          <a:ln w="9525">
            <a:noFill/>
          </a:ln>
        </p:spPr>
      </p:pic>
      <p:sp>
        <p:nvSpPr>
          <p:cNvPr id="3" name="文本框 2"/>
          <p:cNvSpPr txBox="1"/>
          <p:nvPr/>
        </p:nvSpPr>
        <p:spPr>
          <a:xfrm>
            <a:off x="4413885" y="890270"/>
            <a:ext cx="7366000" cy="3969385"/>
          </a:xfrm>
          <a:prstGeom prst="rect">
            <a:avLst/>
          </a:prstGeom>
          <a:noFill/>
        </p:spPr>
        <p:txBody>
          <a:bodyPr wrap="square" rtlCol="0" anchor="t">
            <a:spAutoFit/>
          </a:bodyPr>
          <a:lstStyle/>
          <a:p>
            <a:r>
              <a:rPr lang="zh-CN" altLang="en-US" sz="3600">
                <a:latin typeface="楷体" panose="02010609060101010101" charset="-122"/>
                <a:ea typeface="楷体" panose="02010609060101010101" charset="-122"/>
              </a:rPr>
              <a:t>面对网络世界，我们大学生又该如何在网络上保护自己呢？</a:t>
            </a:r>
          </a:p>
          <a:p>
            <a:endParaRPr lang="zh-CN" altLang="en-US" sz="3600">
              <a:latin typeface="楷体" panose="02010609060101010101" charset="-122"/>
              <a:ea typeface="楷体" panose="02010609060101010101" charset="-122"/>
            </a:endParaRPr>
          </a:p>
          <a:p>
            <a:r>
              <a:rPr lang="zh-CN" altLang="en-US" sz="3600">
                <a:latin typeface="楷体" panose="02010609060101010101" charset="-122"/>
                <a:ea typeface="楷体" panose="02010609060101010101" charset="-122"/>
              </a:rPr>
              <a:t>一、不在网络上公布自己的个人信息、不随意约见网友。</a:t>
            </a:r>
          </a:p>
          <a:p>
            <a:r>
              <a:rPr lang="zh-CN" altLang="en-US" sz="3600">
                <a:latin typeface="楷体" panose="02010609060101010101" charset="-122"/>
                <a:ea typeface="楷体" panose="02010609060101010101" charset="-122"/>
              </a:rPr>
              <a:t>二、面对诈骗信息，不予理会。</a:t>
            </a:r>
          </a:p>
          <a:p>
            <a:r>
              <a:rPr lang="zh-CN" altLang="en-US" sz="3600">
                <a:latin typeface="楷体" panose="02010609060101010101" charset="-122"/>
                <a:ea typeface="楷体" panose="02010609060101010101" charset="-122"/>
              </a:rPr>
              <a:t>三、不在网络上借贷。</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21920" y="944245"/>
            <a:ext cx="12642850" cy="4647426"/>
          </a:xfrm>
          <a:prstGeom prst="rect">
            <a:avLst/>
          </a:prstGeom>
          <a:noFill/>
          <a:ln w="9525">
            <a:noFill/>
          </a:ln>
        </p:spPr>
        <p:txBody>
          <a:bodyPr wrap="square">
            <a:spAutoFit/>
          </a:bodyPr>
          <a:lstStyle/>
          <a:p>
            <a:pPr marL="266700" indent="-266700"/>
            <a:r>
              <a:rPr lang="en-US" sz="3200" b="1" dirty="0">
                <a:latin typeface="Times New Roman" panose="02020603050405020304" pitchFamily="18" charset="0"/>
                <a:ea typeface="宋体" panose="02010600030101010101" pitchFamily="2" charset="-122"/>
                <a:cs typeface="Times New Roman" panose="02020603050405020304" pitchFamily="18" charset="0"/>
              </a:rPr>
              <a:t>   Knowledge and skill</a:t>
            </a:r>
            <a:r>
              <a:rPr lang="zh-CN" sz="3200" b="1" dirty="0">
                <a:latin typeface="Times New Roman" panose="02020603050405020304" pitchFamily="18" charset="0"/>
                <a:ea typeface="宋体" panose="02010600030101010101" pitchFamily="2" charset="-122"/>
                <a:cs typeface="Times New Roman" panose="02020603050405020304" pitchFamily="18" charset="0"/>
              </a:rPr>
              <a:t>（知识、技能目标）</a:t>
            </a:r>
            <a:r>
              <a:rPr lang="en-US" sz="3200" b="1" dirty="0" smtClean="0">
                <a:latin typeface="Times New Roman" panose="02020603050405020304" pitchFamily="18" charset="0"/>
                <a:ea typeface="宋体" panose="02010600030101010101" pitchFamily="2" charset="-122"/>
                <a:cs typeface="Times New Roman" panose="02020603050405020304" pitchFamily="18" charset="0"/>
              </a:rPr>
              <a:t>:</a:t>
            </a:r>
          </a:p>
          <a:p>
            <a:pPr>
              <a:lnSpc>
                <a:spcPct val="150000"/>
              </a:lnSpc>
            </a:pPr>
            <a:r>
              <a:rPr lang="en-US" altLang="zh-CN" sz="2800" dirty="0" smtClean="0"/>
              <a:t>1.Students should know how to describe a commonly used social network.</a:t>
            </a:r>
            <a:endParaRPr lang="zh-CN" altLang="zh-CN" sz="2800" dirty="0" smtClean="0"/>
          </a:p>
          <a:p>
            <a:pPr>
              <a:lnSpc>
                <a:spcPct val="150000"/>
              </a:lnSpc>
            </a:pPr>
            <a:r>
              <a:rPr lang="en-US" altLang="zh-CN" sz="2800" dirty="0" smtClean="0"/>
              <a:t>2.Students should grasp the new words and expressions.</a:t>
            </a:r>
            <a:endParaRPr lang="zh-CN" altLang="zh-CN" sz="2800" dirty="0" smtClean="0"/>
          </a:p>
          <a:p>
            <a:pPr>
              <a:lnSpc>
                <a:spcPct val="150000"/>
              </a:lnSpc>
            </a:pPr>
            <a:r>
              <a:rPr lang="en-US" altLang="zh-CN" sz="2800" dirty="0" smtClean="0"/>
              <a:t>3.Students should grasp the grammar about passive voice.</a:t>
            </a:r>
            <a:endParaRPr lang="zh-CN" altLang="zh-CN" sz="2800" dirty="0" smtClean="0"/>
          </a:p>
          <a:p>
            <a:pPr>
              <a:lnSpc>
                <a:spcPct val="150000"/>
              </a:lnSpc>
            </a:pPr>
            <a:r>
              <a:rPr lang="en-US" altLang="zh-CN" sz="2800" dirty="0" smtClean="0"/>
              <a:t>4.Students should master how to write a poster.</a:t>
            </a:r>
            <a:endParaRPr lang="zh-CN" altLang="zh-CN" sz="2800" dirty="0" smtClean="0"/>
          </a:p>
          <a:p>
            <a:pPr marL="266700" indent="-266700"/>
            <a:endParaRPr lang="en-US" sz="32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marL="266700" indent="-266700"/>
            <a:r>
              <a:rPr lang="en-US" altLang="zh-CN" sz="3200" b="1" dirty="0" smtClean="0">
                <a:latin typeface="Times New Roman" panose="02020603050405020304" pitchFamily="18" charset="0"/>
                <a:cs typeface="Times New Roman" panose="02020603050405020304" pitchFamily="18" charset="0"/>
              </a:rPr>
              <a:t>Feelings</a:t>
            </a:r>
            <a:r>
              <a:rPr lang="en-US" altLang="zh-CN" sz="3200" b="1" dirty="0">
                <a:latin typeface="Times New Roman" panose="02020603050405020304" pitchFamily="18" charset="0"/>
                <a:cs typeface="Times New Roman" panose="02020603050405020304" pitchFamily="18" charset="0"/>
              </a:rPr>
              <a:t>, attitudes and values</a:t>
            </a:r>
            <a:r>
              <a:rPr lang="zh-CN" altLang="en-US" sz="3200" b="1" dirty="0">
                <a:latin typeface="Times New Roman" panose="02020603050405020304" pitchFamily="18" charset="0"/>
                <a:cs typeface="Times New Roman" panose="02020603050405020304" pitchFamily="18" charset="0"/>
              </a:rPr>
              <a:t>（情感、态度和价值观目标）</a:t>
            </a:r>
            <a:r>
              <a:rPr lang="en-US" altLang="zh-CN" sz="3200" b="1" dirty="0">
                <a:latin typeface="Times New Roman" panose="02020603050405020304" pitchFamily="18" charset="0"/>
                <a:cs typeface="Times New Roman" panose="02020603050405020304" pitchFamily="18" charset="0"/>
              </a:rPr>
              <a:t>:</a:t>
            </a:r>
          </a:p>
          <a:p>
            <a:endParaRPr lang="en-US" altLang="zh-CN" sz="3200"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121920" y="87630"/>
            <a:ext cx="7681595" cy="645160"/>
          </a:xfrm>
          <a:prstGeom prst="rect">
            <a:avLst/>
          </a:prstGeom>
          <a:noFill/>
        </p:spPr>
        <p:txBody>
          <a:bodyPr wrap="square" rtlCol="0">
            <a:spAutoFit/>
          </a:bodyPr>
          <a:lstStyle/>
          <a:p>
            <a:r>
              <a:rPr lang="en-US" altLang="zh-CN" sz="3600" dirty="0">
                <a:solidFill>
                  <a:srgbClr val="FFC000"/>
                </a:solidFill>
                <a:latin typeface="Arial Black" panose="020B0A04020102020204" charset="0"/>
                <a:cs typeface="Arial Black" panose="020B0A04020102020204" charset="0"/>
              </a:rPr>
              <a:t>Unit Objectives:</a:t>
            </a:r>
          </a:p>
        </p:txBody>
      </p:sp>
      <p:sp>
        <p:nvSpPr>
          <p:cNvPr id="2049" name="Rectangle 1"/>
          <p:cNvSpPr>
            <a:spLocks noChangeArrowheads="1"/>
          </p:cNvSpPr>
          <p:nvPr/>
        </p:nvSpPr>
        <p:spPr bwMode="auto">
          <a:xfrm>
            <a:off x="0" y="5242162"/>
            <a:ext cx="1044793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6670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rgbClr val="000000"/>
                </a:solidFill>
                <a:effectLst/>
                <a:latin typeface="Calibri" pitchFamily="34" charset="0"/>
                <a:ea typeface="宋体" pitchFamily="2" charset="-122"/>
                <a:cs typeface="TimesNewRomanPS-BoldMT"/>
              </a:rPr>
              <a:t>Students should be able to understand the merits and faults of social network.</a:t>
            </a:r>
            <a:endParaRPr kumimoji="0" lang="en-US" altLang="zh-CN" sz="2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490663" y="730250"/>
            <a:ext cx="7704138"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Listen to the song </a:t>
            </a:r>
            <a:r>
              <a:rPr kumimoji="0" lang="en-US" altLang="zh-CN" sz="1800" b="1" i="1"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Anti Social Media </a:t>
            </a:r>
            <a:r>
              <a:rPr kumimoji="0" lang="en-US" altLang="zh-CN" sz="18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and then fill in the blanks.</a:t>
            </a:r>
            <a:endParaRPr kumimoji="0" lang="zh-CN" altLang="en-US" sz="18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grpSp>
        <p:nvGrpSpPr>
          <p:cNvPr id="26627" name="组合 7"/>
          <p:cNvGrpSpPr/>
          <p:nvPr/>
        </p:nvGrpSpPr>
        <p:grpSpPr>
          <a:xfrm>
            <a:off x="766763" y="439738"/>
            <a:ext cx="963612" cy="900112"/>
            <a:chOff x="953972" y="653411"/>
            <a:chExt cx="964287" cy="900000"/>
          </a:xfrm>
        </p:grpSpPr>
        <p:sp>
          <p:nvSpPr>
            <p:cNvPr id="4" name="MH_Other_1"/>
            <p:cNvSpPr>
              <a:spLocks noChangeAspect="1"/>
            </p:cNvSpPr>
            <p:nvPr>
              <p:custDataLst>
                <p:tags r:id="rId2"/>
              </p:custDataLst>
            </p:nvPr>
          </p:nvSpPr>
          <p:spPr>
            <a:xfrm rot="16200000">
              <a:off x="986116" y="621269"/>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F8AD41"/>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26630" name="TextBox 6"/>
            <p:cNvSpPr txBox="1"/>
            <p:nvPr/>
          </p:nvSpPr>
          <p:spPr>
            <a:xfrm>
              <a:off x="1219202" y="842678"/>
              <a:ext cx="439271" cy="523220"/>
            </a:xfrm>
            <a:prstGeom prst="rect">
              <a:avLst/>
            </a:prstGeom>
            <a:noFill/>
            <a:ln w="9525">
              <a:noFill/>
            </a:ln>
          </p:spPr>
          <p:txBody>
            <a:bodyPr>
              <a:spAutoFit/>
            </a:bodyPr>
            <a:lstStyle/>
            <a:p>
              <a:pPr eaLnBrk="1" hangingPunct="1"/>
              <a:r>
                <a:rPr lang="en-US" altLang="zh-CN" sz="2800" b="1" dirty="0">
                  <a:solidFill>
                    <a:schemeClr val="bg1"/>
                  </a:solidFill>
                  <a:latin typeface="微软雅黑" panose="020B0503020204020204" pitchFamily="34" charset="-122"/>
                  <a:ea typeface="微软雅黑" panose="020B0503020204020204" pitchFamily="34" charset="-122"/>
                </a:rPr>
                <a:t>3</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pic>
        <p:nvPicPr>
          <p:cNvPr id="5" name="4. Song.wmv">
            <a:hlinkClick r:id="" action="ppaction://media"/>
          </p:cNvPr>
          <p:cNvPicPr>
            <a:picLocks noRot="1" noChangeAspect="1"/>
          </p:cNvPicPr>
          <p:nvPr>
            <a:videoFile r:link="rId1"/>
            <p:extLst>
              <p:ext uri="{DAA4B4D4-6D71-4841-9C94-3DE7FCFB9230}">
                <p14:media xmlns="" xmlns:p14="http://schemas.microsoft.com/office/powerpoint/2010/main" r:link="rId4"/>
              </p:ext>
            </p:extLst>
          </p:nvPr>
        </p:nvPicPr>
        <p:blipFill>
          <a:blip r:embed="rId5" cstate="print"/>
          <a:stretch>
            <a:fillRect/>
          </a:stretch>
        </p:blipFill>
        <p:spPr>
          <a:xfrm>
            <a:off x="3249613" y="1458913"/>
            <a:ext cx="8086725" cy="4537075"/>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矩形 21"/>
          <p:cNvSpPr/>
          <p:nvPr/>
        </p:nvSpPr>
        <p:spPr>
          <a:xfrm>
            <a:off x="1647825" y="725488"/>
            <a:ext cx="8728075" cy="5078412"/>
          </a:xfrm>
          <a:prstGeom prst="rect">
            <a:avLst/>
          </a:prstGeom>
          <a:noFill/>
          <a:ln w="9525">
            <a:noFill/>
          </a:ln>
        </p:spPr>
        <p:txBody>
          <a:bodyPr>
            <a:spAutoFit/>
          </a:bodyPr>
          <a:lstStyle/>
          <a:p>
            <a:pPr algn="ctr" eaLnBrk="1" hangingPunct="1">
              <a:lnSpc>
                <a:spcPct val="150000"/>
              </a:lnSpc>
            </a:pPr>
            <a:r>
              <a:rPr lang="en-US" altLang="zh-CN" sz="2400" b="1" i="1" dirty="0">
                <a:latin typeface="Calibri" panose="020F0502020204030204" pitchFamily="34" charset="0"/>
              </a:rPr>
              <a:t>It’s so dumb how we’re wrapped up in our smart phones</a:t>
            </a:r>
          </a:p>
          <a:p>
            <a:pPr algn="ctr" eaLnBrk="1" hangingPunct="1">
              <a:lnSpc>
                <a:spcPct val="150000"/>
              </a:lnSpc>
            </a:pPr>
            <a:r>
              <a:rPr lang="en-US" altLang="zh-CN" sz="2400" b="1" i="1" dirty="0">
                <a:latin typeface="Calibri" panose="020F0502020204030204" pitchFamily="34" charset="0"/>
              </a:rPr>
              <a:t>Living through the minutes of a Youtube video</a:t>
            </a:r>
          </a:p>
          <a:p>
            <a:pPr algn="ctr" eaLnBrk="1" hangingPunct="1">
              <a:lnSpc>
                <a:spcPct val="150000"/>
              </a:lnSpc>
            </a:pPr>
            <a:r>
              <a:rPr lang="en-US" altLang="zh-CN" sz="2400" b="1" i="1" dirty="0">
                <a:latin typeface="Calibri" panose="020F0502020204030204" pitchFamily="34" charset="0"/>
              </a:rPr>
              <a:t>We’re trading kids an iPad for a childhood</a:t>
            </a:r>
          </a:p>
          <a:p>
            <a:pPr algn="ctr" eaLnBrk="1" hangingPunct="1">
              <a:lnSpc>
                <a:spcPct val="150000"/>
              </a:lnSpc>
            </a:pPr>
            <a:r>
              <a:rPr lang="en-US" altLang="zh-CN" sz="2400" b="1" i="1" dirty="0">
                <a:latin typeface="Calibri" panose="020F0502020204030204" pitchFamily="34" charset="0"/>
              </a:rPr>
              <a:t>As soon as we are online, we shut the world out</a:t>
            </a:r>
          </a:p>
          <a:p>
            <a:pPr algn="ctr" eaLnBrk="1" hangingPunct="1">
              <a:lnSpc>
                <a:spcPct val="150000"/>
              </a:lnSpc>
            </a:pPr>
            <a:r>
              <a:rPr lang="en-US" altLang="zh-CN" sz="2400" b="1" i="1" dirty="0">
                <a:latin typeface="Calibri" panose="020F0502020204030204" pitchFamily="34" charset="0"/>
              </a:rPr>
              <a:t>Brag about our lives to the friends that never (1) _____________</a:t>
            </a:r>
          </a:p>
          <a:p>
            <a:pPr algn="ctr" eaLnBrk="1" hangingPunct="1">
              <a:lnSpc>
                <a:spcPct val="150000"/>
              </a:lnSpc>
            </a:pPr>
            <a:r>
              <a:rPr lang="en-US" altLang="zh-CN" sz="2400" b="1" i="1" dirty="0">
                <a:latin typeface="Calibri" panose="020F0502020204030204" pitchFamily="34" charset="0"/>
              </a:rPr>
              <a:t>Who needs to (2) ______________ when I’ve got Facebook</a:t>
            </a:r>
          </a:p>
          <a:p>
            <a:pPr algn="ctr" eaLnBrk="1" hangingPunct="1">
              <a:lnSpc>
                <a:spcPct val="150000"/>
              </a:lnSpc>
            </a:pPr>
            <a:r>
              <a:rPr lang="en-US" altLang="zh-CN" sz="2400" b="1" i="1" dirty="0">
                <a:latin typeface="Calibri" panose="020F0502020204030204" pitchFamily="34" charset="0"/>
              </a:rPr>
              <a:t>So let’s give some love, not just our likes</a:t>
            </a:r>
          </a:p>
          <a:p>
            <a:pPr algn="ctr" eaLnBrk="1" hangingPunct="1">
              <a:lnSpc>
                <a:spcPct val="150000"/>
              </a:lnSpc>
            </a:pPr>
            <a:r>
              <a:rPr lang="en-US" altLang="zh-CN" sz="2400" b="1" i="1" dirty="0">
                <a:latin typeface="Calibri" panose="020F0502020204030204" pitchFamily="34" charset="0"/>
              </a:rPr>
              <a:t>Look up and into each other’s eyes</a:t>
            </a:r>
          </a:p>
          <a:p>
            <a:pPr algn="ctr" eaLnBrk="1" hangingPunct="1">
              <a:lnSpc>
                <a:spcPct val="150000"/>
              </a:lnSpc>
            </a:pPr>
            <a:r>
              <a:rPr lang="en-US" altLang="zh-CN" sz="2400" b="1" i="1" dirty="0">
                <a:latin typeface="Calibri" panose="020F0502020204030204" pitchFamily="34" charset="0"/>
              </a:rPr>
              <a:t>’Cause this seems right</a:t>
            </a:r>
            <a:endParaRPr lang="zh-CN" altLang="en-US" sz="2400" b="1" i="1" dirty="0">
              <a:latin typeface="Calibri" panose="020F0502020204030204" pitchFamily="34" charset="0"/>
            </a:endParaRPr>
          </a:p>
        </p:txBody>
      </p:sp>
      <p:sp>
        <p:nvSpPr>
          <p:cNvPr id="8" name="TextBox 7"/>
          <p:cNvSpPr txBox="1"/>
          <p:nvPr/>
        </p:nvSpPr>
        <p:spPr>
          <a:xfrm>
            <a:off x="8021638" y="3001963"/>
            <a:ext cx="2262187"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come around</a:t>
            </a:r>
            <a:endParaRPr lang="zh-CN" altLang="en-US" sz="2800" dirty="0">
              <a:solidFill>
                <a:srgbClr val="FF0000"/>
              </a:solidFill>
              <a:latin typeface="Calibri" panose="020F0502020204030204" pitchFamily="34" charset="0"/>
            </a:endParaRPr>
          </a:p>
        </p:txBody>
      </p:sp>
      <p:sp>
        <p:nvSpPr>
          <p:cNvPr id="5" name="TextBox 4"/>
          <p:cNvSpPr txBox="1"/>
          <p:nvPr/>
        </p:nvSpPr>
        <p:spPr>
          <a:xfrm>
            <a:off x="4605338" y="3546475"/>
            <a:ext cx="2263775" cy="522288"/>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see my face</a:t>
            </a:r>
            <a:endParaRPr lang="zh-CN" altLang="en-US" sz="2800" dirty="0">
              <a:solidFill>
                <a:srgbClr val="FF0000"/>
              </a:solidFill>
              <a:latin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图片 6" descr="u=3563159751,1337819652&amp;fm=214&amp;gp=0.jpg"/>
          <p:cNvPicPr>
            <a:picLocks noChangeAspect="1"/>
          </p:cNvPicPr>
          <p:nvPr/>
        </p:nvPicPr>
        <p:blipFill>
          <a:blip r:embed="rId2" cstate="print"/>
          <a:stretch>
            <a:fillRect/>
          </a:stretch>
        </p:blipFill>
        <p:spPr>
          <a:xfrm>
            <a:off x="0" y="1955800"/>
            <a:ext cx="4305300" cy="2870200"/>
          </a:xfrm>
          <a:prstGeom prst="rect">
            <a:avLst/>
          </a:prstGeom>
          <a:noFill/>
          <a:ln w="9525">
            <a:noFill/>
          </a:ln>
        </p:spPr>
      </p:pic>
      <p:sp>
        <p:nvSpPr>
          <p:cNvPr id="28675" name="矩形 1"/>
          <p:cNvSpPr/>
          <p:nvPr/>
        </p:nvSpPr>
        <p:spPr>
          <a:xfrm>
            <a:off x="3949700" y="506413"/>
            <a:ext cx="7499350" cy="5626100"/>
          </a:xfrm>
          <a:prstGeom prst="rect">
            <a:avLst/>
          </a:prstGeom>
          <a:noFill/>
          <a:ln w="9525">
            <a:noFill/>
          </a:ln>
        </p:spPr>
        <p:txBody>
          <a:bodyPr>
            <a:spAutoFit/>
          </a:bodyPr>
          <a:lstStyle/>
          <a:p>
            <a:pPr algn="ctr" eaLnBrk="1" hangingPunct="1">
              <a:lnSpc>
                <a:spcPct val="150000"/>
              </a:lnSpc>
            </a:pPr>
            <a:r>
              <a:rPr lang="en-US" altLang="zh-CN" sz="2200" b="1" i="1" dirty="0">
                <a:latin typeface="Calibri" panose="020F0502020204030204" pitchFamily="34" charset="0"/>
              </a:rPr>
              <a:t>We should disconnect from the internet</a:t>
            </a:r>
          </a:p>
          <a:p>
            <a:pPr algn="ctr" eaLnBrk="1" hangingPunct="1">
              <a:lnSpc>
                <a:spcPct val="150000"/>
              </a:lnSpc>
            </a:pPr>
            <a:r>
              <a:rPr lang="en-US" altLang="zh-CN" sz="2200" b="1" i="1" dirty="0">
                <a:latin typeface="Calibri" panose="020F0502020204030204" pitchFamily="34" charset="0"/>
              </a:rPr>
              <a:t>’Cause I’m tired of anti-social media</a:t>
            </a:r>
          </a:p>
          <a:p>
            <a:pPr algn="ctr" eaLnBrk="1" hangingPunct="1">
              <a:lnSpc>
                <a:spcPct val="150000"/>
              </a:lnSpc>
            </a:pPr>
            <a:r>
              <a:rPr lang="en-US" altLang="zh-CN" sz="2200" b="1" i="1" dirty="0">
                <a:latin typeface="Calibri" panose="020F0502020204030204" pitchFamily="34" charset="0"/>
              </a:rPr>
              <a:t>I don’t want to share if nobody’s there</a:t>
            </a:r>
          </a:p>
          <a:p>
            <a:pPr algn="ctr" eaLnBrk="1" hangingPunct="1">
              <a:lnSpc>
                <a:spcPct val="150000"/>
              </a:lnSpc>
            </a:pPr>
            <a:r>
              <a:rPr lang="en-US" altLang="zh-CN" sz="2200" b="1" i="1" dirty="0">
                <a:latin typeface="Calibri" panose="020F0502020204030204" pitchFamily="34" charset="0"/>
              </a:rPr>
              <a:t>’Cause I’m tired of anti-social media</a:t>
            </a:r>
          </a:p>
          <a:p>
            <a:pPr algn="ctr" eaLnBrk="1" hangingPunct="1">
              <a:lnSpc>
                <a:spcPct val="150000"/>
              </a:lnSpc>
            </a:pPr>
            <a:r>
              <a:rPr lang="en-US" altLang="zh-CN" sz="2200" b="1" i="1" dirty="0">
                <a:latin typeface="Calibri" panose="020F0502020204030204" pitchFamily="34" charset="0"/>
              </a:rPr>
              <a:t>I’m tired of anti-social media</a:t>
            </a:r>
          </a:p>
          <a:p>
            <a:pPr algn="ctr" eaLnBrk="1" hangingPunct="1">
              <a:lnSpc>
                <a:spcPct val="150000"/>
              </a:lnSpc>
            </a:pPr>
            <a:r>
              <a:rPr lang="en-US" altLang="zh-CN" sz="2200" b="1" i="1" dirty="0">
                <a:latin typeface="Calibri" panose="020F0502020204030204" pitchFamily="34" charset="0"/>
              </a:rPr>
              <a:t>It’s for the birds, yet we never stop tweeting</a:t>
            </a:r>
          </a:p>
          <a:p>
            <a:pPr algn="ctr" eaLnBrk="1" hangingPunct="1">
              <a:lnSpc>
                <a:spcPct val="150000"/>
              </a:lnSpc>
            </a:pPr>
            <a:r>
              <a:rPr lang="en-US" altLang="zh-CN" sz="2200" b="1" i="1" dirty="0">
                <a:latin typeface="Calibri" panose="020F0502020204030204" pitchFamily="34" charset="0"/>
              </a:rPr>
              <a:t>Ain’t no fun if we aren’t in front of a computer screen</a:t>
            </a:r>
          </a:p>
          <a:p>
            <a:pPr algn="ctr" eaLnBrk="1" hangingPunct="1">
              <a:lnSpc>
                <a:spcPct val="150000"/>
              </a:lnSpc>
            </a:pPr>
            <a:r>
              <a:rPr lang="en-US" altLang="zh-CN" sz="2200" b="1" i="1" dirty="0">
                <a:latin typeface="Calibri" panose="020F0502020204030204" pitchFamily="34" charset="0"/>
              </a:rPr>
              <a:t>Let’s go outside, real life doesn’t need a filter</a:t>
            </a:r>
          </a:p>
          <a:p>
            <a:pPr algn="ctr" eaLnBrk="1" hangingPunct="1">
              <a:lnSpc>
                <a:spcPct val="150000"/>
              </a:lnSpc>
            </a:pPr>
            <a:r>
              <a:rPr lang="en-US" altLang="zh-CN" sz="2200" b="1" i="1" dirty="0">
                <a:latin typeface="Calibri" panose="020F0502020204030204" pitchFamily="34" charset="0"/>
              </a:rPr>
              <a:t>We’re just slaves to our cellular providers</a:t>
            </a:r>
          </a:p>
          <a:p>
            <a:pPr algn="ctr" eaLnBrk="1" hangingPunct="1">
              <a:lnSpc>
                <a:spcPct val="150000"/>
              </a:lnSpc>
            </a:pPr>
            <a:r>
              <a:rPr lang="en-US" altLang="zh-CN" sz="2200" b="1" i="1" dirty="0">
                <a:latin typeface="Calibri" panose="020F0502020204030204" pitchFamily="34" charset="0"/>
              </a:rPr>
              <a:t>What happened to good old-fashioned talking to one another?</a:t>
            </a:r>
          </a:p>
          <a:p>
            <a:pPr algn="ctr" eaLnBrk="1" hangingPunct="1">
              <a:lnSpc>
                <a:spcPct val="150000"/>
              </a:lnSpc>
            </a:pPr>
            <a:r>
              <a:rPr lang="en-US" altLang="zh-CN" sz="2200" b="1" i="1" dirty="0">
                <a:latin typeface="Calibri" panose="020F0502020204030204" pitchFamily="34" charset="0"/>
              </a:rPr>
              <a:t>Can’t say hello if it uses up my data</a:t>
            </a:r>
            <a:endParaRPr lang="zh-CN" altLang="en-US" sz="2200" b="1" i="1" dirty="0">
              <a:latin typeface="Calibri" panose="020F0502020204030204" pitchFamily="34" charset="0"/>
            </a:endParaRPr>
          </a:p>
        </p:txBody>
      </p:sp>
    </p:spTree>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图片 7" descr="240513-1505100Q34887.jpg"/>
          <p:cNvPicPr>
            <a:picLocks noChangeAspect="1"/>
          </p:cNvPicPr>
          <p:nvPr/>
        </p:nvPicPr>
        <p:blipFill>
          <a:blip r:embed="rId2" cstate="print"/>
          <a:srcRect b="6296"/>
          <a:stretch>
            <a:fillRect/>
          </a:stretch>
        </p:blipFill>
        <p:spPr>
          <a:xfrm>
            <a:off x="5283200" y="2200275"/>
            <a:ext cx="6908800" cy="4111625"/>
          </a:xfrm>
          <a:prstGeom prst="rect">
            <a:avLst/>
          </a:prstGeom>
          <a:noFill/>
          <a:ln w="9525">
            <a:noFill/>
          </a:ln>
        </p:spPr>
      </p:pic>
      <p:sp>
        <p:nvSpPr>
          <p:cNvPr id="29699" name="矩形 1"/>
          <p:cNvSpPr/>
          <p:nvPr/>
        </p:nvSpPr>
        <p:spPr>
          <a:xfrm>
            <a:off x="-84137" y="839788"/>
            <a:ext cx="7412037" cy="3970337"/>
          </a:xfrm>
          <a:prstGeom prst="rect">
            <a:avLst/>
          </a:prstGeom>
          <a:noFill/>
          <a:ln w="9525">
            <a:noFill/>
          </a:ln>
        </p:spPr>
        <p:txBody>
          <a:bodyPr>
            <a:spAutoFit/>
          </a:bodyPr>
          <a:lstStyle/>
          <a:p>
            <a:pPr algn="ctr" eaLnBrk="1" hangingPunct="1">
              <a:lnSpc>
                <a:spcPct val="150000"/>
              </a:lnSpc>
            </a:pPr>
            <a:r>
              <a:rPr lang="en-US" altLang="zh-CN" sz="2400" b="1" i="1" dirty="0">
                <a:latin typeface="Calibri" panose="020F0502020204030204" pitchFamily="34" charset="0"/>
              </a:rPr>
              <a:t>Snapchats and selfies, don’t (3) _________________</a:t>
            </a:r>
          </a:p>
          <a:p>
            <a:pPr algn="ctr" eaLnBrk="1" hangingPunct="1">
              <a:lnSpc>
                <a:spcPct val="150000"/>
              </a:lnSpc>
            </a:pPr>
            <a:r>
              <a:rPr lang="en-US" altLang="zh-CN" sz="2400" b="1" i="1" dirty="0">
                <a:latin typeface="Calibri" panose="020F0502020204030204" pitchFamily="34" charset="0"/>
              </a:rPr>
              <a:t>I want to see you with (4) ____________________</a:t>
            </a:r>
          </a:p>
          <a:p>
            <a:pPr algn="ctr" eaLnBrk="1" hangingPunct="1">
              <a:lnSpc>
                <a:spcPct val="150000"/>
              </a:lnSpc>
            </a:pPr>
            <a:r>
              <a:rPr lang="en-US" altLang="zh-CN" sz="2400" b="1" i="1" dirty="0">
                <a:latin typeface="Calibri" panose="020F0502020204030204" pitchFamily="34" charset="0"/>
              </a:rPr>
              <a:t>Cause this seems right</a:t>
            </a:r>
          </a:p>
          <a:p>
            <a:pPr algn="ctr" eaLnBrk="1" hangingPunct="1">
              <a:lnSpc>
                <a:spcPct val="150000"/>
              </a:lnSpc>
            </a:pPr>
            <a:r>
              <a:rPr lang="en-US" altLang="zh-CN" sz="2400" b="1" i="1" dirty="0">
                <a:latin typeface="Calibri" panose="020F0502020204030204" pitchFamily="34" charset="0"/>
              </a:rPr>
              <a:t>We can’t pay attention for more than 6 seconds</a:t>
            </a:r>
          </a:p>
          <a:p>
            <a:pPr algn="ctr" eaLnBrk="1" hangingPunct="1">
              <a:lnSpc>
                <a:spcPct val="150000"/>
              </a:lnSpc>
            </a:pPr>
            <a:r>
              <a:rPr lang="en-US" altLang="zh-CN" sz="2400" b="1" i="1" dirty="0">
                <a:latin typeface="Calibri" panose="020F0502020204030204" pitchFamily="34" charset="0"/>
              </a:rPr>
              <a:t>We need to shut it down</a:t>
            </a:r>
          </a:p>
          <a:p>
            <a:pPr algn="ctr" eaLnBrk="1" hangingPunct="1">
              <a:lnSpc>
                <a:spcPct val="150000"/>
              </a:lnSpc>
            </a:pPr>
            <a:r>
              <a:rPr lang="en-US" altLang="zh-CN" sz="2400" b="1" i="1" dirty="0">
                <a:latin typeface="Calibri" panose="020F0502020204030204" pitchFamily="34" charset="0"/>
              </a:rPr>
              <a:t>Let’s ctrl </a:t>
            </a:r>
            <a:r>
              <a:rPr lang="zh-CN" altLang="en-US" sz="2400" b="1" i="1" dirty="0">
                <a:latin typeface="Calibri" panose="020F0502020204030204" pitchFamily="34" charset="0"/>
              </a:rPr>
              <a:t>＋ </a:t>
            </a:r>
            <a:r>
              <a:rPr lang="en-US" altLang="zh-CN" sz="2400" b="1" i="1" dirty="0">
                <a:latin typeface="Calibri" panose="020F0502020204030204" pitchFamily="34" charset="0"/>
              </a:rPr>
              <a:t>alt </a:t>
            </a:r>
            <a:r>
              <a:rPr lang="zh-CN" altLang="en-US" sz="2400" b="1" i="1" dirty="0">
                <a:latin typeface="Calibri" panose="020F0502020204030204" pitchFamily="34" charset="0"/>
              </a:rPr>
              <a:t>＋ </a:t>
            </a:r>
            <a:r>
              <a:rPr lang="en-US" altLang="zh-CN" sz="2400" b="1" i="1" dirty="0">
                <a:latin typeface="Calibri" panose="020F0502020204030204" pitchFamily="34" charset="0"/>
              </a:rPr>
              <a:t>delete all this technology</a:t>
            </a:r>
          </a:p>
          <a:p>
            <a:pPr algn="ctr" eaLnBrk="1" hangingPunct="1">
              <a:lnSpc>
                <a:spcPct val="150000"/>
              </a:lnSpc>
            </a:pPr>
            <a:r>
              <a:rPr lang="en-US" altLang="zh-CN" sz="2400" b="1" i="1" dirty="0">
                <a:latin typeface="Calibri" panose="020F0502020204030204" pitchFamily="34" charset="0"/>
              </a:rPr>
              <a:t>And enjoy right now</a:t>
            </a:r>
            <a:endParaRPr lang="zh-CN" altLang="en-US" sz="2400" b="1" i="1" dirty="0">
              <a:latin typeface="Calibri" panose="020F0502020204030204" pitchFamily="34" charset="0"/>
            </a:endParaRPr>
          </a:p>
        </p:txBody>
      </p:sp>
      <p:sp>
        <p:nvSpPr>
          <p:cNvPr id="5" name="TextBox 4"/>
          <p:cNvSpPr txBox="1"/>
          <p:nvPr/>
        </p:nvSpPr>
        <p:spPr>
          <a:xfrm>
            <a:off x="4213225" y="912813"/>
            <a:ext cx="2987675"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 waste your time</a:t>
            </a:r>
            <a:endParaRPr lang="zh-CN" altLang="en-US" sz="2800" dirty="0">
              <a:solidFill>
                <a:srgbClr val="FF0000"/>
              </a:solidFill>
              <a:latin typeface="Calibri" panose="020F0502020204030204" pitchFamily="34" charset="0"/>
            </a:endParaRPr>
          </a:p>
        </p:txBody>
      </p:sp>
      <p:sp>
        <p:nvSpPr>
          <p:cNvPr id="4" name="TextBox 3"/>
          <p:cNvSpPr txBox="1"/>
          <p:nvPr/>
        </p:nvSpPr>
        <p:spPr>
          <a:xfrm>
            <a:off x="4006850" y="1477963"/>
            <a:ext cx="4160838"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 my own eyes</a:t>
            </a:r>
            <a:endParaRPr lang="zh-CN" altLang="en-US" sz="2800" dirty="0">
              <a:solidFill>
                <a:srgbClr val="FF0000"/>
              </a:solidFill>
              <a:latin typeface="Calibri" panose="020F0502020204030204" pitchFamily="34" charset="0"/>
            </a:endParaRPr>
          </a:p>
        </p:txBody>
      </p:sp>
      <p:sp>
        <p:nvSpPr>
          <p:cNvPr id="7" name="TextBox 6"/>
          <p:cNvSpPr txBox="1"/>
          <p:nvPr/>
        </p:nvSpPr>
        <p:spPr>
          <a:xfrm>
            <a:off x="2786063" y="4127500"/>
            <a:ext cx="1735137"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  </a:t>
            </a:r>
            <a:endParaRPr lang="zh-CN" altLang="en-US" sz="2800" dirty="0">
              <a:solidFill>
                <a:srgbClr val="FF0000"/>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trips(down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图片 5" descr="QQ截图20170701095429.png"/>
          <p:cNvPicPr>
            <a:picLocks noChangeAspect="1"/>
          </p:cNvPicPr>
          <p:nvPr/>
        </p:nvPicPr>
        <p:blipFill>
          <a:blip r:embed="rId2" cstate="print"/>
          <a:stretch>
            <a:fillRect/>
          </a:stretch>
        </p:blipFill>
        <p:spPr>
          <a:xfrm>
            <a:off x="0" y="176213"/>
            <a:ext cx="12192000" cy="6053137"/>
          </a:xfrm>
          <a:prstGeom prst="rect">
            <a:avLst/>
          </a:prstGeom>
          <a:noFill/>
          <a:ln w="9525">
            <a:noFill/>
          </a:ln>
        </p:spPr>
      </p:pic>
      <p:sp>
        <p:nvSpPr>
          <p:cNvPr id="8" name="矩形 7"/>
          <p:cNvSpPr/>
          <p:nvPr/>
        </p:nvSpPr>
        <p:spPr>
          <a:xfrm>
            <a:off x="3314700" y="762000"/>
            <a:ext cx="5499100" cy="3263900"/>
          </a:xfrm>
          <a:prstGeom prst="rect">
            <a:avLst/>
          </a:prstGeom>
          <a:solidFill>
            <a:srgbClr val="FF388C">
              <a:alpha val="76078"/>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0724" name="矩形 1"/>
          <p:cNvSpPr/>
          <p:nvPr/>
        </p:nvSpPr>
        <p:spPr>
          <a:xfrm>
            <a:off x="2074863" y="839788"/>
            <a:ext cx="7412037" cy="2814637"/>
          </a:xfrm>
          <a:prstGeom prst="rect">
            <a:avLst/>
          </a:prstGeom>
          <a:noFill/>
          <a:ln w="9525">
            <a:noFill/>
          </a:ln>
        </p:spPr>
        <p:txBody>
          <a:bodyPr>
            <a:spAutoFit/>
          </a:bodyPr>
          <a:lstStyle/>
          <a:p>
            <a:pPr algn="ctr" eaLnBrk="1" hangingPunct="1">
              <a:lnSpc>
                <a:spcPct val="150000"/>
              </a:lnSpc>
            </a:pPr>
            <a:r>
              <a:rPr lang="en-US" altLang="zh-CN" sz="2000" b="1" i="1" dirty="0">
                <a:latin typeface="Calibri" panose="020F0502020204030204" pitchFamily="34" charset="0"/>
              </a:rPr>
              <a:t>We should disconnect from the internet</a:t>
            </a:r>
          </a:p>
          <a:p>
            <a:pPr algn="ctr" eaLnBrk="1" hangingPunct="1">
              <a:lnSpc>
                <a:spcPct val="150000"/>
              </a:lnSpc>
            </a:pPr>
            <a:r>
              <a:rPr lang="en-US" altLang="zh-CN" sz="2000" b="1" i="1" dirty="0">
                <a:latin typeface="Calibri" panose="020F0502020204030204" pitchFamily="34" charset="0"/>
              </a:rPr>
              <a:t>’Cause I’m tired of anti-social media</a:t>
            </a:r>
          </a:p>
          <a:p>
            <a:pPr algn="ctr" eaLnBrk="1" hangingPunct="1">
              <a:lnSpc>
                <a:spcPct val="150000"/>
              </a:lnSpc>
            </a:pPr>
            <a:r>
              <a:rPr lang="en-US" altLang="zh-CN" sz="2000" b="1" i="1" dirty="0">
                <a:latin typeface="Calibri" panose="020F0502020204030204" pitchFamily="34" charset="0"/>
              </a:rPr>
              <a:t>I don’t want to share if nobody’ there</a:t>
            </a:r>
          </a:p>
          <a:p>
            <a:pPr algn="ctr" eaLnBrk="1" hangingPunct="1">
              <a:lnSpc>
                <a:spcPct val="150000"/>
              </a:lnSpc>
            </a:pPr>
            <a:r>
              <a:rPr lang="en-US" altLang="zh-CN" sz="2000" b="1" i="1" dirty="0">
                <a:latin typeface="Calibri" panose="020F0502020204030204" pitchFamily="34" charset="0"/>
              </a:rPr>
              <a:t>’Cause I’m tired of anti-social media</a:t>
            </a:r>
          </a:p>
          <a:p>
            <a:pPr algn="ctr" eaLnBrk="1" hangingPunct="1">
              <a:lnSpc>
                <a:spcPct val="150000"/>
              </a:lnSpc>
            </a:pPr>
            <a:r>
              <a:rPr lang="en-US" altLang="zh-CN" sz="2000" b="1" i="1" dirty="0">
                <a:latin typeface="Calibri" panose="020F0502020204030204" pitchFamily="34" charset="0"/>
              </a:rPr>
              <a:t>I’m tired of anti-social media</a:t>
            </a:r>
          </a:p>
          <a:p>
            <a:pPr algn="ctr" eaLnBrk="1" hangingPunct="1">
              <a:lnSpc>
                <a:spcPct val="150000"/>
              </a:lnSpc>
            </a:pPr>
            <a:r>
              <a:rPr lang="en-US" altLang="zh-CN" sz="2000" b="1" i="1" dirty="0">
                <a:latin typeface="Calibri" panose="020F0502020204030204" pitchFamily="34" charset="0"/>
              </a:rPr>
              <a:t>’Cause I’m tired of anti-social media</a:t>
            </a:r>
            <a:endParaRPr lang="zh-CN" altLang="en-US" sz="2000" b="1" i="1" dirty="0">
              <a:latin typeface="Calibri" panose="020F0502020204030204" pitchFamily="34" charset="0"/>
            </a:endParaRPr>
          </a:p>
        </p:txBody>
      </p:sp>
    </p:spTree>
  </p:cSld>
  <p:clrMapOvr>
    <a:masterClrMapping/>
  </p:clrMapOvr>
  <p:transition spd="slow">
    <p:circl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1"/>
          <p:cNvSpPr>
            <a:spLocks noChangeArrowheads="1"/>
          </p:cNvSpPr>
          <p:nvPr/>
        </p:nvSpPr>
        <p:spPr bwMode="auto">
          <a:xfrm>
            <a:off x="4471988" y="3987800"/>
            <a:ext cx="1574800" cy="1700213"/>
          </a:xfrm>
          <a:prstGeom prst="rect">
            <a:avLst/>
          </a:prstGeom>
          <a:solidFill>
            <a:srgbClr val="0495EE"/>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Reading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31747" name="直接连接符 7167"/>
          <p:cNvCxnSpPr/>
          <p:nvPr/>
        </p:nvCxnSpPr>
        <p:spPr>
          <a:xfrm>
            <a:off x="4449763" y="3803650"/>
            <a:ext cx="1563687" cy="1588"/>
          </a:xfrm>
          <a:prstGeom prst="line">
            <a:avLst/>
          </a:prstGeom>
          <a:ln w="9525" cap="flat" cmpd="sng">
            <a:solidFill>
              <a:srgbClr val="0495EE"/>
            </a:solidFill>
            <a:prstDash val="solid"/>
            <a:headEnd type="none" w="med" len="med"/>
            <a:tailEnd type="none" w="med" len="med"/>
          </a:ln>
        </p:spPr>
      </p:cxnSp>
      <p:sp>
        <p:nvSpPr>
          <p:cNvPr id="31748" name="TextBox 7177"/>
          <p:cNvSpPr txBox="1"/>
          <p:nvPr/>
        </p:nvSpPr>
        <p:spPr>
          <a:xfrm>
            <a:off x="4557713" y="2979738"/>
            <a:ext cx="833437" cy="892175"/>
          </a:xfrm>
          <a:prstGeom prst="rect">
            <a:avLst/>
          </a:prstGeom>
          <a:noFill/>
          <a:ln w="9525">
            <a:noFill/>
          </a:ln>
        </p:spPr>
        <p:txBody>
          <a:bodyPr>
            <a:spAutoFit/>
          </a:bodyPr>
          <a:lstStyle/>
          <a:p>
            <a:pPr eaLnBrk="1" hangingPunct="1">
              <a:buNone/>
            </a:pPr>
            <a:r>
              <a:rPr lang="en-US" altLang="zh-CN" sz="1600" b="1" dirty="0">
                <a:solidFill>
                  <a:srgbClr val="0495EE"/>
                </a:solidFill>
                <a:latin typeface="Broadway" pitchFamily="82" charset="0"/>
                <a:ea typeface="黑体" panose="02010609060101010101" pitchFamily="49" charset="-122"/>
              </a:rPr>
              <a:t>Part  </a:t>
            </a:r>
            <a:r>
              <a:rPr lang="en-US" altLang="zh-CN" sz="1400" b="1" dirty="0">
                <a:solidFill>
                  <a:srgbClr val="0495EE"/>
                </a:solidFill>
                <a:latin typeface="Broadway" pitchFamily="82" charset="0"/>
                <a:ea typeface="黑体" panose="02010609060101010101" pitchFamily="49" charset="-122"/>
              </a:rPr>
              <a:t> </a:t>
            </a:r>
            <a:r>
              <a:rPr lang="en-US" altLang="zh-CN" sz="3600" b="1" dirty="0">
                <a:solidFill>
                  <a:srgbClr val="0495EE"/>
                </a:solidFill>
                <a:latin typeface="Broadway" pitchFamily="82" charset="0"/>
                <a:ea typeface="黑体" panose="02010609060101010101" pitchFamily="49" charset="-122"/>
              </a:rPr>
              <a:t>3</a:t>
            </a:r>
            <a:endParaRPr lang="zh-CN" altLang="en-US" sz="3600" b="1" dirty="0">
              <a:solidFill>
                <a:srgbClr val="0495EE"/>
              </a:solidFill>
              <a:latin typeface="Broadway" pitchFamily="82" charset="0"/>
              <a:ea typeface="黑体" panose="02010609060101010101" pitchFamily="49" charset="-122"/>
            </a:endParaRPr>
          </a:p>
        </p:txBody>
      </p:sp>
      <p:cxnSp>
        <p:nvCxnSpPr>
          <p:cNvPr id="31749" name="直接连接符 7172"/>
          <p:cNvCxnSpPr/>
          <p:nvPr/>
        </p:nvCxnSpPr>
        <p:spPr>
          <a:xfrm rot="-5400000" flipV="1">
            <a:off x="4289425" y="3636963"/>
            <a:ext cx="325438" cy="1587"/>
          </a:xfrm>
          <a:prstGeom prst="line">
            <a:avLst/>
          </a:prstGeom>
          <a:ln w="9525" cap="flat" cmpd="sng">
            <a:solidFill>
              <a:srgbClr val="0495EE"/>
            </a:solidFill>
            <a:prstDash val="solid"/>
            <a:headEnd type="none" w="med" len="med"/>
            <a:tailEnd type="none" w="med" len="med"/>
          </a:ln>
        </p:spPr>
      </p:cxnSp>
      <p:sp>
        <p:nvSpPr>
          <p:cNvPr id="31" name="矩形 1">
            <a:hlinkClick r:id="rId2" action="ppaction://hlinksldjump"/>
          </p:cNvPr>
          <p:cNvSpPr>
            <a:spLocks noChangeArrowheads="1"/>
          </p:cNvSpPr>
          <p:nvPr/>
        </p:nvSpPr>
        <p:spPr bwMode="auto">
          <a:xfrm>
            <a:off x="1093788"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Lead-in</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34" name="矩形 21">
            <a:hlinkClick r:id="rId3" action="ppaction://hlinksldjump"/>
          </p:cNvPr>
          <p:cNvSpPr>
            <a:spLocks noChangeArrowheads="1"/>
          </p:cNvSpPr>
          <p:nvPr/>
        </p:nvSpPr>
        <p:spPr bwMode="auto">
          <a:xfrm>
            <a:off x="2784475"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Listening </a:t>
            </a:r>
            <a:r>
              <a:rPr kumimoji="0" lang="zh-CN" altLang="en-US" sz="2400" b="0" i="0" u="none" strike="noStrike" kern="1200" cap="none" spc="0" normalizeH="0" baseline="0" noProof="0" dirty="0">
                <a:ln>
                  <a:noFill/>
                </a:ln>
                <a:solidFill>
                  <a:schemeClr val="bg1"/>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 Speaking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31752" name="直接连接符 7167"/>
          <p:cNvCxnSpPr/>
          <p:nvPr/>
        </p:nvCxnSpPr>
        <p:spPr>
          <a:xfrm>
            <a:off x="1071563" y="3803650"/>
            <a:ext cx="1563687" cy="1588"/>
          </a:xfrm>
          <a:prstGeom prst="line">
            <a:avLst/>
          </a:prstGeom>
          <a:ln w="9525" cap="flat" cmpd="sng">
            <a:solidFill>
              <a:srgbClr val="7F7F7F"/>
            </a:solidFill>
            <a:prstDash val="solid"/>
            <a:headEnd type="none" w="med" len="med"/>
            <a:tailEnd type="none" w="med" len="med"/>
          </a:ln>
        </p:spPr>
      </p:cxnSp>
      <p:cxnSp>
        <p:nvCxnSpPr>
          <p:cNvPr id="31753" name="直接连接符 7172"/>
          <p:cNvCxnSpPr/>
          <p:nvPr/>
        </p:nvCxnSpPr>
        <p:spPr>
          <a:xfrm rot="-5400000" flipV="1">
            <a:off x="912813" y="3643313"/>
            <a:ext cx="327025" cy="1587"/>
          </a:xfrm>
          <a:prstGeom prst="line">
            <a:avLst/>
          </a:prstGeom>
          <a:ln w="9525" cap="flat" cmpd="sng">
            <a:solidFill>
              <a:srgbClr val="7F7F7F"/>
            </a:solidFill>
            <a:prstDash val="solid"/>
            <a:headEnd type="none" w="med" len="med"/>
            <a:tailEnd type="none" w="med" len="med"/>
          </a:ln>
        </p:spPr>
      </p:cxnSp>
      <p:sp>
        <p:nvSpPr>
          <p:cNvPr id="31754" name="TextBox 7177"/>
          <p:cNvSpPr txBox="1"/>
          <p:nvPr/>
        </p:nvSpPr>
        <p:spPr>
          <a:xfrm>
            <a:off x="1179513" y="2979738"/>
            <a:ext cx="833437"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1</a:t>
            </a:r>
            <a:endParaRPr lang="zh-CN" altLang="en-US" sz="3600" b="1" dirty="0">
              <a:solidFill>
                <a:srgbClr val="7F7F7F"/>
              </a:solidFill>
              <a:latin typeface="Broadway" pitchFamily="82" charset="0"/>
              <a:ea typeface="黑体" panose="02010609060101010101" pitchFamily="49" charset="-122"/>
            </a:endParaRPr>
          </a:p>
        </p:txBody>
      </p:sp>
      <p:sp>
        <p:nvSpPr>
          <p:cNvPr id="31755" name="TextBox 7177"/>
          <p:cNvSpPr txBox="1"/>
          <p:nvPr/>
        </p:nvSpPr>
        <p:spPr>
          <a:xfrm>
            <a:off x="2871788" y="2979738"/>
            <a:ext cx="828675"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2</a:t>
            </a:r>
            <a:endParaRPr lang="zh-CN" altLang="en-US" sz="3600" b="1" dirty="0">
              <a:solidFill>
                <a:srgbClr val="7F7F7F"/>
              </a:solidFill>
              <a:latin typeface="Broadway" pitchFamily="82" charset="0"/>
              <a:ea typeface="黑体" panose="02010609060101010101" pitchFamily="49" charset="-122"/>
            </a:endParaRPr>
          </a:p>
        </p:txBody>
      </p:sp>
      <p:cxnSp>
        <p:nvCxnSpPr>
          <p:cNvPr id="31756" name="直接连接符 72"/>
          <p:cNvCxnSpPr/>
          <p:nvPr/>
        </p:nvCxnSpPr>
        <p:spPr>
          <a:xfrm>
            <a:off x="2751138" y="3803650"/>
            <a:ext cx="1563687" cy="1588"/>
          </a:xfrm>
          <a:prstGeom prst="line">
            <a:avLst/>
          </a:prstGeom>
          <a:ln w="9525" cap="flat" cmpd="sng">
            <a:solidFill>
              <a:srgbClr val="7F7F7F"/>
            </a:solidFill>
            <a:prstDash val="solid"/>
            <a:headEnd type="none" w="med" len="med"/>
            <a:tailEnd type="none" w="med" len="med"/>
          </a:ln>
        </p:spPr>
      </p:cxnSp>
      <p:sp>
        <p:nvSpPr>
          <p:cNvPr id="42" name="矩形 21">
            <a:hlinkClick r:id="rId4" action="ppaction://hlinksldjump"/>
          </p:cNvPr>
          <p:cNvSpPr>
            <a:spLocks noChangeArrowheads="1"/>
          </p:cNvSpPr>
          <p:nvPr/>
        </p:nvSpPr>
        <p:spPr bwMode="auto">
          <a:xfrm>
            <a:off x="6145213"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Grammar</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31758" name="TextBox 7177"/>
          <p:cNvSpPr txBox="1"/>
          <p:nvPr/>
        </p:nvSpPr>
        <p:spPr>
          <a:xfrm>
            <a:off x="6232525" y="2979738"/>
            <a:ext cx="828675"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4</a:t>
            </a:r>
            <a:endParaRPr lang="zh-CN" altLang="en-US" sz="3600" b="1" dirty="0">
              <a:solidFill>
                <a:srgbClr val="7F7F7F"/>
              </a:solidFill>
              <a:latin typeface="Broadway" pitchFamily="82" charset="0"/>
              <a:ea typeface="黑体" panose="02010609060101010101" pitchFamily="49" charset="-122"/>
            </a:endParaRPr>
          </a:p>
        </p:txBody>
      </p:sp>
      <p:cxnSp>
        <p:nvCxnSpPr>
          <p:cNvPr id="31759" name="直接连接符 78"/>
          <p:cNvCxnSpPr/>
          <p:nvPr/>
        </p:nvCxnSpPr>
        <p:spPr>
          <a:xfrm>
            <a:off x="6111875" y="3803650"/>
            <a:ext cx="1563688" cy="1588"/>
          </a:xfrm>
          <a:prstGeom prst="line">
            <a:avLst/>
          </a:prstGeom>
          <a:ln w="9525" cap="flat" cmpd="sng">
            <a:solidFill>
              <a:srgbClr val="7F7F7F"/>
            </a:solidFill>
            <a:prstDash val="solid"/>
            <a:headEnd type="none" w="med" len="med"/>
            <a:tailEnd type="none" w="med" len="med"/>
          </a:ln>
        </p:spPr>
      </p:cxnSp>
      <p:cxnSp>
        <p:nvCxnSpPr>
          <p:cNvPr id="31760" name="直接连接符 7172"/>
          <p:cNvCxnSpPr/>
          <p:nvPr/>
        </p:nvCxnSpPr>
        <p:spPr>
          <a:xfrm rot="-5400000" flipV="1">
            <a:off x="2587625" y="3643313"/>
            <a:ext cx="327025" cy="1587"/>
          </a:xfrm>
          <a:prstGeom prst="line">
            <a:avLst/>
          </a:prstGeom>
          <a:ln w="9525" cap="flat" cmpd="sng">
            <a:solidFill>
              <a:srgbClr val="7F7F7F"/>
            </a:solidFill>
            <a:prstDash val="solid"/>
            <a:headEnd type="none" w="med" len="med"/>
            <a:tailEnd type="none" w="med" len="med"/>
          </a:ln>
        </p:spPr>
      </p:cxnSp>
      <p:cxnSp>
        <p:nvCxnSpPr>
          <p:cNvPr id="31761" name="直接连接符 7172"/>
          <p:cNvCxnSpPr/>
          <p:nvPr/>
        </p:nvCxnSpPr>
        <p:spPr>
          <a:xfrm rot="-5400000" flipV="1">
            <a:off x="5949950" y="3643313"/>
            <a:ext cx="327025" cy="1587"/>
          </a:xfrm>
          <a:prstGeom prst="line">
            <a:avLst/>
          </a:prstGeom>
          <a:ln w="9525" cap="flat" cmpd="sng">
            <a:solidFill>
              <a:srgbClr val="7F7F7F"/>
            </a:solidFill>
            <a:prstDash val="solid"/>
            <a:headEnd type="none" w="med" len="med"/>
            <a:tailEnd type="none" w="med" len="med"/>
          </a:ln>
        </p:spPr>
      </p:cxnSp>
      <p:sp>
        <p:nvSpPr>
          <p:cNvPr id="47" name="矩形 1">
            <a:hlinkClick r:id="rId5" action="ppaction://hlinksldjump"/>
          </p:cNvPr>
          <p:cNvSpPr>
            <a:spLocks noChangeArrowheads="1"/>
          </p:cNvSpPr>
          <p:nvPr/>
        </p:nvSpPr>
        <p:spPr bwMode="auto">
          <a:xfrm>
            <a:off x="7818438" y="3987800"/>
            <a:ext cx="1671638"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Watching &amp; Performing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50" name="矩形 21">
            <a:hlinkClick r:id="rId6" action="ppaction://hlinksldjump"/>
          </p:cNvPr>
          <p:cNvSpPr>
            <a:spLocks noChangeArrowheads="1"/>
          </p:cNvSpPr>
          <p:nvPr/>
        </p:nvSpPr>
        <p:spPr bwMode="auto">
          <a:xfrm>
            <a:off x="9583738"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Applied Writing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31764" name="直接连接符 7167"/>
          <p:cNvCxnSpPr/>
          <p:nvPr/>
        </p:nvCxnSpPr>
        <p:spPr>
          <a:xfrm>
            <a:off x="7796213" y="3803650"/>
            <a:ext cx="1563687" cy="1588"/>
          </a:xfrm>
          <a:prstGeom prst="line">
            <a:avLst/>
          </a:prstGeom>
          <a:ln w="9525" cap="flat" cmpd="sng">
            <a:solidFill>
              <a:srgbClr val="7F7F7F"/>
            </a:solidFill>
            <a:prstDash val="solid"/>
            <a:headEnd type="none" w="med" len="med"/>
            <a:tailEnd type="none" w="med" len="med"/>
          </a:ln>
        </p:spPr>
      </p:cxnSp>
      <p:sp>
        <p:nvSpPr>
          <p:cNvPr id="31765" name="TextBox 7177"/>
          <p:cNvSpPr txBox="1"/>
          <p:nvPr/>
        </p:nvSpPr>
        <p:spPr>
          <a:xfrm>
            <a:off x="7904163" y="2979738"/>
            <a:ext cx="831850"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5</a:t>
            </a:r>
            <a:endParaRPr lang="zh-CN" altLang="en-US" sz="3600" b="1" dirty="0">
              <a:solidFill>
                <a:srgbClr val="7F7F7F"/>
              </a:solidFill>
              <a:latin typeface="Broadway" pitchFamily="82" charset="0"/>
              <a:ea typeface="黑体" panose="02010609060101010101" pitchFamily="49" charset="-122"/>
            </a:endParaRPr>
          </a:p>
        </p:txBody>
      </p:sp>
      <p:sp>
        <p:nvSpPr>
          <p:cNvPr id="31766" name="TextBox 7177"/>
          <p:cNvSpPr txBox="1"/>
          <p:nvPr/>
        </p:nvSpPr>
        <p:spPr>
          <a:xfrm>
            <a:off x="9682163" y="2979738"/>
            <a:ext cx="828675"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6</a:t>
            </a:r>
            <a:endParaRPr lang="zh-CN" altLang="en-US" sz="3600" b="1" dirty="0">
              <a:solidFill>
                <a:srgbClr val="7F7F7F"/>
              </a:solidFill>
              <a:latin typeface="Broadway" pitchFamily="82" charset="0"/>
              <a:ea typeface="黑体" panose="02010609060101010101" pitchFamily="49" charset="-122"/>
            </a:endParaRPr>
          </a:p>
        </p:txBody>
      </p:sp>
      <p:cxnSp>
        <p:nvCxnSpPr>
          <p:cNvPr id="31767" name="直接连接符 87"/>
          <p:cNvCxnSpPr/>
          <p:nvPr/>
        </p:nvCxnSpPr>
        <p:spPr>
          <a:xfrm>
            <a:off x="9572625" y="3803650"/>
            <a:ext cx="1563688" cy="1588"/>
          </a:xfrm>
          <a:prstGeom prst="line">
            <a:avLst/>
          </a:prstGeom>
          <a:ln w="9525" cap="flat" cmpd="sng">
            <a:solidFill>
              <a:srgbClr val="7F7F7F"/>
            </a:solidFill>
            <a:prstDash val="solid"/>
            <a:headEnd type="none" w="med" len="med"/>
            <a:tailEnd type="none" w="med" len="med"/>
          </a:ln>
        </p:spPr>
      </p:cxnSp>
      <p:cxnSp>
        <p:nvCxnSpPr>
          <p:cNvPr id="31768" name="直接连接符 7172"/>
          <p:cNvCxnSpPr/>
          <p:nvPr/>
        </p:nvCxnSpPr>
        <p:spPr>
          <a:xfrm rot="-5400000" flipV="1">
            <a:off x="7631113" y="3638550"/>
            <a:ext cx="327025" cy="1588"/>
          </a:xfrm>
          <a:prstGeom prst="line">
            <a:avLst/>
          </a:prstGeom>
          <a:ln w="9525" cap="flat" cmpd="sng">
            <a:solidFill>
              <a:srgbClr val="7F7F7F"/>
            </a:solidFill>
            <a:prstDash val="solid"/>
            <a:headEnd type="none" w="med" len="med"/>
            <a:tailEnd type="none" w="med" len="med"/>
          </a:ln>
        </p:spPr>
      </p:cxnSp>
      <p:cxnSp>
        <p:nvCxnSpPr>
          <p:cNvPr id="31769" name="直接连接符 7172"/>
          <p:cNvCxnSpPr/>
          <p:nvPr/>
        </p:nvCxnSpPr>
        <p:spPr>
          <a:xfrm rot="-5400000" flipV="1">
            <a:off x="9404350" y="3641725"/>
            <a:ext cx="325438" cy="1588"/>
          </a:xfrm>
          <a:prstGeom prst="line">
            <a:avLst/>
          </a:prstGeom>
          <a:ln w="9525" cap="flat" cmpd="sng">
            <a:solidFill>
              <a:srgbClr val="7F7F7F"/>
            </a:solidFill>
            <a:prstDash val="solid"/>
            <a:headEnd type="none" w="med" len="med"/>
            <a:tailEnd type="non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 Text A (2).wmv">
            <a:hlinkClick r:id="" action="ppaction://media"/>
          </p:cNvPr>
          <p:cNvPicPr>
            <a:picLocks noRot="1" noChangeAspect="1"/>
          </p:cNvPicPr>
          <p:nvPr>
            <a:videoFile r:link="rId1"/>
            <p:extLst>
              <p:ext uri="{DAA4B4D4-6D71-4841-9C94-3DE7FCFB9230}">
                <p14:media xmlns="" xmlns:p14="http://schemas.microsoft.com/office/powerpoint/2010/main" r:link="rId7"/>
              </p:ext>
            </p:extLst>
          </p:nvPr>
        </p:nvPicPr>
        <p:blipFill>
          <a:blip r:embed="rId8" cstate="print"/>
          <a:stretch>
            <a:fillRect/>
          </a:stretch>
        </p:blipFill>
        <p:spPr>
          <a:xfrm>
            <a:off x="2813050" y="1230313"/>
            <a:ext cx="8675688" cy="4879975"/>
          </a:xfrm>
          <a:prstGeom prst="rect">
            <a:avLst/>
          </a:prstGeom>
          <a:noFill/>
          <a:ln w="9525">
            <a:noFill/>
          </a:ln>
        </p:spPr>
      </p:pic>
      <p:grpSp>
        <p:nvGrpSpPr>
          <p:cNvPr id="32771" name="组合 7"/>
          <p:cNvGrpSpPr/>
          <p:nvPr/>
        </p:nvGrpSpPr>
        <p:grpSpPr>
          <a:xfrm flipH="1">
            <a:off x="-4762" y="531813"/>
            <a:ext cx="6108700" cy="363537"/>
            <a:chOff x="283681" y="2459690"/>
            <a:chExt cx="6109250" cy="363336"/>
          </a:xfrm>
        </p:grpSpPr>
        <p:cxnSp>
          <p:nvCxnSpPr>
            <p:cNvPr id="32773"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32774"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32775"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7" name="MH_Other_4"/>
          <p:cNvSpPr txBox="1"/>
          <p:nvPr>
            <p:custDataLst>
              <p:tags r:id="rId2"/>
            </p:custDataLst>
          </p:nvPr>
        </p:nvSpPr>
        <p:spPr bwMode="auto">
          <a:xfrm>
            <a:off x="677863" y="431800"/>
            <a:ext cx="5202238"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Reading</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ransition spd="slow">
    <p:rand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组合 7"/>
          <p:cNvGrpSpPr/>
          <p:nvPr/>
        </p:nvGrpSpPr>
        <p:grpSpPr>
          <a:xfrm flipH="1">
            <a:off x="-4762" y="531813"/>
            <a:ext cx="6108700" cy="363537"/>
            <a:chOff x="283681" y="2459690"/>
            <a:chExt cx="6109250" cy="363336"/>
          </a:xfrm>
        </p:grpSpPr>
        <p:cxnSp>
          <p:nvCxnSpPr>
            <p:cNvPr id="33797"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33798"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33799"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17" name="MH_Other_4"/>
          <p:cNvSpPr txBox="1"/>
          <p:nvPr>
            <p:custDataLst>
              <p:tags r:id="rId1"/>
            </p:custDataLst>
          </p:nvPr>
        </p:nvSpPr>
        <p:spPr bwMode="auto">
          <a:xfrm>
            <a:off x="677863" y="431800"/>
            <a:ext cx="5202238"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Reading</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4" name="5. Text A (1).wmv">
            <a:hlinkClick r:id="" action="ppaction://media"/>
          </p:cNvPr>
          <p:cNvPicPr>
            <a:picLocks noRot="1" noChangeAspect="1"/>
          </p:cNvPicPr>
          <p:nvPr>
            <a:videoFile r:link="rId2"/>
            <p:extLst>
              <p:ext uri="{DAA4B4D4-6D71-4841-9C94-3DE7FCFB9230}">
                <p14:media xmlns="" xmlns:p14="http://schemas.microsoft.com/office/powerpoint/2010/main" r:link="rId7"/>
              </p:ext>
            </p:extLst>
          </p:nvPr>
        </p:nvPicPr>
        <p:blipFill>
          <a:blip r:embed="rId8" cstate="print"/>
          <a:stretch>
            <a:fillRect/>
          </a:stretch>
        </p:blipFill>
        <p:spPr>
          <a:xfrm>
            <a:off x="3455988" y="1573213"/>
            <a:ext cx="7970837" cy="4484687"/>
          </a:xfrm>
          <a:prstGeom prst="rect">
            <a:avLst/>
          </a:prstGeom>
          <a:noFill/>
          <a:ln w="9525">
            <a:noFill/>
          </a:ln>
        </p:spPr>
      </p:pic>
    </p:spTree>
  </p:cSld>
  <p:clrMapOvr>
    <a:masterClrMapping/>
  </p:clrMapOvr>
  <p:transition spd="slow">
    <p:random/>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507288" y="1308100"/>
            <a:ext cx="4176713" cy="4772025"/>
          </a:xfrm>
          <a:prstGeom prst="rect">
            <a:avLst/>
          </a:prstGeom>
          <a:solidFill>
            <a:srgbClr val="FFFF99"/>
          </a:solidFill>
        </p:spPr>
        <p:txBody>
          <a:bodyPr>
            <a:spAutoFit/>
          </a:bodyPr>
          <a:lstStyle/>
          <a:p>
            <a:pPr marL="0" marR="0" lvl="0" indent="266700" algn="ctr" defTabSz="914400" rtl="0" eaLnBrk="1" fontAlgn="auto" latinLnBrk="0" hangingPunct="1">
              <a:lnSpc>
                <a:spcPct val="130000"/>
              </a:lnSpc>
              <a:spcBef>
                <a:spcPts val="0"/>
              </a:spcBef>
              <a:spcAft>
                <a:spcPts val="0"/>
              </a:spcAft>
              <a:buClrTx/>
              <a:buSzTx/>
              <a:buFontTx/>
              <a:buNone/>
              <a:defRPr/>
            </a:pPr>
            <a:r>
              <a:rPr kumimoji="0" lang="zh-CN" altLang="en-US" sz="1800" b="1"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脸书上的友谊有多真实？</a:t>
            </a:r>
          </a:p>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在过去的几年里，摄影师塔尼娅</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霍兰德对现代友谊的定义非常感兴趣。“我发现在我脸书上的朋友，有一些是我没从没见过的，也有些是在现实生活中从没说过话的。她说，这里有好朋友的前任们、艺术卖家，还有从高中之后</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20</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多年都没见过的人。我问我自己，我与他们交流，但我真的与他们都是好朋友吗？”所以她决定带着她唯一熟知的工具</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电影摄影机</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上路，去拜访她脸书上的</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626</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位“朋友”，去他们各自的家里拍点他们正式的照片。</a:t>
            </a:r>
          </a:p>
        </p:txBody>
      </p:sp>
      <p:grpSp>
        <p:nvGrpSpPr>
          <p:cNvPr id="34819"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34820"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sp>
        <p:nvSpPr>
          <p:cNvPr id="18438" name="矩形 3"/>
          <p:cNvSpPr>
            <a:spLocks noChangeArrowheads="1"/>
          </p:cNvSpPr>
          <p:nvPr/>
        </p:nvSpPr>
        <p:spPr bwMode="auto">
          <a:xfrm>
            <a:off x="396875" y="1658938"/>
            <a:ext cx="6791325" cy="4572000"/>
          </a:xfrm>
          <a:prstGeom prst="rect">
            <a:avLst/>
          </a:prstGeom>
          <a:noFill/>
          <a:ln>
            <a:noFill/>
          </a:ln>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tx1">
                    <a:lumMod val="65000"/>
                    <a:lumOff val="35000"/>
                  </a:schemeClr>
                </a:solidFill>
                <a:effectLst/>
                <a:uLnTx/>
                <a:uFillTx/>
                <a:latin typeface="Times New Roman" panose="02020603050405020304" pitchFamily="18" charset="0"/>
                <a:ea typeface="宋体" panose="02010600030101010101" pitchFamily="2" charset="-122"/>
                <a:cs typeface="+mn-cs"/>
              </a:rPr>
              <a:t>How Real Are Facebook Friendships?</a:t>
            </a:r>
          </a:p>
          <a:p>
            <a:pPr marL="0" marR="0" lvl="0" indent="0" algn="just"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panose="02010600030101010101" pitchFamily="2" charset="-122"/>
                <a:cs typeface="+mn-cs"/>
              </a:rPr>
              <a:t>1</a:t>
            </a:r>
            <a:r>
              <a:rPr kumimoji="0" lang="en-US" altLang="zh-CN" sz="2000" b="0" i="0" u="none" strike="noStrike" kern="1200" cap="none" spc="0" normalizeH="0" baseline="0" noProof="0" dirty="0" smtClean="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000" b="0" i="0" u="none" strike="noStrike" kern="1200" cap="none" spc="0" normalizeH="0" baseline="0" noProof="0" dirty="0" smtClean="0">
                <a:ln>
                  <a:noFill/>
                </a:ln>
                <a:solidFill>
                  <a:srgbClr val="000000"/>
                </a:solidFill>
                <a:effectLst/>
                <a:uLnTx/>
                <a:uFillTx/>
                <a:latin typeface="宋体e眠副浡渀."/>
                <a:ea typeface="宋体" panose="02010600030101010101" pitchFamily="2" charset="-122"/>
                <a:cs typeface="+mn-cs"/>
              </a:rPr>
              <a:t>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For the past few years,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photographer</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Tanja Hollander has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been interested in</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the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definition</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of friendship in the modern age. “I found some of my Facebook friends whom I’d never met and then a few I wasn’t speaking to in real life,” Hollander said. “There were ex-partners of good friends, art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sellers</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3</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people from high school I hadn’t seen in over 20 years. And I asked myself, I </a:t>
            </a:r>
            <a:r>
              <a:rPr kumimoji="0" lang="en-US" altLang="zh-CN" sz="2000" b="1" i="0" u="sng"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communicate</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4</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with</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them, but am I really friends with all of them?” So, she decided to use the only tool she knew — a film </a:t>
            </a:r>
            <a:r>
              <a:rPr kumimoji="0" lang="en-US" altLang="zh-CN"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mn-cs"/>
              </a:rPr>
              <a:t>camera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and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set out</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to visit all 626 of her Facebook “friends” at their homes to take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formal</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5</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pictures of them.</a:t>
            </a:r>
            <a:endParaRPr kumimoji="0" lang="zh-CN" altLang="en-US" sz="2000" b="0" i="0" u="none" strike="noStrike" kern="1200" cap="none" spc="0" normalizeH="0" baseline="0" noProof="0" dirty="0">
              <a:ln>
                <a:noFill/>
              </a:ln>
              <a:solidFill>
                <a:schemeClr val="tx1"/>
              </a:solidFill>
              <a:effectLst/>
              <a:uLnTx/>
              <a:uFillTx/>
              <a:latin typeface="Calibri" panose="020F0502020204030204" pitchFamily="34" charset="0"/>
              <a:ea typeface="宋体" panose="02010600030101010101" pitchFamily="2" charset="-122"/>
              <a:cs typeface="+mn-cs"/>
            </a:endParaRPr>
          </a:p>
        </p:txBody>
      </p:sp>
      <p:pic>
        <p:nvPicPr>
          <p:cNvPr id="2" name="图片 1"/>
          <p:cNvPicPr>
            <a:picLocks noChangeAspect="1"/>
          </p:cNvPicPr>
          <p:nvPr/>
        </p:nvPicPr>
        <p:blipFill>
          <a:blip r:embed="rId8" cstate="print"/>
          <a:stretch>
            <a:fillRect/>
          </a:stretch>
        </p:blipFill>
        <p:spPr>
          <a:xfrm>
            <a:off x="10809288" y="1588"/>
            <a:ext cx="927100" cy="925512"/>
          </a:xfrm>
          <a:prstGeom prst="rect">
            <a:avLst/>
          </a:prstGeom>
          <a:noFill/>
          <a:ln w="9525">
            <a:noFill/>
          </a:ln>
        </p:spPr>
      </p:pic>
      <p:graphicFrame>
        <p:nvGraphicFramePr>
          <p:cNvPr id="34824" name="表格 34823"/>
          <p:cNvGraphicFramePr/>
          <p:nvPr/>
        </p:nvGraphicFramePr>
        <p:xfrm>
          <a:off x="3216275" y="2249488"/>
          <a:ext cx="1716088" cy="336550"/>
        </p:xfrm>
        <a:graphic>
          <a:graphicData uri="http://schemas.openxmlformats.org/drawingml/2006/table">
            <a:tbl>
              <a:tblPr/>
              <a:tblGrid>
                <a:gridCol w="1716088"/>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505" marR="91505" marT="45959" marB="45959">
                    <a:lnL>
                      <a:noFill/>
                    </a:lnL>
                    <a:lnR>
                      <a:noFill/>
                    </a:lnR>
                    <a:lnT>
                      <a:noFill/>
                    </a:lnT>
                    <a:lnB>
                      <a:noFill/>
                    </a:lnB>
                    <a:lnTlToBr>
                      <a:noFill/>
                    </a:lnTlToBr>
                    <a:lnBlToTr>
                      <a:noFill/>
                    </a:lnBlToTr>
                    <a:noFill/>
                  </a:tcPr>
                </a:tc>
              </a:tr>
            </a:tbl>
          </a:graphicData>
        </a:graphic>
      </p:graphicFrame>
      <p:pic>
        <p:nvPicPr>
          <p:cNvPr id="1026"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1027"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20493"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grpSp>
        <p:nvGrpSpPr>
          <p:cNvPr id="34829" name="组合 7"/>
          <p:cNvGrpSpPr/>
          <p:nvPr/>
        </p:nvGrpSpPr>
        <p:grpSpPr>
          <a:xfrm flipH="1">
            <a:off x="7938" y="1273175"/>
            <a:ext cx="6108700" cy="363538"/>
            <a:chOff x="283681" y="2459690"/>
            <a:chExt cx="6109250" cy="363336"/>
          </a:xfrm>
        </p:grpSpPr>
        <p:cxnSp>
          <p:nvCxnSpPr>
            <p:cNvPr id="34851"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34852"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34853"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42" name="MH_Other_4"/>
          <p:cNvSpPr txBox="1"/>
          <p:nvPr>
            <p:custDataLst>
              <p:tags r:id="rId1"/>
            </p:custDataLst>
          </p:nvPr>
        </p:nvSpPr>
        <p:spPr bwMode="auto">
          <a:xfrm>
            <a:off x="690563" y="1173163"/>
            <a:ext cx="5426075"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Reading 1</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3" name="A-1(1).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430125" y="785813"/>
            <a:ext cx="487363" cy="487362"/>
          </a:xfrm>
          <a:prstGeom prst="rect">
            <a:avLst/>
          </a:prstGeom>
          <a:noFill/>
          <a:ln w="9525">
            <a:noFill/>
          </a:ln>
        </p:spPr>
      </p:pic>
      <p:sp>
        <p:nvSpPr>
          <p:cNvPr id="34" name="矩形 33"/>
          <p:cNvSpPr/>
          <p:nvPr/>
        </p:nvSpPr>
        <p:spPr>
          <a:xfrm>
            <a:off x="7370763" y="2878138"/>
            <a:ext cx="4518025" cy="189071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definition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/ˌ</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defɪˈnɪʃn</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n.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what an idea, etc. means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定义</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What’s your definition of happiness?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你对幸福的定义是什么？</a:t>
            </a:r>
          </a:p>
        </p:txBody>
      </p:sp>
      <p:sp>
        <p:nvSpPr>
          <p:cNvPr id="40" name="矩形 39"/>
          <p:cNvSpPr/>
          <p:nvPr/>
        </p:nvSpPr>
        <p:spPr>
          <a:xfrm>
            <a:off x="7358063" y="2841625"/>
            <a:ext cx="4518025" cy="189071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be interested in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感兴趣</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Since when have you been interested in poetry?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你从什么时候开始对诗歌感兴趣的？</a:t>
            </a:r>
          </a:p>
        </p:txBody>
      </p:sp>
      <p:sp>
        <p:nvSpPr>
          <p:cNvPr id="41" name="矩形 40"/>
          <p:cNvSpPr/>
          <p:nvPr/>
        </p:nvSpPr>
        <p:spPr>
          <a:xfrm>
            <a:off x="7283450" y="1128713"/>
            <a:ext cx="4516438" cy="51308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communicate </a:t>
            </a:r>
            <a:r>
              <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kəˈmjuːnɪkeɪt</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v.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 to exchange information, news, ideas, etc. with sb.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（与某人）交流（信息或消息、意见等）；沟通</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with sb.</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We only communicate by email.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我们只是互通电邮。</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I communicate with him regularly by letter.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我与他定期通信。</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 to make your ideas, feelings, thoughts, etc. known to other people so that they understand them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传达，传递（想法、感情、思想等）</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He was eager to communicate his ideas to the group.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他急于把他的想法传达给小组。</a:t>
            </a:r>
          </a:p>
        </p:txBody>
      </p:sp>
      <p:sp>
        <p:nvSpPr>
          <p:cNvPr id="43" name="矩形 42"/>
          <p:cNvSpPr/>
          <p:nvPr/>
        </p:nvSpPr>
        <p:spPr>
          <a:xfrm>
            <a:off x="7345363" y="1550988"/>
            <a:ext cx="4518025" cy="40132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set out </a:t>
            </a:r>
            <a:r>
              <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a:p>
            <a:pPr marL="342900" marR="0" lvl="0" indent="-342900" algn="l" defTabSz="914400" rtl="0" eaLnBrk="1" fontAlgn="auto" latinLnBrk="0" hangingPunct="1">
              <a:lnSpc>
                <a:spcPct val="130000"/>
              </a:lnSpc>
              <a:spcBef>
                <a:spcPts val="0"/>
              </a:spcBef>
              <a:spcAft>
                <a:spcPts val="0"/>
              </a:spcAft>
              <a:buClrTx/>
              <a:buSzTx/>
              <a:buFontTx/>
              <a:buAutoNum type="alphaLcParenBoth"/>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to leave a place and begin a journey  </a:t>
            </a:r>
          </a:p>
          <a:p>
            <a:pPr marL="342900" marR="0" lvl="0" indent="-342900" algn="l" defTabSz="914400" rtl="0" eaLnBrk="1" fontAlgn="auto" latinLnBrk="0" hangingPunct="1">
              <a:lnSpc>
                <a:spcPct val="130000"/>
              </a:lnSpc>
              <a:spcBef>
                <a:spcPts val="0"/>
              </a:spcBef>
              <a:spcAft>
                <a:spcPts val="0"/>
              </a:spcAft>
              <a:buClrTx/>
              <a:buSzTx/>
              <a:buFontTx/>
              <a:buAutoNum type="alphaLcParenBoth"/>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出发；动身；启程</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They set out on the last stage of their journey.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他们动身踏上最后一段行程。</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 to begin a job, task, etc. with a particular aim or goal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（怀着目标）开始工作，展开任务</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We set out to find the truth behind the mystery.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我们开始着手揭开谜团背后的真相。</a:t>
            </a:r>
          </a:p>
        </p:txBody>
      </p:sp>
      <p:sp>
        <p:nvSpPr>
          <p:cNvPr id="44" name="矩形 43"/>
          <p:cNvSpPr/>
          <p:nvPr/>
        </p:nvSpPr>
        <p:spPr>
          <a:xfrm>
            <a:off x="7394575" y="1866900"/>
            <a:ext cx="4518025" cy="40513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formal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/ˈ</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fɔːml</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adj.</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 official; following an agreed or official way of doing things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正式的；合乎规矩的</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formal legal processes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正式法律程序</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 (of a style of dress, speech, writing, behavior, etc.) very correct and suitable for official or important occasions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适合正式场合的；正规的；庄重的</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The dinner was a formal affair.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这是正式宴会。</a:t>
            </a:r>
          </a:p>
        </p:txBody>
      </p:sp>
      <p:sp>
        <p:nvSpPr>
          <p:cNvPr id="45" name="矩形 44"/>
          <p:cNvSpPr/>
          <p:nvPr/>
        </p:nvSpPr>
        <p:spPr>
          <a:xfrm>
            <a:off x="7431088" y="3257550"/>
            <a:ext cx="4516438" cy="452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photographer </a:t>
            </a:r>
            <a:r>
              <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fə'tɒgrəfə</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(r)/ n.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摄影师 </a:t>
            </a:r>
          </a:p>
        </p:txBody>
      </p:sp>
      <p:sp>
        <p:nvSpPr>
          <p:cNvPr id="46" name="矩形 45"/>
          <p:cNvSpPr/>
          <p:nvPr/>
        </p:nvSpPr>
        <p:spPr>
          <a:xfrm>
            <a:off x="7466013" y="3355975"/>
            <a:ext cx="4044950" cy="452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seller  </a:t>
            </a:r>
            <a:r>
              <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selə</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(r)/ n.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销售者；卖方 </a:t>
            </a:r>
          </a:p>
        </p:txBody>
      </p:sp>
      <p:graphicFrame>
        <p:nvGraphicFramePr>
          <p:cNvPr id="34839" name="表格 34838"/>
          <p:cNvGraphicFramePr/>
          <p:nvPr/>
        </p:nvGraphicFramePr>
        <p:xfrm>
          <a:off x="344488" y="2613025"/>
          <a:ext cx="1958975" cy="336550"/>
        </p:xfrm>
        <a:graphic>
          <a:graphicData uri="http://schemas.openxmlformats.org/drawingml/2006/table">
            <a:tbl>
              <a:tblPr/>
              <a:tblGrid>
                <a:gridCol w="1958975"/>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71" marR="91471" marT="45959" marB="45959">
                    <a:lnL>
                      <a:noFill/>
                    </a:lnL>
                    <a:lnR>
                      <a:noFill/>
                    </a:lnR>
                    <a:lnT>
                      <a:noFill/>
                    </a:lnT>
                    <a:lnB>
                      <a:noFill/>
                    </a:lnB>
                    <a:lnTlToBr>
                      <a:noFill/>
                    </a:lnTlToBr>
                    <a:lnBlToTr>
                      <a:noFill/>
                    </a:lnBlToTr>
                    <a:noFill/>
                  </a:tcPr>
                </a:tc>
              </a:tr>
            </a:tbl>
          </a:graphicData>
        </a:graphic>
      </p:graphicFrame>
      <p:graphicFrame>
        <p:nvGraphicFramePr>
          <p:cNvPr id="34841" name="表格 34840"/>
          <p:cNvGraphicFramePr/>
          <p:nvPr/>
        </p:nvGraphicFramePr>
        <p:xfrm>
          <a:off x="2576513" y="2590800"/>
          <a:ext cx="1344612" cy="334963"/>
        </p:xfrm>
        <a:graphic>
          <a:graphicData uri="http://schemas.openxmlformats.org/drawingml/2006/table">
            <a:tbl>
              <a:tblPr/>
              <a:tblGrid>
                <a:gridCol w="1344613"/>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87" marR="91487" marT="45657" marB="45657">
                    <a:lnL>
                      <a:noFill/>
                    </a:lnL>
                    <a:lnR>
                      <a:noFill/>
                    </a:lnR>
                    <a:lnT>
                      <a:noFill/>
                    </a:lnT>
                    <a:lnB>
                      <a:noFill/>
                    </a:lnB>
                    <a:lnTlToBr>
                      <a:noFill/>
                    </a:lnTlToBr>
                    <a:lnBlToTr>
                      <a:noFill/>
                    </a:lnBlToTr>
                    <a:noFill/>
                  </a:tcPr>
                </a:tc>
              </a:tr>
            </a:tbl>
          </a:graphicData>
        </a:graphic>
      </p:graphicFrame>
      <p:graphicFrame>
        <p:nvGraphicFramePr>
          <p:cNvPr id="34843" name="表格 34842"/>
          <p:cNvGraphicFramePr/>
          <p:nvPr/>
        </p:nvGraphicFramePr>
        <p:xfrm>
          <a:off x="5354638" y="3800475"/>
          <a:ext cx="958850" cy="336550"/>
        </p:xfrm>
        <a:graphic>
          <a:graphicData uri="http://schemas.openxmlformats.org/drawingml/2006/table">
            <a:tbl>
              <a:tblPr/>
              <a:tblGrid>
                <a:gridCol w="958850"/>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528" marR="91528" marT="45959" marB="45959">
                    <a:lnL>
                      <a:noFill/>
                    </a:lnL>
                    <a:lnR>
                      <a:noFill/>
                    </a:lnR>
                    <a:lnT>
                      <a:noFill/>
                    </a:lnT>
                    <a:lnB>
                      <a:noFill/>
                    </a:lnB>
                    <a:lnTlToBr>
                      <a:noFill/>
                    </a:lnTlToBr>
                    <a:lnBlToTr>
                      <a:noFill/>
                    </a:lnBlToTr>
                    <a:noFill/>
                  </a:tcPr>
                </a:tc>
              </a:tr>
            </a:tbl>
          </a:graphicData>
        </a:graphic>
      </p:graphicFrame>
      <p:graphicFrame>
        <p:nvGraphicFramePr>
          <p:cNvPr id="34845" name="表格 34844"/>
          <p:cNvGraphicFramePr/>
          <p:nvPr/>
        </p:nvGraphicFramePr>
        <p:xfrm>
          <a:off x="1439863" y="4560888"/>
          <a:ext cx="2147887" cy="336550"/>
        </p:xfrm>
        <a:graphic>
          <a:graphicData uri="http://schemas.openxmlformats.org/drawingml/2006/table">
            <a:tbl>
              <a:tblPr/>
              <a:tblGrid>
                <a:gridCol w="2147888"/>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525" marR="91525" marT="45959" marB="45959">
                    <a:lnL>
                      <a:noFill/>
                    </a:lnL>
                    <a:lnR>
                      <a:noFill/>
                    </a:lnR>
                    <a:lnT>
                      <a:noFill/>
                    </a:lnT>
                    <a:lnB>
                      <a:noFill/>
                    </a:lnB>
                    <a:lnTlToBr>
                      <a:noFill/>
                    </a:lnTlToBr>
                    <a:lnBlToTr>
                      <a:noFill/>
                    </a:lnBlToTr>
                    <a:noFill/>
                  </a:tcPr>
                </a:tc>
              </a:tr>
            </a:tbl>
          </a:graphicData>
        </a:graphic>
      </p:graphicFrame>
      <p:graphicFrame>
        <p:nvGraphicFramePr>
          <p:cNvPr id="34847" name="表格 34846"/>
          <p:cNvGraphicFramePr/>
          <p:nvPr/>
        </p:nvGraphicFramePr>
        <p:xfrm>
          <a:off x="2655888" y="5395913"/>
          <a:ext cx="931862" cy="336550"/>
        </p:xfrm>
        <a:graphic>
          <a:graphicData uri="http://schemas.openxmlformats.org/drawingml/2006/table">
            <a:tbl>
              <a:tblPr/>
              <a:tblGrid>
                <a:gridCol w="931863"/>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69" marR="91469" marT="45959" marB="45959">
                    <a:lnL>
                      <a:noFill/>
                    </a:lnL>
                    <a:lnR>
                      <a:noFill/>
                    </a:lnR>
                    <a:lnT>
                      <a:noFill/>
                    </a:lnT>
                    <a:lnB>
                      <a:noFill/>
                    </a:lnB>
                    <a:lnTlToBr>
                      <a:noFill/>
                    </a:lnTlToBr>
                    <a:lnBlToTr>
                      <a:noFill/>
                    </a:lnBlToTr>
                    <a:noFill/>
                  </a:tcPr>
                </a:tc>
              </a:tr>
            </a:tbl>
          </a:graphicData>
        </a:graphic>
      </p:graphicFrame>
      <p:graphicFrame>
        <p:nvGraphicFramePr>
          <p:cNvPr id="34849" name="表格 34848"/>
          <p:cNvGraphicFramePr/>
          <p:nvPr/>
        </p:nvGraphicFramePr>
        <p:xfrm>
          <a:off x="3652838" y="5749925"/>
          <a:ext cx="931862" cy="336550"/>
        </p:xfrm>
        <a:graphic>
          <a:graphicData uri="http://schemas.openxmlformats.org/drawingml/2006/table">
            <a:tbl>
              <a:tblPr/>
              <a:tblGrid>
                <a:gridCol w="931863"/>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69" marR="91469" marT="45959" marB="45959">
                    <a:lnL>
                      <a:noFill/>
                    </a:lnL>
                    <a:lnR>
                      <a:noFill/>
                    </a:lnR>
                    <a:lnT>
                      <a:noFill/>
                    </a:lnT>
                    <a:lnB>
                      <a:noFill/>
                    </a:lnB>
                    <a:lnTlToBr>
                      <a:noFill/>
                    </a:lnTlToBr>
                    <a:lnBlToTr>
                      <a:noFill/>
                    </a:lnBlToTr>
                    <a:noFill/>
                  </a:tcPr>
                </a:tc>
              </a:tr>
            </a:tbl>
          </a:graphicData>
        </a:graphic>
      </p:graphicFrame>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6"/>
                                        </p:tgtEl>
                                        <p:attrNameLst>
                                          <p:attrName>ppt_x</p:attrName>
                                        </p:attrNameLst>
                                      </p:cBhvr>
                                      <p:tavLst>
                                        <p:tav tm="0">
                                          <p:val>
                                            <p:strVal val="ppt_x"/>
                                          </p:val>
                                        </p:tav>
                                        <p:tav tm="100000">
                                          <p:val>
                                            <p:strVal val="ppt_x"/>
                                          </p:val>
                                        </p:tav>
                                      </p:tavLst>
                                    </p:anim>
                                    <p:anim calcmode="lin" valueType="num">
                                      <p:cBhvr additive="base">
                                        <p:cTn id="12" dur="500"/>
                                        <p:tgtEl>
                                          <p:spTgt spid="6"/>
                                        </p:tgtEl>
                                        <p:attrNameLst>
                                          <p:attrName>ppt_y</p:attrName>
                                        </p:attrNameLst>
                                      </p:cBhvr>
                                      <p:tavLst>
                                        <p:tav tm="0">
                                          <p:val>
                                            <p:strVal val="ppt_y"/>
                                          </p:val>
                                        </p:tav>
                                        <p:tav tm="100000">
                                          <p:val>
                                            <p:strVal val="1+ppt_h/2"/>
                                          </p:val>
                                        </p:tav>
                                      </p:tavLst>
                                    </p:anim>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3"/>
                                        </p:tgtEl>
                                      </p:cBhvr>
                                    </p:cmd>
                                  </p:childTnLst>
                                </p:cTn>
                              </p:par>
                            </p:childTnLst>
                          </p:cTn>
                        </p:par>
                      </p:childTnLst>
                    </p:cTn>
                  </p:par>
                </p:childTnLst>
              </p:cTn>
              <p:nextCondLst>
                <p:cond evt="onClick" delay="0">
                  <p:tgtEl>
                    <p:spTgt spid="3"/>
                  </p:tgtEl>
                </p:cond>
              </p:nextCondLst>
            </p:seq>
            <p:audio>
              <p:cMediaNode vol="80000">
                <p:cTn id="19" fill="hold" display="0">
                  <p:stCondLst>
                    <p:cond delay="indefinite"/>
                  </p:stCondLst>
                  <p:endCondLst>
                    <p:cond evt="onStopAudio" delay="0">
                      <p:tgtEl>
                        <p:sldTgt/>
                      </p:tgtEl>
                    </p:cond>
                  </p:endCondLst>
                </p:cTn>
                <p:tgtEl>
                  <p:spTgt spid="3"/>
                </p:tgtEl>
              </p:cMediaNode>
            </p:audio>
            <p:seq concurrent="1" nextAc="seek">
              <p:cTn id="20" restart="whenNotActive" fill="hold" evtFilter="cancelBubble" nodeType="interactiveSeq">
                <p:stCondLst>
                  <p:cond evt="onClick" delay="0">
                    <p:tgtEl>
                      <p:spTgt spid="102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 fill="hold"/>
                                        <p:tgtEl>
                                          <p:spTgt spid="3"/>
                                        </p:tgtEl>
                                      </p:cBhvr>
                                    </p:cmd>
                                  </p:childTnLst>
                                </p:cTn>
                              </p:par>
                            </p:childTnLst>
                          </p:cTn>
                        </p:par>
                      </p:childTnLst>
                    </p:cTn>
                  </p:par>
                </p:childTnLst>
              </p:cTn>
              <p:nextCondLst>
                <p:cond evt="onClick" delay="0">
                  <p:tgtEl>
                    <p:spTgt spid="1026"/>
                  </p:tgtEl>
                </p:cond>
              </p:nextCondLst>
            </p:seq>
            <p:seq concurrent="1" nextAc="seek">
              <p:cTn id="25" restart="whenNotActive" fill="hold" evtFilter="cancelBubble" nodeType="interactiveSeq">
                <p:stCondLst>
                  <p:cond evt="onClick" delay="0">
                    <p:tgtEl>
                      <p:spTgt spid="1027"/>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3"/>
                                        </p:tgtEl>
                                      </p:cBhvr>
                                    </p:cmd>
                                  </p:childTnLst>
                                </p:cTn>
                              </p:par>
                            </p:childTnLst>
                          </p:cTn>
                        </p:par>
                      </p:childTnLst>
                    </p:cTn>
                  </p:par>
                </p:childTnLst>
              </p:cTn>
              <p:nextCondLst>
                <p:cond evt="onClick" delay="0">
                  <p:tgtEl>
                    <p:spTgt spid="1027"/>
                  </p:tgtEl>
                </p:cond>
              </p:nextCondLst>
            </p:seq>
            <p:seq concurrent="1" nextAc="seek">
              <p:cTn id="30" restart="whenNotActive" fill="hold" evtFilter="cancelBubble" nodeType="interactiveSeq">
                <p:stCondLst>
                  <p:cond evt="onClick" delay="0">
                    <p:tgtEl>
                      <p:spTgt spid="20493"/>
                    </p:tgtEl>
                  </p:cond>
                </p:stCondLst>
                <p:endSync evt="end" delay="0">
                  <p:rtn val="all"/>
                </p:endSync>
                <p:childTnLst>
                  <p:par>
                    <p:cTn id="31" fill="hold">
                      <p:stCondLst>
                        <p:cond delay="0"/>
                      </p:stCondLst>
                      <p:childTnLst>
                        <p:par>
                          <p:cTn id="32" fill="hold">
                            <p:stCondLst>
                              <p:cond delay="0"/>
                            </p:stCondLst>
                            <p:childTnLst>
                              <p:par>
                                <p:cTn id="33" presetID="3" presetClass="mediacall" presetSubtype="0" fill="hold" nodeType="clickEffect">
                                  <p:stCondLst>
                                    <p:cond delay="0"/>
                                  </p:stCondLst>
                                  <p:childTnLst>
                                    <p:cmd type="call" cmd="stop">
                                      <p:cBhvr>
                                        <p:cTn id="34" dur="1" fill="hold"/>
                                        <p:tgtEl>
                                          <p:spTgt spid="3"/>
                                        </p:tgtEl>
                                      </p:cBhvr>
                                    </p:cmd>
                                  </p:childTnLst>
                                </p:cTn>
                              </p:par>
                            </p:childTnLst>
                          </p:cTn>
                        </p:par>
                      </p:childTnLst>
                    </p:cTn>
                  </p:par>
                </p:childTnLst>
              </p:cTn>
              <p:nextCondLst>
                <p:cond evt="onClick" delay="0">
                  <p:tgtEl>
                    <p:spTgt spid="20493"/>
                  </p:tgtEl>
                </p:cond>
              </p:nextCondLst>
            </p:seq>
            <p:seq concurrent="1" nextAc="seek">
              <p:cTn id="35" restart="whenNotActive" fill="hold" evtFilter="cancelBubble" nodeType="interactiveSeq">
                <p:stCondLst>
                  <p:cond evt="onClick" delay="0">
                    <p:tgtEl>
                      <p:spTgt spid="34824"/>
                    </p:tgtEl>
                  </p:cond>
                </p:stCondLst>
                <p:endSync evt="end" delay="0">
                  <p:rtn val="all"/>
                </p:endSync>
                <p:childTnLst>
                  <p:par>
                    <p:cTn id="36" fill="hold">
                      <p:stCondLst>
                        <p:cond delay="0"/>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1000"/>
                                        <p:tgtEl>
                                          <p:spTgt spid="45"/>
                                        </p:tgtEl>
                                      </p:cBhvr>
                                    </p:animEffect>
                                    <p:anim calcmode="lin" valueType="num">
                                      <p:cBhvr>
                                        <p:cTn id="41" dur="1000" fill="hold"/>
                                        <p:tgtEl>
                                          <p:spTgt spid="45"/>
                                        </p:tgtEl>
                                        <p:attrNameLst>
                                          <p:attrName>ppt_x</p:attrName>
                                        </p:attrNameLst>
                                      </p:cBhvr>
                                      <p:tavLst>
                                        <p:tav tm="0">
                                          <p:val>
                                            <p:strVal val="#ppt_x"/>
                                          </p:val>
                                        </p:tav>
                                        <p:tav tm="100000">
                                          <p:val>
                                            <p:strVal val="#ppt_x"/>
                                          </p:val>
                                        </p:tav>
                                      </p:tavLst>
                                    </p:anim>
                                    <p:anim calcmode="lin" valueType="num">
                                      <p:cBhvr>
                                        <p:cTn id="4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1" nodeType="clickEffect">
                                  <p:stCondLst>
                                    <p:cond delay="0"/>
                                  </p:stCondLst>
                                  <p:childTnLst>
                                    <p:animEffect transition="out" filter="wipe(down)">
                                      <p:cBhvr>
                                        <p:cTn id="46" dur="500"/>
                                        <p:tgtEl>
                                          <p:spTgt spid="45"/>
                                        </p:tgtEl>
                                      </p:cBhvr>
                                    </p:animEffect>
                                    <p:set>
                                      <p:cBhvr>
                                        <p:cTn id="4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4824"/>
                  </p:tgtEl>
                </p:cond>
              </p:nextCondLst>
            </p:seq>
            <p:seq concurrent="1" nextAc="seek">
              <p:cTn id="48" restart="whenNotActive" fill="hold" evtFilter="cancelBubble" nodeType="interactiveSeq">
                <p:stCondLst>
                  <p:cond evt="onClick" delay="0">
                    <p:tgtEl>
                      <p:spTgt spid="34839"/>
                    </p:tgtEl>
                  </p:cond>
                </p:stCondLst>
                <p:endSync evt="end" delay="0">
                  <p:rtn val="all"/>
                </p:endSync>
                <p:childTnLst>
                  <p:par>
                    <p:cTn id="49" fill="hold">
                      <p:stCondLst>
                        <p:cond delay="0"/>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1000"/>
                                        <p:tgtEl>
                                          <p:spTgt spid="40"/>
                                        </p:tgtEl>
                                      </p:cBhvr>
                                    </p:animEffect>
                                    <p:anim calcmode="lin" valueType="num">
                                      <p:cBhvr>
                                        <p:cTn id="54" dur="1000" fill="hold"/>
                                        <p:tgtEl>
                                          <p:spTgt spid="40"/>
                                        </p:tgtEl>
                                        <p:attrNameLst>
                                          <p:attrName>ppt_x</p:attrName>
                                        </p:attrNameLst>
                                      </p:cBhvr>
                                      <p:tavLst>
                                        <p:tav tm="0">
                                          <p:val>
                                            <p:strVal val="#ppt_x"/>
                                          </p:val>
                                        </p:tav>
                                        <p:tav tm="100000">
                                          <p:val>
                                            <p:strVal val="#ppt_x"/>
                                          </p:val>
                                        </p:tav>
                                      </p:tavLst>
                                    </p:anim>
                                    <p:anim calcmode="lin" valueType="num">
                                      <p:cBhvr>
                                        <p:cTn id="5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xit" presetSubtype="4" fill="hold" grpId="1" nodeType="clickEffect">
                                  <p:stCondLst>
                                    <p:cond delay="0"/>
                                  </p:stCondLst>
                                  <p:childTnLst>
                                    <p:animEffect transition="out" filter="wipe(down)">
                                      <p:cBhvr>
                                        <p:cTn id="59" dur="500"/>
                                        <p:tgtEl>
                                          <p:spTgt spid="40"/>
                                        </p:tgtEl>
                                      </p:cBhvr>
                                    </p:animEffect>
                                    <p:set>
                                      <p:cBhvr>
                                        <p:cTn id="6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4839"/>
                  </p:tgtEl>
                </p:cond>
              </p:nextCondLst>
            </p:seq>
            <p:seq concurrent="1" nextAc="seek">
              <p:cTn id="61" restart="whenNotActive" fill="hold" evtFilter="cancelBubble" nodeType="interactiveSeq">
                <p:stCondLst>
                  <p:cond evt="onClick" delay="0">
                    <p:tgtEl>
                      <p:spTgt spid="34841"/>
                    </p:tgtEl>
                  </p:cond>
                </p:stCondLst>
                <p:endSync evt="end" delay="0">
                  <p:rtn val="all"/>
                </p:endSync>
                <p:childTnLst>
                  <p:par>
                    <p:cTn id="62" fill="hold">
                      <p:stCondLst>
                        <p:cond delay="0"/>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1000"/>
                                        <p:tgtEl>
                                          <p:spTgt spid="34"/>
                                        </p:tgtEl>
                                      </p:cBhvr>
                                    </p:animEffect>
                                    <p:anim calcmode="lin" valueType="num">
                                      <p:cBhvr>
                                        <p:cTn id="67" dur="1000" fill="hold"/>
                                        <p:tgtEl>
                                          <p:spTgt spid="34"/>
                                        </p:tgtEl>
                                        <p:attrNameLst>
                                          <p:attrName>ppt_x</p:attrName>
                                        </p:attrNameLst>
                                      </p:cBhvr>
                                      <p:tavLst>
                                        <p:tav tm="0">
                                          <p:val>
                                            <p:strVal val="#ppt_x"/>
                                          </p:val>
                                        </p:tav>
                                        <p:tav tm="100000">
                                          <p:val>
                                            <p:strVal val="#ppt_x"/>
                                          </p:val>
                                        </p:tav>
                                      </p:tavLst>
                                    </p:anim>
                                    <p:anim calcmode="lin" valueType="num">
                                      <p:cBhvr>
                                        <p:cTn id="6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xit" presetSubtype="4" fill="hold" grpId="1" nodeType="clickEffect">
                                  <p:stCondLst>
                                    <p:cond delay="0"/>
                                  </p:stCondLst>
                                  <p:childTnLst>
                                    <p:animEffect transition="out" filter="wipe(down)">
                                      <p:cBhvr>
                                        <p:cTn id="72" dur="500"/>
                                        <p:tgtEl>
                                          <p:spTgt spid="34"/>
                                        </p:tgtEl>
                                      </p:cBhvr>
                                    </p:animEffect>
                                    <p:set>
                                      <p:cBhvr>
                                        <p:cTn id="7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841"/>
                  </p:tgtEl>
                </p:cond>
              </p:nextCondLst>
            </p:seq>
            <p:seq concurrent="1" nextAc="seek">
              <p:cTn id="74" restart="whenNotActive" fill="hold" evtFilter="cancelBubble" nodeType="interactiveSeq">
                <p:stCondLst>
                  <p:cond evt="onClick" delay="0">
                    <p:tgtEl>
                      <p:spTgt spid="34843"/>
                    </p:tgtEl>
                  </p:cond>
                </p:stCondLst>
                <p:endSync evt="end" delay="0">
                  <p:rtn val="all"/>
                </p:endSync>
                <p:childTnLst>
                  <p:par>
                    <p:cTn id="75" fill="hold">
                      <p:stCondLst>
                        <p:cond delay="0"/>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fade">
                                      <p:cBhvr>
                                        <p:cTn id="79" dur="1000"/>
                                        <p:tgtEl>
                                          <p:spTgt spid="46"/>
                                        </p:tgtEl>
                                      </p:cBhvr>
                                    </p:animEffect>
                                    <p:anim calcmode="lin" valueType="num">
                                      <p:cBhvr>
                                        <p:cTn id="80" dur="1000" fill="hold"/>
                                        <p:tgtEl>
                                          <p:spTgt spid="46"/>
                                        </p:tgtEl>
                                        <p:attrNameLst>
                                          <p:attrName>ppt_x</p:attrName>
                                        </p:attrNameLst>
                                      </p:cBhvr>
                                      <p:tavLst>
                                        <p:tav tm="0">
                                          <p:val>
                                            <p:strVal val="#ppt_x"/>
                                          </p:val>
                                        </p:tav>
                                        <p:tav tm="100000">
                                          <p:val>
                                            <p:strVal val="#ppt_x"/>
                                          </p:val>
                                        </p:tav>
                                      </p:tavLst>
                                    </p:anim>
                                    <p:anim calcmode="lin" valueType="num">
                                      <p:cBhvr>
                                        <p:cTn id="8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2" presetClass="exit" presetSubtype="4" fill="hold" grpId="1" nodeType="clickEffect">
                                  <p:stCondLst>
                                    <p:cond delay="0"/>
                                  </p:stCondLst>
                                  <p:childTnLst>
                                    <p:animEffect transition="out" filter="wipe(down)">
                                      <p:cBhvr>
                                        <p:cTn id="85" dur="500"/>
                                        <p:tgtEl>
                                          <p:spTgt spid="46"/>
                                        </p:tgtEl>
                                      </p:cBhvr>
                                    </p:animEffect>
                                    <p:set>
                                      <p:cBhvr>
                                        <p:cTn id="86"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4843"/>
                  </p:tgtEl>
                </p:cond>
              </p:nextCondLst>
            </p:seq>
            <p:seq concurrent="1" nextAc="seek">
              <p:cTn id="87" restart="whenNotActive" fill="hold" evtFilter="cancelBubble" nodeType="interactiveSeq">
                <p:stCondLst>
                  <p:cond evt="onClick" delay="0">
                    <p:tgtEl>
                      <p:spTgt spid="34845"/>
                    </p:tgtEl>
                  </p:cond>
                </p:stCondLst>
                <p:endSync evt="end" delay="0">
                  <p:rtn val="all"/>
                </p:endSync>
                <p:childTnLst>
                  <p:par>
                    <p:cTn id="88" fill="hold">
                      <p:stCondLst>
                        <p:cond delay="0"/>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fade">
                                      <p:cBhvr>
                                        <p:cTn id="92" dur="1000"/>
                                        <p:tgtEl>
                                          <p:spTgt spid="41"/>
                                        </p:tgtEl>
                                      </p:cBhvr>
                                    </p:animEffect>
                                    <p:anim calcmode="lin" valueType="num">
                                      <p:cBhvr>
                                        <p:cTn id="93" dur="1000" fill="hold"/>
                                        <p:tgtEl>
                                          <p:spTgt spid="41"/>
                                        </p:tgtEl>
                                        <p:attrNameLst>
                                          <p:attrName>ppt_x</p:attrName>
                                        </p:attrNameLst>
                                      </p:cBhvr>
                                      <p:tavLst>
                                        <p:tav tm="0">
                                          <p:val>
                                            <p:strVal val="#ppt_x"/>
                                          </p:val>
                                        </p:tav>
                                        <p:tav tm="100000">
                                          <p:val>
                                            <p:strVal val="#ppt_x"/>
                                          </p:val>
                                        </p:tav>
                                      </p:tavLst>
                                    </p:anim>
                                    <p:anim calcmode="lin" valueType="num">
                                      <p:cBhvr>
                                        <p:cTn id="9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2" presetClass="exit" presetSubtype="4" fill="hold" grpId="1" nodeType="clickEffect">
                                  <p:stCondLst>
                                    <p:cond delay="0"/>
                                  </p:stCondLst>
                                  <p:childTnLst>
                                    <p:animEffect transition="out" filter="wipe(down)">
                                      <p:cBhvr>
                                        <p:cTn id="98" dur="500"/>
                                        <p:tgtEl>
                                          <p:spTgt spid="41"/>
                                        </p:tgtEl>
                                      </p:cBhvr>
                                    </p:animEffect>
                                    <p:set>
                                      <p:cBhvr>
                                        <p:cTn id="9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4845"/>
                  </p:tgtEl>
                </p:cond>
              </p:nextCondLst>
            </p:seq>
            <p:seq concurrent="1" nextAc="seek">
              <p:cTn id="100" restart="whenNotActive" fill="hold" evtFilter="cancelBubble" nodeType="interactiveSeq">
                <p:stCondLst>
                  <p:cond evt="onClick" delay="0">
                    <p:tgtEl>
                      <p:spTgt spid="34847"/>
                    </p:tgtEl>
                  </p:cond>
                </p:stCondLst>
                <p:endSync evt="end" delay="0">
                  <p:rtn val="all"/>
                </p:endSync>
                <p:childTnLst>
                  <p:par>
                    <p:cTn id="101" fill="hold">
                      <p:stCondLst>
                        <p:cond delay="0"/>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43"/>
                                        </p:tgtEl>
                                        <p:attrNameLst>
                                          <p:attrName>style.visibility</p:attrName>
                                        </p:attrNameLst>
                                      </p:cBhvr>
                                      <p:to>
                                        <p:strVal val="visible"/>
                                      </p:to>
                                    </p:set>
                                    <p:animEffect transition="in" filter="fade">
                                      <p:cBhvr>
                                        <p:cTn id="105" dur="1000"/>
                                        <p:tgtEl>
                                          <p:spTgt spid="43"/>
                                        </p:tgtEl>
                                      </p:cBhvr>
                                    </p:animEffect>
                                    <p:anim calcmode="lin" valueType="num">
                                      <p:cBhvr>
                                        <p:cTn id="106" dur="1000" fill="hold"/>
                                        <p:tgtEl>
                                          <p:spTgt spid="43"/>
                                        </p:tgtEl>
                                        <p:attrNameLst>
                                          <p:attrName>ppt_x</p:attrName>
                                        </p:attrNameLst>
                                      </p:cBhvr>
                                      <p:tavLst>
                                        <p:tav tm="0">
                                          <p:val>
                                            <p:strVal val="#ppt_x"/>
                                          </p:val>
                                        </p:tav>
                                        <p:tav tm="100000">
                                          <p:val>
                                            <p:strVal val="#ppt_x"/>
                                          </p:val>
                                        </p:tav>
                                      </p:tavLst>
                                    </p:anim>
                                    <p:anim calcmode="lin" valueType="num">
                                      <p:cBhvr>
                                        <p:cTn id="10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2" presetClass="exit" presetSubtype="4" fill="hold" grpId="1" nodeType="clickEffect">
                                  <p:stCondLst>
                                    <p:cond delay="0"/>
                                  </p:stCondLst>
                                  <p:childTnLst>
                                    <p:animEffect transition="out" filter="wipe(down)">
                                      <p:cBhvr>
                                        <p:cTn id="111" dur="500"/>
                                        <p:tgtEl>
                                          <p:spTgt spid="43"/>
                                        </p:tgtEl>
                                      </p:cBhvr>
                                    </p:animEffect>
                                    <p:set>
                                      <p:cBhvr>
                                        <p:cTn id="112"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34847"/>
                  </p:tgtEl>
                </p:cond>
              </p:nextCondLst>
            </p:seq>
            <p:seq concurrent="1" nextAc="seek">
              <p:cTn id="113" restart="whenNotActive" fill="hold" evtFilter="cancelBubble" nodeType="interactiveSeq">
                <p:stCondLst>
                  <p:cond evt="onClick" delay="0">
                    <p:tgtEl>
                      <p:spTgt spid="34849"/>
                    </p:tgtEl>
                  </p:cond>
                </p:stCondLst>
                <p:endSync evt="end" delay="0">
                  <p:rtn val="all"/>
                </p:endSync>
                <p:childTnLst>
                  <p:par>
                    <p:cTn id="114" fill="hold">
                      <p:stCondLst>
                        <p:cond delay="0"/>
                      </p:stCondLst>
                      <p:childTnLst>
                        <p:par>
                          <p:cTn id="115" fill="hold">
                            <p:stCondLst>
                              <p:cond delay="0"/>
                            </p:stCondLst>
                            <p:childTnLst>
                              <p:par>
                                <p:cTn id="116" presetID="42" presetClass="entr" presetSubtype="0" fill="hold" grpId="0" nodeType="clickEffect">
                                  <p:stCondLst>
                                    <p:cond delay="0"/>
                                  </p:stCondLst>
                                  <p:childTnLst>
                                    <p:set>
                                      <p:cBhvr>
                                        <p:cTn id="117" dur="1" fill="hold">
                                          <p:stCondLst>
                                            <p:cond delay="0"/>
                                          </p:stCondLst>
                                        </p:cTn>
                                        <p:tgtEl>
                                          <p:spTgt spid="44"/>
                                        </p:tgtEl>
                                        <p:attrNameLst>
                                          <p:attrName>style.visibility</p:attrName>
                                        </p:attrNameLst>
                                      </p:cBhvr>
                                      <p:to>
                                        <p:strVal val="visible"/>
                                      </p:to>
                                    </p:set>
                                    <p:animEffect transition="in" filter="fade">
                                      <p:cBhvr>
                                        <p:cTn id="118" dur="1000"/>
                                        <p:tgtEl>
                                          <p:spTgt spid="44"/>
                                        </p:tgtEl>
                                      </p:cBhvr>
                                    </p:animEffect>
                                    <p:anim calcmode="lin" valueType="num">
                                      <p:cBhvr>
                                        <p:cTn id="119" dur="1000" fill="hold"/>
                                        <p:tgtEl>
                                          <p:spTgt spid="44"/>
                                        </p:tgtEl>
                                        <p:attrNameLst>
                                          <p:attrName>ppt_x</p:attrName>
                                        </p:attrNameLst>
                                      </p:cBhvr>
                                      <p:tavLst>
                                        <p:tav tm="0">
                                          <p:val>
                                            <p:strVal val="#ppt_x"/>
                                          </p:val>
                                        </p:tav>
                                        <p:tav tm="100000">
                                          <p:val>
                                            <p:strVal val="#ppt_x"/>
                                          </p:val>
                                        </p:tav>
                                      </p:tavLst>
                                    </p:anim>
                                    <p:anim calcmode="lin" valueType="num">
                                      <p:cBhvr>
                                        <p:cTn id="12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2" presetClass="exit" presetSubtype="4" fill="hold" grpId="1" nodeType="clickEffect">
                                  <p:stCondLst>
                                    <p:cond delay="0"/>
                                  </p:stCondLst>
                                  <p:childTnLst>
                                    <p:animEffect transition="out" filter="wipe(down)">
                                      <p:cBhvr>
                                        <p:cTn id="124" dur="500"/>
                                        <p:tgtEl>
                                          <p:spTgt spid="44"/>
                                        </p:tgtEl>
                                      </p:cBhvr>
                                    </p:animEffect>
                                    <p:set>
                                      <p:cBhvr>
                                        <p:cTn id="125"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34849"/>
                  </p:tgtEl>
                </p:cond>
              </p:nextCondLst>
            </p:seq>
          </p:childTnLst>
        </p:cTn>
      </p:par>
    </p:tnLst>
    <p:bldLst>
      <p:bldP spid="6" grpId="0" animBg="1"/>
      <p:bldP spid="6" grpId="1" animBg="1"/>
      <p:bldP spid="34" grpId="0" animBg="1"/>
      <p:bldP spid="34" grpId="1" animBg="1"/>
      <p:bldP spid="40" grpId="0" animBg="1"/>
      <p:bldP spid="40" grpId="1" animBg="1"/>
      <p:bldP spid="41" grpId="0" animBg="1"/>
      <p:bldP spid="41" grpId="1" animBg="1"/>
      <p:bldP spid="43" grpId="0" animBg="1"/>
      <p:bldP spid="43" grpId="1" animBg="1"/>
      <p:bldP spid="44" grpId="0" animBg="1"/>
      <p:bldP spid="44" grpId="1" animBg="1"/>
      <p:bldP spid="45" grpId="0" animBg="1"/>
      <p:bldP spid="45" grpId="1" animBg="1"/>
      <p:bldP spid="46" grpId="0" animBg="1"/>
      <p:bldP spid="46"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35843"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35845" name="组合 7"/>
          <p:cNvGrpSpPr/>
          <p:nvPr/>
        </p:nvGrpSpPr>
        <p:grpSpPr>
          <a:xfrm flipH="1">
            <a:off x="7938" y="1273175"/>
            <a:ext cx="6108700" cy="363538"/>
            <a:chOff x="283681" y="2459690"/>
            <a:chExt cx="6109250" cy="363336"/>
          </a:xfrm>
        </p:grpSpPr>
        <p:cxnSp>
          <p:nvCxnSpPr>
            <p:cNvPr id="35881"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35882"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35883"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438775"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Reading 2</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2535" name="矩形 3"/>
          <p:cNvSpPr>
            <a:spLocks noChangeArrowheads="1"/>
          </p:cNvSpPr>
          <p:nvPr/>
        </p:nvSpPr>
        <p:spPr bwMode="auto">
          <a:xfrm>
            <a:off x="817563" y="1938338"/>
            <a:ext cx="5497513" cy="409098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just"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Early </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 her travels, Hollander was surprised when a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professional</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6</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contact</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7</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Amy </a:t>
            </a:r>
            <a:r>
              <a:rPr kumimoji="0" lang="en-US" altLang="zh-CN" sz="2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Munger</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designer</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8</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in Houston, Texas,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responded</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9</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to her message about the project by inviting Hollander to stay in her home for the weekend. When Hollander arrived, </a:t>
            </a:r>
            <a:r>
              <a:rPr kumimoji="0" lang="en-US" altLang="zh-CN" sz="2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Munger</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had to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leave for</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an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appointment</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10</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but she gave Hollander a set of keys and told her “to </a:t>
            </a:r>
            <a:r>
              <a:rPr kumimoji="0" lang="en-US" altLang="zh-CN" sz="2000" b="0" i="0" u="sng"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make herself at home</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Munger</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brought Hollander to a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traditional</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11</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Texas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rodeo</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12</a:t>
            </a: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introduced Hollander to her parents and sisters. </a:t>
            </a:r>
            <a:endParaRPr kumimoji="0" lang="en-US" altLang="zh-CN" sz="2000" b="0" i="0" u="none" strike="noStrike" kern="12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矩形 1"/>
          <p:cNvSpPr/>
          <p:nvPr/>
        </p:nvSpPr>
        <p:spPr>
          <a:xfrm>
            <a:off x="6840538" y="2606675"/>
            <a:ext cx="4811713" cy="2613025"/>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旅途初期，当她与德克萨斯州休斯顿市的一名设计师艾米</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芒格在因工作联系时，她惊奇地发现，艾米对她的计划做出了回应，并邀请她来家度周末。当霍兰德到达时，芒格给了她一套钥匙并让她把这里当做自己家。芒格带霍兰德去看了传统的德克萨斯竞技表演，并把霍兰德介绍给父母和姐妹。</a:t>
            </a:r>
            <a:endParaRPr kumimoji="0" lang="zh-CN"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pic>
        <p:nvPicPr>
          <p:cNvPr id="22" name="图片 21"/>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27"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33"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39"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graphicFrame>
        <p:nvGraphicFramePr>
          <p:cNvPr id="35853" name="表格 35852"/>
          <p:cNvGraphicFramePr/>
          <p:nvPr/>
        </p:nvGraphicFramePr>
        <p:xfrm>
          <a:off x="1785938" y="2452688"/>
          <a:ext cx="1431925" cy="334962"/>
        </p:xfrm>
        <a:graphic>
          <a:graphicData uri="http://schemas.openxmlformats.org/drawingml/2006/table">
            <a:tbl>
              <a:tblPr/>
              <a:tblGrid>
                <a:gridCol w="1431925"/>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581" marR="91581" marT="45553" marB="45553">
                    <a:lnL>
                      <a:noFill/>
                    </a:lnL>
                    <a:lnR>
                      <a:noFill/>
                    </a:lnR>
                    <a:lnT>
                      <a:noFill/>
                    </a:lnT>
                    <a:lnB>
                      <a:noFill/>
                    </a:lnB>
                    <a:lnTlToBr>
                      <a:noFill/>
                    </a:lnTlToBr>
                    <a:lnBlToTr>
                      <a:noFill/>
                    </a:lnBlToTr>
                    <a:noFill/>
                  </a:tcPr>
                </a:tc>
              </a:tr>
            </a:tbl>
          </a:graphicData>
        </a:graphic>
      </p:graphicFrame>
      <p:pic>
        <p:nvPicPr>
          <p:cNvPr id="3" name="A-2.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363450" y="685800"/>
            <a:ext cx="487363" cy="487363"/>
          </a:xfrm>
          <a:prstGeom prst="rect">
            <a:avLst/>
          </a:prstGeom>
          <a:noFill/>
          <a:ln w="9525">
            <a:noFill/>
          </a:ln>
        </p:spPr>
      </p:pic>
      <p:sp>
        <p:nvSpPr>
          <p:cNvPr id="28" name="矩形 27"/>
          <p:cNvSpPr/>
          <p:nvPr/>
        </p:nvSpPr>
        <p:spPr>
          <a:xfrm>
            <a:off x="6816725" y="2678113"/>
            <a:ext cx="4518025" cy="2611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professional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prəˈfeʃənl</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adj. connected with a job that needs special training or skill, especially one that needs a high level of education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职业的；专业的</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professional qualifications / skills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专业资格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技能</a:t>
            </a:r>
          </a:p>
        </p:txBody>
      </p:sp>
      <p:sp>
        <p:nvSpPr>
          <p:cNvPr id="42" name="矩形 41"/>
          <p:cNvSpPr/>
          <p:nvPr/>
        </p:nvSpPr>
        <p:spPr>
          <a:xfrm>
            <a:off x="6578600" y="1035050"/>
            <a:ext cx="5151438" cy="51308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contact   </a:t>
            </a:r>
            <a:r>
              <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/ˈ</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kɒntækt</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/n.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 the act of communicating with sb., especially regularly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（尤指经常的）联系，联络</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with sb. / ~ between A and B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与</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联系，</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与</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之间的联系</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I don’t have much contact with my uncle.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我和叔父甚少联系。</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 the state of touching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触摸；接触</a:t>
            </a:r>
            <a:endPar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a fear of physical contact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对身体接触的恐惧感</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v. to communicate with sb., for example by telephone or letter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联系，联络（如用电话或信件）</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I’ve been trying to contact you all day.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我整天一直在设法与你联系。</a:t>
            </a:r>
          </a:p>
        </p:txBody>
      </p:sp>
      <p:sp>
        <p:nvSpPr>
          <p:cNvPr id="43" name="矩形 42"/>
          <p:cNvSpPr/>
          <p:nvPr/>
        </p:nvSpPr>
        <p:spPr>
          <a:xfrm>
            <a:off x="6699250" y="2620963"/>
            <a:ext cx="4516438" cy="2251075"/>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respond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rɪˈspɒnd</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v.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(rather formal) to give a spoken or written answer to sb. /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（口头或书面）回答，回应</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to sb. /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回应</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，对</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予以回应</a:t>
            </a:r>
          </a:p>
        </p:txBody>
      </p:sp>
      <p:sp>
        <p:nvSpPr>
          <p:cNvPr id="44" name="矩形 43"/>
          <p:cNvSpPr/>
          <p:nvPr/>
        </p:nvSpPr>
        <p:spPr>
          <a:xfrm>
            <a:off x="6872288" y="2922588"/>
            <a:ext cx="4183063" cy="15319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leave for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出发去（某地）；奔赴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He will leave for Shanghai on Friday.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他星期五去上海。</a:t>
            </a:r>
          </a:p>
        </p:txBody>
      </p:sp>
      <p:sp>
        <p:nvSpPr>
          <p:cNvPr id="45" name="矩形 44"/>
          <p:cNvSpPr/>
          <p:nvPr/>
        </p:nvSpPr>
        <p:spPr>
          <a:xfrm>
            <a:off x="6953250" y="2182813"/>
            <a:ext cx="4181475" cy="333216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appointment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əˈpɔɪntmənt</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n.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 formal arrangement to meet or visit sb. at a particular time, especially for a reason connected with their work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约会；预约；约定</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She made an appointment for her son to see the doctor.</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她为儿子约定了看医生的时间。</a:t>
            </a:r>
          </a:p>
        </p:txBody>
      </p:sp>
      <p:sp>
        <p:nvSpPr>
          <p:cNvPr id="46" name="矩形 45"/>
          <p:cNvSpPr/>
          <p:nvPr/>
        </p:nvSpPr>
        <p:spPr>
          <a:xfrm>
            <a:off x="6835775" y="2609850"/>
            <a:ext cx="4181475" cy="225266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make herself at home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随便，无拘束</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Make the strangers feel at home and care about others more than oneself.</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要使陌生人感到亲切，关心别人胜过关心自己。</a:t>
            </a:r>
          </a:p>
        </p:txBody>
      </p:sp>
      <p:sp>
        <p:nvSpPr>
          <p:cNvPr id="47" name="矩形 46"/>
          <p:cNvSpPr/>
          <p:nvPr/>
        </p:nvSpPr>
        <p:spPr>
          <a:xfrm>
            <a:off x="6977063" y="2241550"/>
            <a:ext cx="4181475" cy="3330575"/>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traditional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trəˈdɪʃənl</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adj.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being part of the beliefs, customs or way of life of a particular group of people, that have not changed for a long time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传统的；习俗的；惯例的</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It’s traditional in America to eat turkey on Thanksgiving Day.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感恩节时吃火鸡是美国的传统。</a:t>
            </a:r>
          </a:p>
        </p:txBody>
      </p:sp>
      <p:sp>
        <p:nvSpPr>
          <p:cNvPr id="48" name="矩形 47"/>
          <p:cNvSpPr/>
          <p:nvPr/>
        </p:nvSpPr>
        <p:spPr>
          <a:xfrm>
            <a:off x="7024688" y="3195638"/>
            <a:ext cx="3784600" cy="81121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designer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dɪ'zaɪnə</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(r)/ n.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设计师；设计者 </a:t>
            </a:r>
          </a:p>
        </p:txBody>
      </p:sp>
      <p:sp>
        <p:nvSpPr>
          <p:cNvPr id="49" name="矩形 48"/>
          <p:cNvSpPr/>
          <p:nvPr/>
        </p:nvSpPr>
        <p:spPr>
          <a:xfrm>
            <a:off x="7332663" y="3262313"/>
            <a:ext cx="2832100" cy="81121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rodeo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rəʊdiəʊ</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n.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竞技表演 </a:t>
            </a:r>
          </a:p>
        </p:txBody>
      </p:sp>
      <p:graphicFrame>
        <p:nvGraphicFramePr>
          <p:cNvPr id="35865" name="表格 35864"/>
          <p:cNvGraphicFramePr/>
          <p:nvPr/>
        </p:nvGraphicFramePr>
        <p:xfrm>
          <a:off x="3308350" y="2438400"/>
          <a:ext cx="1047750" cy="334963"/>
        </p:xfrm>
        <a:graphic>
          <a:graphicData uri="http://schemas.openxmlformats.org/drawingml/2006/table">
            <a:tbl>
              <a:tblPr/>
              <a:tblGrid>
                <a:gridCol w="1047750"/>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593" marR="91593" marT="45553" marB="45553">
                    <a:lnL>
                      <a:noFill/>
                    </a:lnL>
                    <a:lnR>
                      <a:noFill/>
                    </a:lnR>
                    <a:lnT>
                      <a:noFill/>
                    </a:lnT>
                    <a:lnB>
                      <a:noFill/>
                    </a:lnB>
                    <a:lnTlToBr>
                      <a:noFill/>
                    </a:lnTlToBr>
                    <a:lnBlToTr>
                      <a:noFill/>
                    </a:lnBlToTr>
                    <a:noFill/>
                  </a:tcPr>
                </a:tc>
              </a:tr>
            </a:tbl>
          </a:graphicData>
        </a:graphic>
      </p:graphicFrame>
      <p:graphicFrame>
        <p:nvGraphicFramePr>
          <p:cNvPr id="35867" name="表格 35866"/>
          <p:cNvGraphicFramePr/>
          <p:nvPr/>
        </p:nvGraphicFramePr>
        <p:xfrm>
          <a:off x="825500" y="2801938"/>
          <a:ext cx="1139825" cy="334962"/>
        </p:xfrm>
        <a:graphic>
          <a:graphicData uri="http://schemas.openxmlformats.org/drawingml/2006/table">
            <a:tbl>
              <a:tblPr/>
              <a:tblGrid>
                <a:gridCol w="1139825"/>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582" marR="91582" marT="45553" marB="45553">
                    <a:lnL>
                      <a:noFill/>
                    </a:lnL>
                    <a:lnR>
                      <a:noFill/>
                    </a:lnR>
                    <a:lnT>
                      <a:noFill/>
                    </a:lnT>
                    <a:lnB>
                      <a:noFill/>
                    </a:lnB>
                    <a:lnTlToBr>
                      <a:noFill/>
                    </a:lnTlToBr>
                    <a:lnBlToTr>
                      <a:noFill/>
                    </a:lnBlToTr>
                    <a:noFill/>
                  </a:tcPr>
                </a:tc>
              </a:tr>
            </a:tbl>
          </a:graphicData>
        </a:graphic>
      </p:graphicFrame>
      <p:graphicFrame>
        <p:nvGraphicFramePr>
          <p:cNvPr id="35869" name="表格 35868"/>
          <p:cNvGraphicFramePr/>
          <p:nvPr/>
        </p:nvGraphicFramePr>
        <p:xfrm>
          <a:off x="4130675" y="2819400"/>
          <a:ext cx="1319213" cy="334963"/>
        </p:xfrm>
        <a:graphic>
          <a:graphicData uri="http://schemas.openxmlformats.org/drawingml/2006/table">
            <a:tbl>
              <a:tblPr/>
              <a:tblGrid>
                <a:gridCol w="1319213"/>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502" marR="91502" marT="45553" marB="45553">
                    <a:lnL>
                      <a:noFill/>
                    </a:lnL>
                    <a:lnR>
                      <a:noFill/>
                    </a:lnR>
                    <a:lnT>
                      <a:noFill/>
                    </a:lnT>
                    <a:lnB>
                      <a:noFill/>
                    </a:lnB>
                    <a:lnTlToBr>
                      <a:noFill/>
                    </a:lnTlToBr>
                    <a:lnBlToTr>
                      <a:noFill/>
                    </a:lnBlToTr>
                    <a:noFill/>
                  </a:tcPr>
                </a:tc>
              </a:tr>
            </a:tbl>
          </a:graphicData>
        </a:graphic>
      </p:graphicFrame>
      <p:graphicFrame>
        <p:nvGraphicFramePr>
          <p:cNvPr id="35871" name="表格 35870"/>
          <p:cNvGraphicFramePr/>
          <p:nvPr/>
        </p:nvGraphicFramePr>
        <p:xfrm>
          <a:off x="3235325" y="3956050"/>
          <a:ext cx="1120775" cy="334963"/>
        </p:xfrm>
        <a:graphic>
          <a:graphicData uri="http://schemas.openxmlformats.org/drawingml/2006/table">
            <a:tbl>
              <a:tblPr/>
              <a:tblGrid>
                <a:gridCol w="1120775"/>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538" marR="91538" marT="45553" marB="45553">
                    <a:lnL>
                      <a:noFill/>
                    </a:lnL>
                    <a:lnR>
                      <a:noFill/>
                    </a:lnR>
                    <a:lnT>
                      <a:noFill/>
                    </a:lnT>
                    <a:lnB>
                      <a:noFill/>
                    </a:lnB>
                    <a:lnTlToBr>
                      <a:noFill/>
                    </a:lnTlToBr>
                    <a:lnBlToTr>
                      <a:noFill/>
                    </a:lnBlToTr>
                    <a:noFill/>
                  </a:tcPr>
                </a:tc>
              </a:tr>
            </a:tbl>
          </a:graphicData>
        </a:graphic>
      </p:graphicFrame>
      <p:graphicFrame>
        <p:nvGraphicFramePr>
          <p:cNvPr id="35873" name="表格 35872"/>
          <p:cNvGraphicFramePr/>
          <p:nvPr/>
        </p:nvGraphicFramePr>
        <p:xfrm>
          <a:off x="4552950" y="3998913"/>
          <a:ext cx="1651000" cy="334962"/>
        </p:xfrm>
        <a:graphic>
          <a:graphicData uri="http://schemas.openxmlformats.org/drawingml/2006/table">
            <a:tbl>
              <a:tblPr/>
              <a:tblGrid>
                <a:gridCol w="1651000"/>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630" marR="91630" marT="45553" marB="45553">
                    <a:lnL>
                      <a:noFill/>
                    </a:lnL>
                    <a:lnR>
                      <a:noFill/>
                    </a:lnR>
                    <a:lnT>
                      <a:noFill/>
                    </a:lnT>
                    <a:lnB>
                      <a:noFill/>
                    </a:lnB>
                    <a:lnTlToBr>
                      <a:noFill/>
                    </a:lnTlToBr>
                    <a:lnBlToTr>
                      <a:noFill/>
                    </a:lnBlToTr>
                    <a:noFill/>
                  </a:tcPr>
                </a:tc>
              </a:tr>
            </a:tbl>
          </a:graphicData>
        </a:graphic>
      </p:graphicFrame>
      <p:graphicFrame>
        <p:nvGraphicFramePr>
          <p:cNvPr id="35875" name="表格 35874"/>
          <p:cNvGraphicFramePr/>
          <p:nvPr/>
        </p:nvGraphicFramePr>
        <p:xfrm>
          <a:off x="1395413" y="4789488"/>
          <a:ext cx="2665412" cy="334962"/>
        </p:xfrm>
        <a:graphic>
          <a:graphicData uri="http://schemas.openxmlformats.org/drawingml/2006/table">
            <a:tbl>
              <a:tblPr/>
              <a:tblGrid>
                <a:gridCol w="2665413"/>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584" marR="91584" marT="45553" marB="45553">
                    <a:lnL>
                      <a:noFill/>
                    </a:lnL>
                    <a:lnR>
                      <a:noFill/>
                    </a:lnR>
                    <a:lnT>
                      <a:noFill/>
                    </a:lnT>
                    <a:lnB>
                      <a:noFill/>
                    </a:lnB>
                    <a:lnTlToBr>
                      <a:noFill/>
                    </a:lnTlToBr>
                    <a:lnBlToTr>
                      <a:noFill/>
                    </a:lnBlToTr>
                    <a:noFill/>
                  </a:tcPr>
                </a:tc>
              </a:tr>
            </a:tbl>
          </a:graphicData>
        </a:graphic>
      </p:graphicFrame>
      <p:graphicFrame>
        <p:nvGraphicFramePr>
          <p:cNvPr id="35877" name="表格 35876"/>
          <p:cNvGraphicFramePr/>
          <p:nvPr/>
        </p:nvGraphicFramePr>
        <p:xfrm>
          <a:off x="2617788" y="5172075"/>
          <a:ext cx="1443037" cy="334963"/>
        </p:xfrm>
        <a:graphic>
          <a:graphicData uri="http://schemas.openxmlformats.org/drawingml/2006/table">
            <a:tbl>
              <a:tblPr/>
              <a:tblGrid>
                <a:gridCol w="1443038"/>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582" marR="91582" marT="45553" marB="45553">
                    <a:lnL>
                      <a:noFill/>
                    </a:lnL>
                    <a:lnR>
                      <a:noFill/>
                    </a:lnR>
                    <a:lnT>
                      <a:noFill/>
                    </a:lnT>
                    <a:lnB>
                      <a:noFill/>
                    </a:lnB>
                    <a:lnTlToBr>
                      <a:noFill/>
                    </a:lnTlToBr>
                    <a:lnBlToTr>
                      <a:noFill/>
                    </a:lnBlToTr>
                    <a:noFill/>
                  </a:tcPr>
                </a:tc>
              </a:tr>
            </a:tbl>
          </a:graphicData>
        </a:graphic>
      </p:graphicFrame>
      <p:graphicFrame>
        <p:nvGraphicFramePr>
          <p:cNvPr id="35879" name="表格 35878"/>
          <p:cNvGraphicFramePr/>
          <p:nvPr/>
        </p:nvGraphicFramePr>
        <p:xfrm>
          <a:off x="4767263" y="5180013"/>
          <a:ext cx="944562" cy="334962"/>
        </p:xfrm>
        <a:graphic>
          <a:graphicData uri="http://schemas.openxmlformats.org/drawingml/2006/table">
            <a:tbl>
              <a:tblPr/>
              <a:tblGrid>
                <a:gridCol w="944563"/>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589" marR="91589" marT="45553" marB="45553">
                    <a:lnL>
                      <a:noFill/>
                    </a:lnL>
                    <a:lnR>
                      <a:noFill/>
                    </a:lnR>
                    <a:lnT>
                      <a:noFill/>
                    </a:lnT>
                    <a:lnB>
                      <a:noFill/>
                    </a:lnB>
                    <a:lnTlToBr>
                      <a:noFill/>
                    </a:lnTlToBr>
                    <a:lnBlToTr>
                      <a:noFill/>
                    </a:lnBlToTr>
                    <a:noFill/>
                  </a:tcPr>
                </a:tc>
              </a:tr>
            </a:tbl>
          </a:graphicData>
        </a:graphic>
      </p:graphicFrame>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3"/>
                                        </p:tgtEl>
                                      </p:cBhvr>
                                    </p:cmd>
                                  </p:childTnLst>
                                </p:cTn>
                              </p:par>
                            </p:childTnLst>
                          </p:cTn>
                        </p:par>
                      </p:childTnLst>
                    </p:cTn>
                  </p:par>
                </p:childTnLst>
              </p:cTn>
              <p:nextCondLst>
                <p:cond evt="onClick" delay="0">
                  <p:tgtEl>
                    <p:spTgt spid="3"/>
                  </p:tgtEl>
                </p:cond>
              </p:nextCondLst>
            </p:seq>
            <p:audio>
              <p:cMediaNode vol="80000">
                <p:cTn id="17" fill="hold" display="0">
                  <p:stCondLst>
                    <p:cond delay="indefinite"/>
                  </p:stCondLst>
                  <p:endCondLst>
                    <p:cond evt="onStopAudio" delay="0">
                      <p:tgtEl>
                        <p:sldTgt/>
                      </p:tgtEl>
                    </p:cond>
                  </p:endCondLst>
                </p:cTn>
                <p:tgtEl>
                  <p:spTgt spid="3"/>
                </p:tgtEl>
              </p:cMediaNode>
            </p:audio>
            <p:seq concurrent="1" nextAc="seek">
              <p:cTn id="18" restart="whenNotActive" fill="hold" evtFilter="cancelBubble" nodeType="interactiveSeq">
                <p:stCondLst>
                  <p:cond evt="onClick" delay="0">
                    <p:tgtEl>
                      <p:spTgt spid="27"/>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 fill="hold"/>
                                        <p:tgtEl>
                                          <p:spTgt spid="3"/>
                                        </p:tgtEl>
                                      </p:cBhvr>
                                    </p:cmd>
                                  </p:childTnLst>
                                </p:cTn>
                              </p:par>
                            </p:childTnLst>
                          </p:cTn>
                        </p:par>
                      </p:childTnLst>
                    </p:cTn>
                  </p:par>
                </p:childTnLst>
              </p:cTn>
              <p:nextCondLst>
                <p:cond evt="onClick" delay="0">
                  <p:tgtEl>
                    <p:spTgt spid="27"/>
                  </p:tgtEl>
                </p:cond>
              </p:nextCondLst>
            </p:seq>
            <p:seq concurrent="1" nextAc="seek">
              <p:cTn id="23" restart="whenNotActive" fill="hold" evtFilter="cancelBubble" nodeType="interactiveSeq">
                <p:stCondLst>
                  <p:cond evt="onClick" delay="0">
                    <p:tgtEl>
                      <p:spTgt spid="33"/>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3"/>
                                        </p:tgtEl>
                                      </p:cBhvr>
                                    </p:cmd>
                                  </p:childTnLst>
                                </p:cTn>
                              </p:par>
                            </p:childTnLst>
                          </p:cTn>
                        </p:par>
                      </p:childTnLst>
                    </p:cTn>
                  </p:par>
                </p:childTnLst>
              </p:cTn>
              <p:nextCondLst>
                <p:cond evt="onClick" delay="0">
                  <p:tgtEl>
                    <p:spTgt spid="33"/>
                  </p:tgtEl>
                </p:cond>
              </p:nextCondLst>
            </p:seq>
            <p:seq concurrent="1" nextAc="seek">
              <p:cTn id="28" restart="whenNotActive" fill="hold" evtFilter="cancelBubble" nodeType="interactiveSeq">
                <p:stCondLst>
                  <p:cond evt="onClick" delay="0">
                    <p:tgtEl>
                      <p:spTgt spid="39"/>
                    </p:tgtEl>
                  </p:cond>
                </p:stCondLst>
                <p:endSync evt="end" delay="0">
                  <p:rtn val="all"/>
                </p:endSync>
                <p:childTnLst>
                  <p:par>
                    <p:cTn id="29" fill="hold">
                      <p:stCondLst>
                        <p:cond delay="0"/>
                      </p:stCondLst>
                      <p:childTnLst>
                        <p:par>
                          <p:cTn id="30" fill="hold">
                            <p:stCondLst>
                              <p:cond delay="0"/>
                            </p:stCondLst>
                            <p:childTnLst>
                              <p:par>
                                <p:cTn id="31" presetID="3" presetClass="mediacall" presetSubtype="0" fill="hold" nodeType="clickEffect">
                                  <p:stCondLst>
                                    <p:cond delay="0"/>
                                  </p:stCondLst>
                                  <p:childTnLst>
                                    <p:cmd type="call" cmd="stop">
                                      <p:cBhvr>
                                        <p:cTn id="32" dur="1" fill="hold"/>
                                        <p:tgtEl>
                                          <p:spTgt spid="3"/>
                                        </p:tgtEl>
                                      </p:cBhvr>
                                    </p:cmd>
                                  </p:childTnLst>
                                </p:cTn>
                              </p:par>
                            </p:childTnLst>
                          </p:cTn>
                        </p:par>
                      </p:childTnLst>
                    </p:cTn>
                  </p:par>
                </p:childTnLst>
              </p:cTn>
              <p:nextCondLst>
                <p:cond evt="onClick" delay="0">
                  <p:tgtEl>
                    <p:spTgt spid="39"/>
                  </p:tgtEl>
                </p:cond>
              </p:nextCondLst>
            </p:seq>
            <p:seq concurrent="1" nextAc="seek">
              <p:cTn id="33" restart="whenNotActive" fill="hold" evtFilter="cancelBubble" nodeType="interactiveSeq">
                <p:stCondLst>
                  <p:cond evt="onClick" delay="0">
                    <p:tgtEl>
                      <p:spTgt spid="35853"/>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xit" presetSubtype="4" fill="hold" grpId="1" nodeType="clickEffect">
                                  <p:stCondLst>
                                    <p:cond delay="0"/>
                                  </p:stCondLst>
                                  <p:childTnLst>
                                    <p:animEffect transition="out" filter="wipe(down)">
                                      <p:cBhvr>
                                        <p:cTn id="44" dur="500"/>
                                        <p:tgtEl>
                                          <p:spTgt spid="28"/>
                                        </p:tgtEl>
                                      </p:cBhvr>
                                    </p:animEffect>
                                    <p:set>
                                      <p:cBhvr>
                                        <p:cTn id="4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5853"/>
                  </p:tgtEl>
                </p:cond>
              </p:nextCondLst>
            </p:seq>
            <p:seq concurrent="1" nextAc="seek">
              <p:cTn id="46" restart="whenNotActive" fill="hold" evtFilter="cancelBubble" nodeType="interactiveSeq">
                <p:stCondLst>
                  <p:cond evt="onClick" delay="0">
                    <p:tgtEl>
                      <p:spTgt spid="35865"/>
                    </p:tgtEl>
                  </p:cond>
                </p:stCondLst>
                <p:endSync evt="end" delay="0">
                  <p:rtn val="all"/>
                </p:endSync>
                <p:childTnLst>
                  <p:par>
                    <p:cTn id="47" fill="hold">
                      <p:stCondLst>
                        <p:cond delay="0"/>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1000"/>
                                        <p:tgtEl>
                                          <p:spTgt spid="42"/>
                                        </p:tgtEl>
                                      </p:cBhvr>
                                    </p:animEffect>
                                    <p:anim calcmode="lin" valueType="num">
                                      <p:cBhvr>
                                        <p:cTn id="52" dur="1000" fill="hold"/>
                                        <p:tgtEl>
                                          <p:spTgt spid="42"/>
                                        </p:tgtEl>
                                        <p:attrNameLst>
                                          <p:attrName>ppt_x</p:attrName>
                                        </p:attrNameLst>
                                      </p:cBhvr>
                                      <p:tavLst>
                                        <p:tav tm="0">
                                          <p:val>
                                            <p:strVal val="#ppt_x"/>
                                          </p:val>
                                        </p:tav>
                                        <p:tav tm="100000">
                                          <p:val>
                                            <p:strVal val="#ppt_x"/>
                                          </p:val>
                                        </p:tav>
                                      </p:tavLst>
                                    </p:anim>
                                    <p:anim calcmode="lin" valueType="num">
                                      <p:cBhvr>
                                        <p:cTn id="5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xit" presetSubtype="4" fill="hold" grpId="1" nodeType="clickEffect">
                                  <p:stCondLst>
                                    <p:cond delay="0"/>
                                  </p:stCondLst>
                                  <p:childTnLst>
                                    <p:animEffect transition="out" filter="wipe(down)">
                                      <p:cBhvr>
                                        <p:cTn id="57" dur="500"/>
                                        <p:tgtEl>
                                          <p:spTgt spid="42"/>
                                        </p:tgtEl>
                                      </p:cBhvr>
                                    </p:animEffect>
                                    <p:set>
                                      <p:cBhvr>
                                        <p:cTn id="58"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5865"/>
                  </p:tgtEl>
                </p:cond>
              </p:nextCondLst>
            </p:seq>
            <p:seq concurrent="1" nextAc="seek">
              <p:cTn id="59" restart="whenNotActive" fill="hold" evtFilter="cancelBubble" nodeType="interactiveSeq">
                <p:stCondLst>
                  <p:cond evt="onClick" delay="0">
                    <p:tgtEl>
                      <p:spTgt spid="35867"/>
                    </p:tgtEl>
                  </p:cond>
                </p:stCondLst>
                <p:endSync evt="end" delay="0">
                  <p:rtn val="all"/>
                </p:endSync>
                <p:childTnLst>
                  <p:par>
                    <p:cTn id="60" fill="hold">
                      <p:stCondLst>
                        <p:cond delay="0"/>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fade">
                                      <p:cBhvr>
                                        <p:cTn id="64" dur="1000"/>
                                        <p:tgtEl>
                                          <p:spTgt spid="48"/>
                                        </p:tgtEl>
                                      </p:cBhvr>
                                    </p:animEffect>
                                    <p:anim calcmode="lin" valueType="num">
                                      <p:cBhvr>
                                        <p:cTn id="65" dur="1000" fill="hold"/>
                                        <p:tgtEl>
                                          <p:spTgt spid="48"/>
                                        </p:tgtEl>
                                        <p:attrNameLst>
                                          <p:attrName>ppt_x</p:attrName>
                                        </p:attrNameLst>
                                      </p:cBhvr>
                                      <p:tavLst>
                                        <p:tav tm="0">
                                          <p:val>
                                            <p:strVal val="#ppt_x"/>
                                          </p:val>
                                        </p:tav>
                                        <p:tav tm="100000">
                                          <p:val>
                                            <p:strVal val="#ppt_x"/>
                                          </p:val>
                                        </p:tav>
                                      </p:tavLst>
                                    </p:anim>
                                    <p:anim calcmode="lin" valueType="num">
                                      <p:cBhvr>
                                        <p:cTn id="66"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xit" presetSubtype="4" fill="hold" grpId="1" nodeType="clickEffect">
                                  <p:stCondLst>
                                    <p:cond delay="0"/>
                                  </p:stCondLst>
                                  <p:childTnLst>
                                    <p:animEffect transition="out" filter="wipe(down)">
                                      <p:cBhvr>
                                        <p:cTn id="70" dur="500"/>
                                        <p:tgtEl>
                                          <p:spTgt spid="48"/>
                                        </p:tgtEl>
                                      </p:cBhvr>
                                    </p:animEffect>
                                    <p:set>
                                      <p:cBhvr>
                                        <p:cTn id="7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35867"/>
                  </p:tgtEl>
                </p:cond>
              </p:nextCondLst>
            </p:seq>
            <p:seq concurrent="1" nextAc="seek">
              <p:cTn id="72" restart="whenNotActive" fill="hold" evtFilter="cancelBubble" nodeType="interactiveSeq">
                <p:stCondLst>
                  <p:cond evt="onClick" delay="0">
                    <p:tgtEl>
                      <p:spTgt spid="35869"/>
                    </p:tgtEl>
                  </p:cond>
                </p:stCondLst>
                <p:endSync evt="end" delay="0">
                  <p:rtn val="all"/>
                </p:endSync>
                <p:childTnLst>
                  <p:par>
                    <p:cTn id="73" fill="hold">
                      <p:stCondLst>
                        <p:cond delay="0"/>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1000"/>
                                        <p:tgtEl>
                                          <p:spTgt spid="43"/>
                                        </p:tgtEl>
                                      </p:cBhvr>
                                    </p:animEffect>
                                    <p:anim calcmode="lin" valueType="num">
                                      <p:cBhvr>
                                        <p:cTn id="78" dur="1000" fill="hold"/>
                                        <p:tgtEl>
                                          <p:spTgt spid="43"/>
                                        </p:tgtEl>
                                        <p:attrNameLst>
                                          <p:attrName>ppt_x</p:attrName>
                                        </p:attrNameLst>
                                      </p:cBhvr>
                                      <p:tavLst>
                                        <p:tav tm="0">
                                          <p:val>
                                            <p:strVal val="#ppt_x"/>
                                          </p:val>
                                        </p:tav>
                                        <p:tav tm="100000">
                                          <p:val>
                                            <p:strVal val="#ppt_x"/>
                                          </p:val>
                                        </p:tav>
                                      </p:tavLst>
                                    </p:anim>
                                    <p:anim calcmode="lin" valueType="num">
                                      <p:cBhvr>
                                        <p:cTn id="7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xit" presetSubtype="4" fill="hold" grpId="1" nodeType="clickEffect">
                                  <p:stCondLst>
                                    <p:cond delay="0"/>
                                  </p:stCondLst>
                                  <p:childTnLst>
                                    <p:animEffect transition="out" filter="wipe(down)">
                                      <p:cBhvr>
                                        <p:cTn id="83" dur="500"/>
                                        <p:tgtEl>
                                          <p:spTgt spid="43"/>
                                        </p:tgtEl>
                                      </p:cBhvr>
                                    </p:animEffect>
                                    <p:set>
                                      <p:cBhvr>
                                        <p:cTn id="84"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35869"/>
                  </p:tgtEl>
                </p:cond>
              </p:nextCondLst>
            </p:seq>
            <p:seq concurrent="1" nextAc="seek">
              <p:cTn id="85" restart="whenNotActive" fill="hold" evtFilter="cancelBubble" nodeType="interactiveSeq">
                <p:stCondLst>
                  <p:cond evt="onClick" delay="0">
                    <p:tgtEl>
                      <p:spTgt spid="35871"/>
                    </p:tgtEl>
                  </p:cond>
                </p:stCondLst>
                <p:endSync evt="end" delay="0">
                  <p:rtn val="all"/>
                </p:endSync>
                <p:childTnLst>
                  <p:par>
                    <p:cTn id="86" fill="hold">
                      <p:stCondLst>
                        <p:cond delay="0"/>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fade">
                                      <p:cBhvr>
                                        <p:cTn id="90" dur="1000"/>
                                        <p:tgtEl>
                                          <p:spTgt spid="44"/>
                                        </p:tgtEl>
                                      </p:cBhvr>
                                    </p:animEffect>
                                    <p:anim calcmode="lin" valueType="num">
                                      <p:cBhvr>
                                        <p:cTn id="91" dur="1000" fill="hold"/>
                                        <p:tgtEl>
                                          <p:spTgt spid="44"/>
                                        </p:tgtEl>
                                        <p:attrNameLst>
                                          <p:attrName>ppt_x</p:attrName>
                                        </p:attrNameLst>
                                      </p:cBhvr>
                                      <p:tavLst>
                                        <p:tav tm="0">
                                          <p:val>
                                            <p:strVal val="#ppt_x"/>
                                          </p:val>
                                        </p:tav>
                                        <p:tav tm="100000">
                                          <p:val>
                                            <p:strVal val="#ppt_x"/>
                                          </p:val>
                                        </p:tav>
                                      </p:tavLst>
                                    </p:anim>
                                    <p:anim calcmode="lin" valueType="num">
                                      <p:cBhvr>
                                        <p:cTn id="9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2" presetClass="exit" presetSubtype="4" fill="hold" grpId="1" nodeType="clickEffect">
                                  <p:stCondLst>
                                    <p:cond delay="0"/>
                                  </p:stCondLst>
                                  <p:childTnLst>
                                    <p:animEffect transition="out" filter="wipe(down)">
                                      <p:cBhvr>
                                        <p:cTn id="96" dur="500"/>
                                        <p:tgtEl>
                                          <p:spTgt spid="44"/>
                                        </p:tgtEl>
                                      </p:cBhvr>
                                    </p:animEffect>
                                    <p:set>
                                      <p:cBhvr>
                                        <p:cTn id="9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35871"/>
                  </p:tgtEl>
                </p:cond>
              </p:nextCondLst>
            </p:seq>
            <p:seq concurrent="1" nextAc="seek">
              <p:cTn id="98" restart="whenNotActive" fill="hold" evtFilter="cancelBubble" nodeType="interactiveSeq">
                <p:stCondLst>
                  <p:cond evt="onClick" delay="0">
                    <p:tgtEl>
                      <p:spTgt spid="35873"/>
                    </p:tgtEl>
                  </p:cond>
                </p:stCondLst>
                <p:endSync evt="end" delay="0">
                  <p:rtn val="all"/>
                </p:endSync>
                <p:childTnLst>
                  <p:par>
                    <p:cTn id="99" fill="hold">
                      <p:stCondLst>
                        <p:cond delay="0"/>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animEffect transition="in" filter="fade">
                                      <p:cBhvr>
                                        <p:cTn id="103" dur="1000"/>
                                        <p:tgtEl>
                                          <p:spTgt spid="45"/>
                                        </p:tgtEl>
                                      </p:cBhvr>
                                    </p:animEffect>
                                    <p:anim calcmode="lin" valueType="num">
                                      <p:cBhvr>
                                        <p:cTn id="104" dur="1000" fill="hold"/>
                                        <p:tgtEl>
                                          <p:spTgt spid="45"/>
                                        </p:tgtEl>
                                        <p:attrNameLst>
                                          <p:attrName>ppt_x</p:attrName>
                                        </p:attrNameLst>
                                      </p:cBhvr>
                                      <p:tavLst>
                                        <p:tav tm="0">
                                          <p:val>
                                            <p:strVal val="#ppt_x"/>
                                          </p:val>
                                        </p:tav>
                                        <p:tav tm="100000">
                                          <p:val>
                                            <p:strVal val="#ppt_x"/>
                                          </p:val>
                                        </p:tav>
                                      </p:tavLst>
                                    </p:anim>
                                    <p:anim calcmode="lin" valueType="num">
                                      <p:cBhvr>
                                        <p:cTn id="10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2" presetClass="exit" presetSubtype="4" fill="hold" grpId="1" nodeType="clickEffect">
                                  <p:stCondLst>
                                    <p:cond delay="0"/>
                                  </p:stCondLst>
                                  <p:childTnLst>
                                    <p:animEffect transition="out" filter="wipe(down)">
                                      <p:cBhvr>
                                        <p:cTn id="109" dur="500"/>
                                        <p:tgtEl>
                                          <p:spTgt spid="45"/>
                                        </p:tgtEl>
                                      </p:cBhvr>
                                    </p:animEffect>
                                    <p:set>
                                      <p:cBhvr>
                                        <p:cTn id="110"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5873"/>
                  </p:tgtEl>
                </p:cond>
              </p:nextCondLst>
            </p:seq>
            <p:seq concurrent="1" nextAc="seek">
              <p:cTn id="111" restart="whenNotActive" fill="hold" evtFilter="cancelBubble" nodeType="interactiveSeq">
                <p:stCondLst>
                  <p:cond evt="onClick" delay="0">
                    <p:tgtEl>
                      <p:spTgt spid="35875"/>
                    </p:tgtEl>
                  </p:cond>
                </p:stCondLst>
                <p:endSync evt="end" delay="0">
                  <p:rtn val="all"/>
                </p:endSync>
                <p:childTnLst>
                  <p:par>
                    <p:cTn id="112" fill="hold">
                      <p:stCondLst>
                        <p:cond delay="0"/>
                      </p:stCondLst>
                      <p:childTnLst>
                        <p:par>
                          <p:cTn id="113" fill="hold">
                            <p:stCondLst>
                              <p:cond delay="0"/>
                            </p:stCondLst>
                            <p:childTnLst>
                              <p:par>
                                <p:cTn id="114" presetID="42" presetClass="entr" presetSubtype="0" fill="hold" grpId="0" nodeType="clickEffect">
                                  <p:stCondLst>
                                    <p:cond delay="0"/>
                                  </p:stCondLst>
                                  <p:childTnLst>
                                    <p:set>
                                      <p:cBhvr>
                                        <p:cTn id="115" dur="1" fill="hold">
                                          <p:stCondLst>
                                            <p:cond delay="0"/>
                                          </p:stCondLst>
                                        </p:cTn>
                                        <p:tgtEl>
                                          <p:spTgt spid="46"/>
                                        </p:tgtEl>
                                        <p:attrNameLst>
                                          <p:attrName>style.visibility</p:attrName>
                                        </p:attrNameLst>
                                      </p:cBhvr>
                                      <p:to>
                                        <p:strVal val="visible"/>
                                      </p:to>
                                    </p:set>
                                    <p:animEffect transition="in" filter="fade">
                                      <p:cBhvr>
                                        <p:cTn id="116" dur="1000"/>
                                        <p:tgtEl>
                                          <p:spTgt spid="46"/>
                                        </p:tgtEl>
                                      </p:cBhvr>
                                    </p:animEffect>
                                    <p:anim calcmode="lin" valueType="num">
                                      <p:cBhvr>
                                        <p:cTn id="117" dur="1000" fill="hold"/>
                                        <p:tgtEl>
                                          <p:spTgt spid="46"/>
                                        </p:tgtEl>
                                        <p:attrNameLst>
                                          <p:attrName>ppt_x</p:attrName>
                                        </p:attrNameLst>
                                      </p:cBhvr>
                                      <p:tavLst>
                                        <p:tav tm="0">
                                          <p:val>
                                            <p:strVal val="#ppt_x"/>
                                          </p:val>
                                        </p:tav>
                                        <p:tav tm="100000">
                                          <p:val>
                                            <p:strVal val="#ppt_x"/>
                                          </p:val>
                                        </p:tav>
                                      </p:tavLst>
                                    </p:anim>
                                    <p:anim calcmode="lin" valueType="num">
                                      <p:cBhvr>
                                        <p:cTn id="11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2" presetClass="exit" presetSubtype="4" fill="hold" grpId="1" nodeType="clickEffect">
                                  <p:stCondLst>
                                    <p:cond delay="0"/>
                                  </p:stCondLst>
                                  <p:childTnLst>
                                    <p:animEffect transition="out" filter="wipe(down)">
                                      <p:cBhvr>
                                        <p:cTn id="122" dur="500"/>
                                        <p:tgtEl>
                                          <p:spTgt spid="46"/>
                                        </p:tgtEl>
                                      </p:cBhvr>
                                    </p:animEffect>
                                    <p:set>
                                      <p:cBhvr>
                                        <p:cTn id="12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5875"/>
                  </p:tgtEl>
                </p:cond>
              </p:nextCondLst>
            </p:seq>
            <p:seq concurrent="1" nextAc="seek">
              <p:cTn id="124" restart="whenNotActive" fill="hold" evtFilter="cancelBubble" nodeType="interactiveSeq">
                <p:stCondLst>
                  <p:cond evt="onClick" delay="0">
                    <p:tgtEl>
                      <p:spTgt spid="35877"/>
                    </p:tgtEl>
                  </p:cond>
                </p:stCondLst>
                <p:endSync evt="end" delay="0">
                  <p:rtn val="all"/>
                </p:endSync>
                <p:childTnLst>
                  <p:par>
                    <p:cTn id="125" fill="hold">
                      <p:stCondLst>
                        <p:cond delay="0"/>
                      </p:stCondLst>
                      <p:childTnLst>
                        <p:par>
                          <p:cTn id="126" fill="hold">
                            <p:stCondLst>
                              <p:cond delay="0"/>
                            </p:stCondLst>
                            <p:childTnLst>
                              <p:par>
                                <p:cTn id="127" presetID="42" presetClass="entr" presetSubtype="0" fill="hold" grpId="0" nodeType="clickEffect">
                                  <p:stCondLst>
                                    <p:cond delay="0"/>
                                  </p:stCondLst>
                                  <p:childTnLst>
                                    <p:set>
                                      <p:cBhvr>
                                        <p:cTn id="128" dur="1" fill="hold">
                                          <p:stCondLst>
                                            <p:cond delay="0"/>
                                          </p:stCondLst>
                                        </p:cTn>
                                        <p:tgtEl>
                                          <p:spTgt spid="47"/>
                                        </p:tgtEl>
                                        <p:attrNameLst>
                                          <p:attrName>style.visibility</p:attrName>
                                        </p:attrNameLst>
                                      </p:cBhvr>
                                      <p:to>
                                        <p:strVal val="visible"/>
                                      </p:to>
                                    </p:set>
                                    <p:animEffect transition="in" filter="fade">
                                      <p:cBhvr>
                                        <p:cTn id="129" dur="1000"/>
                                        <p:tgtEl>
                                          <p:spTgt spid="47"/>
                                        </p:tgtEl>
                                      </p:cBhvr>
                                    </p:animEffect>
                                    <p:anim calcmode="lin" valueType="num">
                                      <p:cBhvr>
                                        <p:cTn id="130" dur="1000" fill="hold"/>
                                        <p:tgtEl>
                                          <p:spTgt spid="47"/>
                                        </p:tgtEl>
                                        <p:attrNameLst>
                                          <p:attrName>ppt_x</p:attrName>
                                        </p:attrNameLst>
                                      </p:cBhvr>
                                      <p:tavLst>
                                        <p:tav tm="0">
                                          <p:val>
                                            <p:strVal val="#ppt_x"/>
                                          </p:val>
                                        </p:tav>
                                        <p:tav tm="100000">
                                          <p:val>
                                            <p:strVal val="#ppt_x"/>
                                          </p:val>
                                        </p:tav>
                                      </p:tavLst>
                                    </p:anim>
                                    <p:anim calcmode="lin" valueType="num">
                                      <p:cBhvr>
                                        <p:cTn id="13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2" presetClass="exit" presetSubtype="4" fill="hold" grpId="1" nodeType="clickEffect">
                                  <p:stCondLst>
                                    <p:cond delay="0"/>
                                  </p:stCondLst>
                                  <p:childTnLst>
                                    <p:animEffect transition="out" filter="wipe(down)">
                                      <p:cBhvr>
                                        <p:cTn id="135" dur="500"/>
                                        <p:tgtEl>
                                          <p:spTgt spid="47"/>
                                        </p:tgtEl>
                                      </p:cBhvr>
                                    </p:animEffect>
                                    <p:set>
                                      <p:cBhvr>
                                        <p:cTn id="136"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35877"/>
                  </p:tgtEl>
                </p:cond>
              </p:nextCondLst>
            </p:seq>
            <p:seq concurrent="1" nextAc="seek">
              <p:cTn id="137" restart="whenNotActive" fill="hold" evtFilter="cancelBubble" nodeType="interactiveSeq">
                <p:stCondLst>
                  <p:cond evt="onClick" delay="0">
                    <p:tgtEl>
                      <p:spTgt spid="35879"/>
                    </p:tgtEl>
                  </p:cond>
                </p:stCondLst>
                <p:endSync evt="end" delay="0">
                  <p:rtn val="all"/>
                </p:endSync>
                <p:childTnLst>
                  <p:par>
                    <p:cTn id="138" fill="hold">
                      <p:stCondLst>
                        <p:cond delay="0"/>
                      </p:stCondLst>
                      <p:childTnLst>
                        <p:par>
                          <p:cTn id="139" fill="hold">
                            <p:stCondLst>
                              <p:cond delay="0"/>
                            </p:stCondLst>
                            <p:childTnLst>
                              <p:par>
                                <p:cTn id="140" presetID="42" presetClass="entr" presetSubtype="0" fill="hold" grpId="0" nodeType="clickEffect">
                                  <p:stCondLst>
                                    <p:cond delay="0"/>
                                  </p:stCondLst>
                                  <p:childTnLst>
                                    <p:set>
                                      <p:cBhvr>
                                        <p:cTn id="141" dur="1" fill="hold">
                                          <p:stCondLst>
                                            <p:cond delay="0"/>
                                          </p:stCondLst>
                                        </p:cTn>
                                        <p:tgtEl>
                                          <p:spTgt spid="49"/>
                                        </p:tgtEl>
                                        <p:attrNameLst>
                                          <p:attrName>style.visibility</p:attrName>
                                        </p:attrNameLst>
                                      </p:cBhvr>
                                      <p:to>
                                        <p:strVal val="visible"/>
                                      </p:to>
                                    </p:set>
                                    <p:animEffect transition="in" filter="fade">
                                      <p:cBhvr>
                                        <p:cTn id="142" dur="1000"/>
                                        <p:tgtEl>
                                          <p:spTgt spid="49"/>
                                        </p:tgtEl>
                                      </p:cBhvr>
                                    </p:animEffect>
                                    <p:anim calcmode="lin" valueType="num">
                                      <p:cBhvr>
                                        <p:cTn id="143" dur="1000" fill="hold"/>
                                        <p:tgtEl>
                                          <p:spTgt spid="49"/>
                                        </p:tgtEl>
                                        <p:attrNameLst>
                                          <p:attrName>ppt_x</p:attrName>
                                        </p:attrNameLst>
                                      </p:cBhvr>
                                      <p:tavLst>
                                        <p:tav tm="0">
                                          <p:val>
                                            <p:strVal val="#ppt_x"/>
                                          </p:val>
                                        </p:tav>
                                        <p:tav tm="100000">
                                          <p:val>
                                            <p:strVal val="#ppt_x"/>
                                          </p:val>
                                        </p:tav>
                                      </p:tavLst>
                                    </p:anim>
                                    <p:anim calcmode="lin" valueType="num">
                                      <p:cBhvr>
                                        <p:cTn id="14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2" presetClass="exit" presetSubtype="4" fill="hold" grpId="1" nodeType="clickEffect">
                                  <p:stCondLst>
                                    <p:cond delay="0"/>
                                  </p:stCondLst>
                                  <p:childTnLst>
                                    <p:animEffect transition="out" filter="wipe(down)">
                                      <p:cBhvr>
                                        <p:cTn id="148" dur="500"/>
                                        <p:tgtEl>
                                          <p:spTgt spid="49"/>
                                        </p:tgtEl>
                                      </p:cBhvr>
                                    </p:animEffect>
                                    <p:set>
                                      <p:cBhvr>
                                        <p:cTn id="149"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35879"/>
                  </p:tgtEl>
                </p:cond>
              </p:nextCondLst>
            </p:seq>
          </p:childTnLst>
        </p:cTn>
      </p:par>
    </p:tnLst>
    <p:bldLst>
      <p:bldP spid="2" grpId="0" animBg="1"/>
      <p:bldP spid="2" grpId="1" animBg="1"/>
      <p:bldP spid="28" grpId="0" animBg="1"/>
      <p:bldP spid="28"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436245" y="1457960"/>
            <a:ext cx="11143615" cy="2954655"/>
          </a:xfrm>
          <a:prstGeom prst="rect">
            <a:avLst/>
          </a:prstGeom>
          <a:noFill/>
          <a:ln w="9525">
            <a:noFill/>
          </a:ln>
        </p:spPr>
        <p:txBody>
          <a:bodyPr wrap="square">
            <a:spAutoFit/>
          </a:bodyPr>
          <a:lstStyle/>
          <a:p>
            <a:pPr marL="266700" indent="-266700"/>
            <a:r>
              <a:rPr lang="en-US" sz="32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sz="32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Ideological and Political Aims</a:t>
            </a:r>
            <a:r>
              <a:rPr lang="zh-CN" sz="32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（思政目标）</a:t>
            </a:r>
          </a:p>
          <a:p>
            <a:pPr marL="266700" indent="-266700"/>
            <a:endParaRPr lang="en-US" sz="32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a:lnSpc>
                <a:spcPct val="150000"/>
              </a:lnSpc>
            </a:pPr>
            <a:r>
              <a:rPr lang="en-US" sz="32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 </a:t>
            </a:r>
            <a:r>
              <a:rPr lang="en-US" altLang="zh-CN" sz="2800" dirty="0" smtClean="0"/>
              <a:t>Students should know what is social networks.</a:t>
            </a:r>
            <a:endParaRPr lang="zh-CN" altLang="zh-CN" sz="2800" dirty="0" smtClean="0"/>
          </a:p>
          <a:p>
            <a:pPr>
              <a:lnSpc>
                <a:spcPct val="150000"/>
              </a:lnSpc>
            </a:pPr>
            <a:r>
              <a:rPr lang="en-US" altLang="zh-CN" sz="2800" dirty="0" smtClean="0"/>
              <a:t>2. Students </a:t>
            </a:r>
            <a:r>
              <a:rPr lang="en-US" altLang="zh-CN" sz="2800" dirty="0" smtClean="0"/>
              <a:t>should understand the merits and faults of social network.</a:t>
            </a:r>
            <a:endParaRPr lang="zh-CN" altLang="zh-CN" sz="2800" dirty="0" smtClean="0"/>
          </a:p>
          <a:p>
            <a:pPr marL="266700" indent="-266700"/>
            <a:endParaRPr lang="zh-CN" altLang="en-US" sz="3200"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121920" y="234950"/>
            <a:ext cx="7681595" cy="645160"/>
          </a:xfrm>
          <a:prstGeom prst="rect">
            <a:avLst/>
          </a:prstGeom>
          <a:noFill/>
        </p:spPr>
        <p:txBody>
          <a:bodyPr wrap="square" rtlCol="0">
            <a:spAutoFit/>
          </a:bodyPr>
          <a:lstStyle/>
          <a:p>
            <a:r>
              <a:rPr lang="en-US" altLang="zh-CN" sz="3600">
                <a:solidFill>
                  <a:srgbClr val="FFC000"/>
                </a:solidFill>
                <a:latin typeface="Arial Black" panose="020B0A04020102020204" charset="0"/>
                <a:cs typeface="Arial Black" panose="020B0A04020102020204" charset="0"/>
              </a:rPr>
              <a:t>Unit Objectives:</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36867"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36869" name="组合 7"/>
          <p:cNvGrpSpPr/>
          <p:nvPr/>
        </p:nvGrpSpPr>
        <p:grpSpPr>
          <a:xfrm flipH="1">
            <a:off x="7938" y="1273175"/>
            <a:ext cx="6108700" cy="363538"/>
            <a:chOff x="283681" y="2459690"/>
            <a:chExt cx="6109250" cy="363336"/>
          </a:xfrm>
        </p:grpSpPr>
        <p:cxnSp>
          <p:nvCxnSpPr>
            <p:cNvPr id="36887"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36888"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36889"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438775"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Reading 3</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4583" name="矩形 3"/>
          <p:cNvSpPr>
            <a:spLocks noChangeArrowheads="1"/>
          </p:cNvSpPr>
          <p:nvPr/>
        </p:nvSpPr>
        <p:spPr bwMode="auto">
          <a:xfrm>
            <a:off x="1009650" y="2443163"/>
            <a:ext cx="5027613" cy="28924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Hollander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was moved by how much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personal</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13</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time </a:t>
            </a:r>
            <a:r>
              <a:rPr kumimoji="0" lang="en-US" altLang="zh-CN" sz="2000" b="0" i="0" u="none" strike="noStrike" kern="1200" cap="none" spc="0" normalizeH="0" baseline="0" noProof="0" dirty="0" err="1">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Munger</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took to share her “real life” with someone who, pre-Facebook, would not have been considered a “friend.” For her to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be willing to do</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that, something must have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existed</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14</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between them before Hollander arrived at </a:t>
            </a:r>
            <a:r>
              <a:rPr kumimoji="0" lang="en-US" altLang="zh-CN" sz="2000" b="0" i="0" u="none" strike="noStrike" kern="1200" cap="none" spc="0" normalizeH="0" baseline="0" noProof="0" dirty="0" err="1">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Munger’s</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house. </a:t>
            </a:r>
            <a:endPar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 name="矩形 19"/>
          <p:cNvSpPr/>
          <p:nvPr/>
        </p:nvSpPr>
        <p:spPr>
          <a:xfrm>
            <a:off x="6618288" y="2589213"/>
            <a:ext cx="4211638" cy="2212975"/>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芒格花费这么多个人的时间与霍兰德</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这个仅仅是脸书上认识，且并不是真正的“朋友”的人分享“真实的生活”，这令霍兰德非常感动。芒格之所以愿意这么做，一定是在霍兰德来到她家之前就肯定发生过什么吧。</a:t>
            </a:r>
          </a:p>
        </p:txBody>
      </p:sp>
      <p:pic>
        <p:nvPicPr>
          <p:cNvPr id="24" name="图片 23"/>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40"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41"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42"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graphicFrame>
        <p:nvGraphicFramePr>
          <p:cNvPr id="36877" name="表格 36876"/>
          <p:cNvGraphicFramePr/>
          <p:nvPr/>
        </p:nvGraphicFramePr>
        <p:xfrm>
          <a:off x="1009650" y="2873375"/>
          <a:ext cx="1276350" cy="400050"/>
        </p:xfrm>
        <a:graphic>
          <a:graphicData uri="http://schemas.openxmlformats.org/drawingml/2006/table">
            <a:tbl>
              <a:tblPr/>
              <a:tblGrid>
                <a:gridCol w="1276350"/>
              </a:tblGrid>
              <a:tr h="4000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005BD3"/>
                          </a:solidFill>
                          <a:latin typeface="Times New Roman" panose="02020603050405020304" pitchFamily="18" charset="0"/>
                          <a:cs typeface="Times New Roman" panose="02020603050405020304" pitchFamily="18" charset="0"/>
                        </a:rPr>
                        <a:t> </a:t>
                      </a:r>
                      <a:endParaRPr lang="zh-CN" altLang="en-US" sz="2000" b="1" baseline="30000" dirty="0">
                        <a:solidFill>
                          <a:srgbClr val="005BD3"/>
                        </a:solidFill>
                        <a:latin typeface="Times New Roman" panose="02020603050405020304" pitchFamily="18" charset="0"/>
                        <a:ea typeface="Times New Roman" panose="02020603050405020304" pitchFamily="18" charset="0"/>
                      </a:endParaRPr>
                    </a:p>
                  </a:txBody>
                  <a:tcPr marL="91374" marR="91374" marT="45695" marB="45695">
                    <a:lnL>
                      <a:noFill/>
                    </a:lnL>
                    <a:lnR>
                      <a:noFill/>
                    </a:lnR>
                    <a:lnT>
                      <a:noFill/>
                    </a:lnT>
                    <a:lnB>
                      <a:noFill/>
                    </a:lnB>
                    <a:lnTlToBr>
                      <a:noFill/>
                    </a:lnTlToBr>
                    <a:lnBlToTr>
                      <a:noFill/>
                    </a:lnBlToTr>
                    <a:noFill/>
                  </a:tcPr>
                </a:tc>
              </a:tr>
            </a:tbl>
          </a:graphicData>
        </a:graphic>
      </p:graphicFrame>
      <p:pic>
        <p:nvPicPr>
          <p:cNvPr id="2" name="A-3.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265025" y="879475"/>
            <a:ext cx="487363" cy="487363"/>
          </a:xfrm>
          <a:prstGeom prst="rect">
            <a:avLst/>
          </a:prstGeom>
          <a:noFill/>
          <a:ln w="9525">
            <a:noFill/>
          </a:ln>
        </p:spPr>
      </p:pic>
      <p:sp>
        <p:nvSpPr>
          <p:cNvPr id="44" name="矩形 43"/>
          <p:cNvSpPr/>
          <p:nvPr/>
        </p:nvSpPr>
        <p:spPr>
          <a:xfrm>
            <a:off x="6618288" y="2706688"/>
            <a:ext cx="4518025" cy="2613025"/>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personal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/ˈ</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pɜːsənl</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adj.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your own; not belonging to or connected with anyone else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个人的；私人的</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Of course, this is just a personal opinion.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当然了，这只是个人意见。</a:t>
            </a:r>
          </a:p>
        </p:txBody>
      </p:sp>
      <p:sp>
        <p:nvSpPr>
          <p:cNvPr id="45" name="矩形 44"/>
          <p:cNvSpPr/>
          <p:nvPr/>
        </p:nvSpPr>
        <p:spPr>
          <a:xfrm>
            <a:off x="6608763" y="3028950"/>
            <a:ext cx="4518025" cy="189071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be willing to do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愿意做某事</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There are some questions, which she will not be willing to answer.</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有些问题她不愿意回答。</a:t>
            </a:r>
          </a:p>
        </p:txBody>
      </p:sp>
      <p:sp>
        <p:nvSpPr>
          <p:cNvPr id="46" name="矩形 45"/>
          <p:cNvSpPr/>
          <p:nvPr/>
        </p:nvSpPr>
        <p:spPr>
          <a:xfrm>
            <a:off x="6600825" y="2847975"/>
            <a:ext cx="4516438" cy="225266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exist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ɪgˈzɪst</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v.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to be real; to be present in a place or situation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存在；实际上有</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Does life exist on other planets?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其他行星上有生命吗？</a:t>
            </a:r>
          </a:p>
        </p:txBody>
      </p:sp>
      <p:graphicFrame>
        <p:nvGraphicFramePr>
          <p:cNvPr id="36883" name="表格 36882"/>
          <p:cNvGraphicFramePr/>
          <p:nvPr/>
        </p:nvGraphicFramePr>
        <p:xfrm>
          <a:off x="917575" y="4079875"/>
          <a:ext cx="1808163" cy="398463"/>
        </p:xfrm>
        <a:graphic>
          <a:graphicData uri="http://schemas.openxmlformats.org/drawingml/2006/table">
            <a:tbl>
              <a:tblPr/>
              <a:tblGrid>
                <a:gridCol w="1808163"/>
              </a:tblGrid>
              <a:tr h="3984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005BD3"/>
                          </a:solidFill>
                          <a:latin typeface="Times New Roman" panose="02020603050405020304" pitchFamily="18" charset="0"/>
                          <a:cs typeface="Times New Roman" panose="02020603050405020304" pitchFamily="18" charset="0"/>
                        </a:rPr>
                        <a:t> </a:t>
                      </a:r>
                      <a:endParaRPr lang="zh-CN" altLang="en-US" sz="2000" b="1" baseline="30000" dirty="0">
                        <a:solidFill>
                          <a:srgbClr val="005BD3"/>
                        </a:solidFill>
                        <a:latin typeface="Times New Roman" panose="02020603050405020304" pitchFamily="18" charset="0"/>
                        <a:ea typeface="Times New Roman" panose="02020603050405020304" pitchFamily="18" charset="0"/>
                      </a:endParaRPr>
                    </a:p>
                  </a:txBody>
                  <a:tcPr marL="91372" marR="91372" marT="45513" marB="45513">
                    <a:lnL>
                      <a:noFill/>
                    </a:lnL>
                    <a:lnR>
                      <a:noFill/>
                    </a:lnR>
                    <a:lnT>
                      <a:noFill/>
                    </a:lnT>
                    <a:lnB>
                      <a:noFill/>
                    </a:lnB>
                    <a:lnTlToBr>
                      <a:noFill/>
                    </a:lnTlToBr>
                    <a:lnBlToTr>
                      <a:noFill/>
                    </a:lnBlToTr>
                    <a:noFill/>
                  </a:tcPr>
                </a:tc>
              </a:tr>
            </a:tbl>
          </a:graphicData>
        </a:graphic>
      </p:graphicFrame>
      <p:graphicFrame>
        <p:nvGraphicFramePr>
          <p:cNvPr id="36885" name="表格 36884"/>
          <p:cNvGraphicFramePr/>
          <p:nvPr/>
        </p:nvGraphicFramePr>
        <p:xfrm>
          <a:off x="923925" y="4478338"/>
          <a:ext cx="1138238" cy="398462"/>
        </p:xfrm>
        <a:graphic>
          <a:graphicData uri="http://schemas.openxmlformats.org/drawingml/2006/table">
            <a:tbl>
              <a:tblPr/>
              <a:tblGrid>
                <a:gridCol w="1138238"/>
              </a:tblGrid>
              <a:tr h="3984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005BD3"/>
                          </a:solidFill>
                          <a:latin typeface="Times New Roman" panose="02020603050405020304" pitchFamily="18" charset="0"/>
                          <a:cs typeface="Times New Roman" panose="02020603050405020304" pitchFamily="18" charset="0"/>
                        </a:rPr>
                        <a:t> </a:t>
                      </a:r>
                      <a:endParaRPr lang="zh-CN" altLang="en-US" sz="2000" b="1" baseline="30000" dirty="0">
                        <a:solidFill>
                          <a:srgbClr val="005BD3"/>
                        </a:solidFill>
                        <a:latin typeface="Times New Roman" panose="02020603050405020304" pitchFamily="18" charset="0"/>
                        <a:ea typeface="Times New Roman" panose="02020603050405020304" pitchFamily="18" charset="0"/>
                      </a:endParaRPr>
                    </a:p>
                  </a:txBody>
                  <a:tcPr marL="91379" marR="91379" marT="45513" marB="45513">
                    <a:lnL>
                      <a:noFill/>
                    </a:lnL>
                    <a:lnR>
                      <a:noFill/>
                    </a:lnR>
                    <a:lnT>
                      <a:noFill/>
                    </a:lnT>
                    <a:lnB>
                      <a:noFill/>
                    </a:lnB>
                    <a:lnTlToBr>
                      <a:noFill/>
                    </a:lnTlToBr>
                    <a:lnBlToTr>
                      <a:noFill/>
                    </a:lnBlToTr>
                    <a:noFill/>
                  </a:tcPr>
                </a:tc>
              </a:tr>
            </a:tbl>
          </a:graphicData>
        </a:graphic>
      </p:graphicFrame>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2"/>
                                        </p:tgtEl>
                                      </p:cBhvr>
                                    </p:cmd>
                                  </p:childTnLst>
                                </p:cTn>
                              </p:par>
                            </p:childTnLst>
                          </p:cTn>
                        </p:par>
                      </p:childTnLst>
                    </p:cTn>
                  </p:par>
                </p:childTnLst>
              </p:cTn>
              <p:nextCondLst>
                <p:cond evt="onClick" delay="0">
                  <p:tgtEl>
                    <p:spTgt spid="2"/>
                  </p:tgtEl>
                </p:cond>
              </p:nextCondLst>
            </p:seq>
            <p:audio>
              <p:cMediaNode vol="80000">
                <p:cTn id="17" fill="hold" display="0">
                  <p:stCondLst>
                    <p:cond delay="indefinite"/>
                  </p:stCondLst>
                  <p:endCondLst>
                    <p:cond evt="onStopAudio" delay="0">
                      <p:tgtEl>
                        <p:sldTgt/>
                      </p:tgtEl>
                    </p:cond>
                  </p:endCondLst>
                </p:cTn>
                <p:tgtEl>
                  <p:spTgt spid="2"/>
                </p:tgtEl>
              </p:cMediaNode>
            </p:audio>
            <p:seq concurrent="1" nextAc="seek">
              <p:cTn id="18" restart="whenNotActive" fill="hold" evtFilter="cancelBubble" nodeType="interactiveSeq">
                <p:stCondLst>
                  <p:cond evt="onClick" delay="0">
                    <p:tgtEl>
                      <p:spTgt spid="40"/>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 fill="hold"/>
                                        <p:tgtEl>
                                          <p:spTgt spid="2"/>
                                        </p:tgtEl>
                                      </p:cBhvr>
                                    </p:cmd>
                                  </p:childTnLst>
                                </p:cTn>
                              </p:par>
                            </p:childTnLst>
                          </p:cTn>
                        </p:par>
                      </p:childTnLst>
                    </p:cTn>
                  </p:par>
                </p:childTnLst>
              </p:cTn>
              <p:nextCondLst>
                <p:cond evt="onClick" delay="0">
                  <p:tgtEl>
                    <p:spTgt spid="40"/>
                  </p:tgtEl>
                </p:cond>
              </p:nextCondLst>
            </p:seq>
            <p:seq concurrent="1" nextAc="seek">
              <p:cTn id="23" restart="whenNotActive" fill="hold" evtFilter="cancelBubble" nodeType="interactiveSeq">
                <p:stCondLst>
                  <p:cond evt="onClick" delay="0">
                    <p:tgtEl>
                      <p:spTgt spid="41"/>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
                                        </p:tgtEl>
                                      </p:cBhvr>
                                    </p:cmd>
                                  </p:childTnLst>
                                </p:cTn>
                              </p:par>
                            </p:childTnLst>
                          </p:cTn>
                        </p:par>
                      </p:childTnLst>
                    </p:cTn>
                  </p:par>
                </p:childTnLst>
              </p:cTn>
              <p:nextCondLst>
                <p:cond evt="onClick" delay="0">
                  <p:tgtEl>
                    <p:spTgt spid="41"/>
                  </p:tgtEl>
                </p:cond>
              </p:nextCondLst>
            </p:seq>
            <p:seq concurrent="1" nextAc="seek">
              <p:cTn id="28" restart="whenNotActive" fill="hold" evtFilter="cancelBubble" nodeType="interactiveSeq">
                <p:stCondLst>
                  <p:cond evt="onClick" delay="0">
                    <p:tgtEl>
                      <p:spTgt spid="42"/>
                    </p:tgtEl>
                  </p:cond>
                </p:stCondLst>
                <p:endSync evt="end" delay="0">
                  <p:rtn val="all"/>
                </p:endSync>
                <p:childTnLst>
                  <p:par>
                    <p:cTn id="29" fill="hold">
                      <p:stCondLst>
                        <p:cond delay="0"/>
                      </p:stCondLst>
                      <p:childTnLst>
                        <p:par>
                          <p:cTn id="30" fill="hold">
                            <p:stCondLst>
                              <p:cond delay="0"/>
                            </p:stCondLst>
                            <p:childTnLst>
                              <p:par>
                                <p:cTn id="31" presetID="3" presetClass="mediacall" presetSubtype="0" fill="hold" nodeType="clickEffect">
                                  <p:stCondLst>
                                    <p:cond delay="0"/>
                                  </p:stCondLst>
                                  <p:childTnLst>
                                    <p:cmd type="call" cmd="stop">
                                      <p:cBhvr>
                                        <p:cTn id="32" dur="1" fill="hold"/>
                                        <p:tgtEl>
                                          <p:spTgt spid="2"/>
                                        </p:tgtEl>
                                      </p:cBhvr>
                                    </p:cmd>
                                  </p:childTnLst>
                                </p:cTn>
                              </p:par>
                            </p:childTnLst>
                          </p:cTn>
                        </p:par>
                      </p:childTnLst>
                    </p:cTn>
                  </p:par>
                </p:childTnLst>
              </p:cTn>
              <p:nextCondLst>
                <p:cond evt="onClick" delay="0">
                  <p:tgtEl>
                    <p:spTgt spid="42"/>
                  </p:tgtEl>
                </p:cond>
              </p:nextCondLst>
            </p:seq>
            <p:seq concurrent="1" nextAc="seek">
              <p:cTn id="33" restart="whenNotActive" fill="hold" evtFilter="cancelBubble" nodeType="interactiveSeq">
                <p:stCondLst>
                  <p:cond evt="onClick" delay="0">
                    <p:tgtEl>
                      <p:spTgt spid="36877"/>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1000"/>
                                        <p:tgtEl>
                                          <p:spTgt spid="44"/>
                                        </p:tgtEl>
                                      </p:cBhvr>
                                    </p:animEffect>
                                    <p:anim calcmode="lin" valueType="num">
                                      <p:cBhvr>
                                        <p:cTn id="39" dur="1000" fill="hold"/>
                                        <p:tgtEl>
                                          <p:spTgt spid="44"/>
                                        </p:tgtEl>
                                        <p:attrNameLst>
                                          <p:attrName>ppt_x</p:attrName>
                                        </p:attrNameLst>
                                      </p:cBhvr>
                                      <p:tavLst>
                                        <p:tav tm="0">
                                          <p:val>
                                            <p:strVal val="#ppt_x"/>
                                          </p:val>
                                        </p:tav>
                                        <p:tav tm="100000">
                                          <p:val>
                                            <p:strVal val="#ppt_x"/>
                                          </p:val>
                                        </p:tav>
                                      </p:tavLst>
                                    </p:anim>
                                    <p:anim calcmode="lin" valueType="num">
                                      <p:cBhvr>
                                        <p:cTn id="4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xit" presetSubtype="4" fill="hold" grpId="1" nodeType="clickEffect">
                                  <p:stCondLst>
                                    <p:cond delay="0"/>
                                  </p:stCondLst>
                                  <p:childTnLst>
                                    <p:animEffect transition="out" filter="wipe(down)">
                                      <p:cBhvr>
                                        <p:cTn id="44" dur="500"/>
                                        <p:tgtEl>
                                          <p:spTgt spid="44"/>
                                        </p:tgtEl>
                                      </p:cBhvr>
                                    </p:animEffect>
                                    <p:set>
                                      <p:cBhvr>
                                        <p:cTn id="45"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36877"/>
                  </p:tgtEl>
                </p:cond>
              </p:nextCondLst>
            </p:seq>
            <p:seq concurrent="1" nextAc="seek">
              <p:cTn id="46" restart="whenNotActive" fill="hold" evtFilter="cancelBubble" nodeType="interactiveSeq">
                <p:stCondLst>
                  <p:cond evt="onClick" delay="0">
                    <p:tgtEl>
                      <p:spTgt spid="36883"/>
                    </p:tgtEl>
                  </p:cond>
                </p:stCondLst>
                <p:endSync evt="end" delay="0">
                  <p:rtn val="all"/>
                </p:endSync>
                <p:childTnLst>
                  <p:par>
                    <p:cTn id="47" fill="hold">
                      <p:stCondLst>
                        <p:cond delay="0"/>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1000"/>
                                        <p:tgtEl>
                                          <p:spTgt spid="45"/>
                                        </p:tgtEl>
                                      </p:cBhvr>
                                    </p:animEffect>
                                    <p:anim calcmode="lin" valueType="num">
                                      <p:cBhvr>
                                        <p:cTn id="52" dur="1000" fill="hold"/>
                                        <p:tgtEl>
                                          <p:spTgt spid="45"/>
                                        </p:tgtEl>
                                        <p:attrNameLst>
                                          <p:attrName>ppt_x</p:attrName>
                                        </p:attrNameLst>
                                      </p:cBhvr>
                                      <p:tavLst>
                                        <p:tav tm="0">
                                          <p:val>
                                            <p:strVal val="#ppt_x"/>
                                          </p:val>
                                        </p:tav>
                                        <p:tav tm="100000">
                                          <p:val>
                                            <p:strVal val="#ppt_x"/>
                                          </p:val>
                                        </p:tav>
                                      </p:tavLst>
                                    </p:anim>
                                    <p:anim calcmode="lin" valueType="num">
                                      <p:cBhvr>
                                        <p:cTn id="5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xit" presetSubtype="4" fill="hold" grpId="1" nodeType="clickEffect">
                                  <p:stCondLst>
                                    <p:cond delay="0"/>
                                  </p:stCondLst>
                                  <p:childTnLst>
                                    <p:animEffect transition="out" filter="wipe(down)">
                                      <p:cBhvr>
                                        <p:cTn id="57" dur="500"/>
                                        <p:tgtEl>
                                          <p:spTgt spid="45"/>
                                        </p:tgtEl>
                                      </p:cBhvr>
                                    </p:animEffect>
                                    <p:set>
                                      <p:cBhvr>
                                        <p:cTn id="58"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36883"/>
                  </p:tgtEl>
                </p:cond>
              </p:nextCondLst>
            </p:seq>
            <p:seq concurrent="1" nextAc="seek">
              <p:cTn id="59" restart="whenNotActive" fill="hold" evtFilter="cancelBubble" nodeType="interactiveSeq">
                <p:stCondLst>
                  <p:cond evt="onClick" delay="0">
                    <p:tgtEl>
                      <p:spTgt spid="36885"/>
                    </p:tgtEl>
                  </p:cond>
                </p:stCondLst>
                <p:endSync evt="end" delay="0">
                  <p:rtn val="all"/>
                </p:endSync>
                <p:childTnLst>
                  <p:par>
                    <p:cTn id="60" fill="hold">
                      <p:stCondLst>
                        <p:cond delay="0"/>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fade">
                                      <p:cBhvr>
                                        <p:cTn id="64" dur="1000"/>
                                        <p:tgtEl>
                                          <p:spTgt spid="46"/>
                                        </p:tgtEl>
                                      </p:cBhvr>
                                    </p:animEffect>
                                    <p:anim calcmode="lin" valueType="num">
                                      <p:cBhvr>
                                        <p:cTn id="65" dur="1000" fill="hold"/>
                                        <p:tgtEl>
                                          <p:spTgt spid="46"/>
                                        </p:tgtEl>
                                        <p:attrNameLst>
                                          <p:attrName>ppt_x</p:attrName>
                                        </p:attrNameLst>
                                      </p:cBhvr>
                                      <p:tavLst>
                                        <p:tav tm="0">
                                          <p:val>
                                            <p:strVal val="#ppt_x"/>
                                          </p:val>
                                        </p:tav>
                                        <p:tav tm="100000">
                                          <p:val>
                                            <p:strVal val="#ppt_x"/>
                                          </p:val>
                                        </p:tav>
                                      </p:tavLst>
                                    </p:anim>
                                    <p:anim calcmode="lin" valueType="num">
                                      <p:cBhvr>
                                        <p:cTn id="6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xit" presetSubtype="4" fill="hold" grpId="1" nodeType="clickEffect">
                                  <p:stCondLst>
                                    <p:cond delay="0"/>
                                  </p:stCondLst>
                                  <p:childTnLst>
                                    <p:animEffect transition="out" filter="wipe(down)">
                                      <p:cBhvr>
                                        <p:cTn id="70" dur="500"/>
                                        <p:tgtEl>
                                          <p:spTgt spid="46"/>
                                        </p:tgtEl>
                                      </p:cBhvr>
                                    </p:animEffect>
                                    <p:set>
                                      <p:cBhvr>
                                        <p:cTn id="7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6885"/>
                  </p:tgtEl>
                </p:cond>
              </p:nextCondLst>
            </p:seq>
          </p:childTnLst>
        </p:cTn>
      </p:par>
    </p:tnLst>
    <p:bldLst>
      <p:bldP spid="20" grpId="0" animBg="1"/>
      <p:bldP spid="20" grpId="1" animBg="1"/>
      <p:bldP spid="44" grpId="0" animBg="1"/>
      <p:bldP spid="44" grpId="1" animBg="1"/>
      <p:bldP spid="45" grpId="0" animBg="1"/>
      <p:bldP spid="45" grpId="1" animBg="1"/>
      <p:bldP spid="46" grpId="0" animBg="1"/>
      <p:bldP spid="4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37891"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37893" name="组合 7"/>
          <p:cNvGrpSpPr/>
          <p:nvPr/>
        </p:nvGrpSpPr>
        <p:grpSpPr>
          <a:xfrm flipH="1">
            <a:off x="7938" y="1273175"/>
            <a:ext cx="6108700" cy="363538"/>
            <a:chOff x="283681" y="2459690"/>
            <a:chExt cx="6109250" cy="363336"/>
          </a:xfrm>
        </p:grpSpPr>
        <p:cxnSp>
          <p:nvCxnSpPr>
            <p:cNvPr id="37908"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37909"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37910"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426075"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Reading 4</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6631" name="矩形 3"/>
          <p:cNvSpPr>
            <a:spLocks noChangeArrowheads="1"/>
          </p:cNvSpPr>
          <p:nvPr/>
        </p:nvSpPr>
        <p:spPr bwMode="auto">
          <a:xfrm>
            <a:off x="976313" y="2057400"/>
            <a:ext cx="5495925" cy="36925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4</a:t>
            </a:r>
            <a:r>
              <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By Hollander’s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estimates</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15</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95% of her Facebook friends have welcomed her into their homes and sat for a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portrait</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16</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with 74% offering her a meal or a place to stay for the night — which she admits felt strange at the beginning, especially for those “friends” she had never met in real life. Hollander found that people are still extremely proud of where they live, wanting to show her their favorite museums, restaurants, and parks.</a:t>
            </a:r>
          </a:p>
        </p:txBody>
      </p:sp>
      <p:pic>
        <p:nvPicPr>
          <p:cNvPr id="41" name="图片 40"/>
          <p:cNvPicPr>
            <a:picLocks noChangeAspect="1"/>
          </p:cNvPicPr>
          <p:nvPr/>
        </p:nvPicPr>
        <p:blipFill>
          <a:blip r:embed="rId8" cstate="print"/>
          <a:stretch>
            <a:fillRect/>
          </a:stretch>
        </p:blipFill>
        <p:spPr>
          <a:xfrm>
            <a:off x="10809288" y="1588"/>
            <a:ext cx="927100" cy="925512"/>
          </a:xfrm>
          <a:prstGeom prst="rect">
            <a:avLst/>
          </a:prstGeom>
          <a:noFill/>
          <a:ln w="9525">
            <a:noFill/>
          </a:ln>
        </p:spPr>
      </p:pic>
      <p:sp>
        <p:nvSpPr>
          <p:cNvPr id="22" name="矩形 21"/>
          <p:cNvSpPr/>
          <p:nvPr/>
        </p:nvSpPr>
        <p:spPr>
          <a:xfrm>
            <a:off x="7234238" y="2265363"/>
            <a:ext cx="3852863" cy="3292475"/>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据霍兰德估计，她脸书上有</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95%</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的朋友邀请过她去家里并拍摄照片，</a:t>
            </a:r>
            <a:r>
              <a:rPr kumimoji="0" lang="en-US"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74%</a:t>
            </a: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的人会为她提供食物和住宿，对于这些，她承认在刚开始会觉得陌生，尤其是对那些在现实生活中从没见过的“朋友”。霍兰德发现人们都非常为他们所居住的地方感到自豪，都非常愿意展示他们最喜欢的博物馆、餐厅和公园。</a:t>
            </a:r>
            <a:endParaRPr kumimoji="0" lang="zh-CN" altLang="zh-CN"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pic>
        <p:nvPicPr>
          <p:cNvPr id="48"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49"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50"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graphicFrame>
        <p:nvGraphicFramePr>
          <p:cNvPr id="57" name="1"/>
          <p:cNvGraphicFramePr>
            <a:graphicFrameLocks noGrp="1"/>
          </p:cNvGraphicFramePr>
          <p:nvPr/>
        </p:nvGraphicFramePr>
        <p:xfrm>
          <a:off x="3148013" y="2135188"/>
          <a:ext cx="1254125" cy="336550"/>
        </p:xfrm>
        <a:graphic>
          <a:graphicData uri="http://schemas.openxmlformats.org/drawingml/2006/table">
            <a:tbl>
              <a:tblPr/>
              <a:tblGrid>
                <a:gridCol w="1254125"/>
              </a:tblGrid>
              <a:tr h="336550">
                <a:tc>
                  <a:txBody>
                    <a:bodyPr/>
                    <a:lstStyle>
                      <a:lvl1pPr>
                        <a:spcBef>
                          <a:spcPct val="20000"/>
                        </a:spcBef>
                        <a:spcAft>
                          <a:spcPct val="0"/>
                        </a:spcAft>
                        <a:defRPr sz="2800">
                          <a:solidFill>
                            <a:srgbClr val="000000"/>
                          </a:solidFill>
                          <a:latin typeface="Arial" panose="020B0604020202020204" pitchFamily="34" charset="0"/>
                        </a:defRPr>
                      </a:lvl1pPr>
                      <a:lvl2pPr>
                        <a:spcBef>
                          <a:spcPct val="20000"/>
                        </a:spcBef>
                        <a:spcAft>
                          <a:spcPct val="0"/>
                        </a:spcAft>
                        <a:defRPr sz="2400">
                          <a:solidFill>
                            <a:srgbClr val="000000"/>
                          </a:solidFill>
                          <a:latin typeface="Arial" panose="020B0604020202020204" pitchFamily="34" charset="0"/>
                        </a:defRPr>
                      </a:lvl2pPr>
                      <a:lvl3pPr>
                        <a:spcBef>
                          <a:spcPct val="20000"/>
                        </a:spcBef>
                        <a:spcAft>
                          <a:spcPct val="0"/>
                        </a:spcAft>
                        <a:defRPr sz="2000">
                          <a:solidFill>
                            <a:srgbClr val="000000"/>
                          </a:solidFill>
                          <a:latin typeface="Arial" panose="020B0604020202020204" pitchFamily="34" charset="0"/>
                        </a:defRPr>
                      </a:lvl3pPr>
                      <a:lvl4pPr>
                        <a:spcBef>
                          <a:spcPct val="20000"/>
                        </a:spcBef>
                        <a:spcAft>
                          <a:spcPct val="0"/>
                        </a:spcAft>
                        <a:defRPr>
                          <a:solidFill>
                            <a:srgbClr val="000000"/>
                          </a:solidFill>
                          <a:latin typeface="Arial" panose="020B0604020202020204" pitchFamily="34" charset="0"/>
                        </a:defRPr>
                      </a:lvl4pPr>
                      <a:lvl5pPr>
                        <a:spcBef>
                          <a:spcPct val="20000"/>
                        </a:spcBef>
                        <a:spcAft>
                          <a:spcPct val="0"/>
                        </a:spcAft>
                        <a:defRPr>
                          <a:solidFill>
                            <a:srgbClr val="000000"/>
                          </a:solidFill>
                          <a:latin typeface="Arial" panose="020B0604020202020204" pitchFamily="34" charset="0"/>
                        </a:defRPr>
                      </a:lvl5pPr>
                      <a:lvl6pPr fontAlgn="base">
                        <a:spcBef>
                          <a:spcPct val="20000"/>
                        </a:spcBef>
                        <a:spcAft>
                          <a:spcPct val="0"/>
                        </a:spcAft>
                        <a:defRPr>
                          <a:solidFill>
                            <a:srgbClr val="000000"/>
                          </a:solidFill>
                          <a:latin typeface="Arial" panose="020B0604020202020204" pitchFamily="34" charset="0"/>
                        </a:defRPr>
                      </a:lvl6pPr>
                      <a:lvl7pPr fontAlgn="base">
                        <a:spcBef>
                          <a:spcPct val="20000"/>
                        </a:spcBef>
                        <a:spcAft>
                          <a:spcPct val="0"/>
                        </a:spcAft>
                        <a:defRPr>
                          <a:solidFill>
                            <a:srgbClr val="000000"/>
                          </a:solidFill>
                          <a:latin typeface="Arial" panose="020B0604020202020204" pitchFamily="34" charset="0"/>
                        </a:defRPr>
                      </a:lvl7pPr>
                      <a:lvl8pPr fontAlgn="base">
                        <a:spcBef>
                          <a:spcPct val="20000"/>
                        </a:spcBef>
                        <a:spcAft>
                          <a:spcPct val="0"/>
                        </a:spcAft>
                        <a:defRPr>
                          <a:solidFill>
                            <a:srgbClr val="000000"/>
                          </a:solidFill>
                          <a:latin typeface="Arial" panose="020B0604020202020204" pitchFamily="34" charset="0"/>
                        </a:defRPr>
                      </a:lvl8pPr>
                      <a:lvl9pPr fontAlgn="base">
                        <a:spcBef>
                          <a:spcPct val="20000"/>
                        </a:spcBef>
                        <a:spcAft>
                          <a:spcPct val="0"/>
                        </a:spcAft>
                        <a:defRPr>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a:ln>
                            <a:noFill/>
                          </a:ln>
                          <a:solidFill>
                            <a:srgbClr val="000000"/>
                          </a:solidFill>
                          <a:effectLst/>
                          <a:latin typeface="Arial" panose="020B0604020202020204" pitchFamily="34" charset="0"/>
                          <a:ea typeface="宋体" panose="02010600030101010101" pitchFamily="2" charset="-122"/>
                        </a:rPr>
                        <a:t> </a:t>
                      </a:r>
                      <a:endParaRPr lang="zh-CN" altLang="en-US" sz="2000" b="1" kern="1200" baseline="30000" dirty="0">
                        <a:solidFill>
                          <a:srgbClr val="3366FF"/>
                        </a:solidFill>
                        <a:latin typeface="Times New Roman" panose="02020603050405020304" pitchFamily="18" charset="0"/>
                        <a:ea typeface="宋体" panose="02010600030101010101" pitchFamily="2" charset="-122"/>
                        <a:cs typeface="+mn-cs"/>
                      </a:endParaRPr>
                    </a:p>
                  </a:txBody>
                  <a:tcPr marL="91468" marR="91468" marT="45893" marB="45893" horzOverflow="overflow">
                    <a:lnL cap="flat">
                      <a:noFill/>
                    </a:lnL>
                    <a:lnR cap="flat">
                      <a:noFill/>
                    </a:lnR>
                    <a:lnT cap="flat">
                      <a:noFill/>
                    </a:lnT>
                    <a:lnB cap="flat">
                      <a:noFill/>
                    </a:lnB>
                    <a:lnTlToBr>
                      <a:noFill/>
                    </a:lnTlToBr>
                    <a:lnBlToTr>
                      <a:noFill/>
                    </a:lnBlToTr>
                    <a:noFill/>
                  </a:tcPr>
                </a:tc>
              </a:tr>
            </a:tbl>
          </a:graphicData>
        </a:graphic>
      </p:graphicFrame>
      <p:pic>
        <p:nvPicPr>
          <p:cNvPr id="2" name="A-4.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358688" y="1112838"/>
            <a:ext cx="487362" cy="487362"/>
          </a:xfrm>
          <a:prstGeom prst="rect">
            <a:avLst/>
          </a:prstGeom>
          <a:noFill/>
          <a:ln w="9525">
            <a:noFill/>
          </a:ln>
        </p:spPr>
      </p:pic>
      <p:sp>
        <p:nvSpPr>
          <p:cNvPr id="54" name="矩形 53"/>
          <p:cNvSpPr/>
          <p:nvPr/>
        </p:nvSpPr>
        <p:spPr>
          <a:xfrm>
            <a:off x="6513513" y="1344613"/>
            <a:ext cx="5222875" cy="4770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estimate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/ˈ</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estɪmət</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v. to form an idea of the cost, size, value, etc. of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but without calculating it exactly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估价；估算</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估计有</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Police estimate the crowd at 30 000.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警方估计聚集的人有</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3</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万。</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n. a judgement that you make without having the exact details or figures about the size, amount, cost, etc. of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（对数量、成本等的）估计；估价</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I can give you a rough estimate of the amount of wood you will need.</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我可以粗略估计一下你所需要的木材量。</a:t>
            </a:r>
          </a:p>
        </p:txBody>
      </p:sp>
      <p:sp>
        <p:nvSpPr>
          <p:cNvPr id="55" name="矩形 54"/>
          <p:cNvSpPr/>
          <p:nvPr/>
        </p:nvSpPr>
        <p:spPr>
          <a:xfrm>
            <a:off x="6724650" y="2701925"/>
            <a:ext cx="4557713" cy="2251075"/>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portrait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/ˈ</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pɔːtreɪt</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n.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 painting, drawing or photograph of a person, especially of the head and shoulders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肖像；半身画像；半身照</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a full-length portrait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全身画像</a:t>
            </a:r>
          </a:p>
        </p:txBody>
      </p:sp>
      <p:graphicFrame>
        <p:nvGraphicFramePr>
          <p:cNvPr id="60" name="1"/>
          <p:cNvGraphicFramePr>
            <a:graphicFrameLocks noGrp="1"/>
          </p:cNvGraphicFramePr>
          <p:nvPr/>
        </p:nvGraphicFramePr>
        <p:xfrm>
          <a:off x="2962275" y="2938463"/>
          <a:ext cx="1254125" cy="336550"/>
        </p:xfrm>
        <a:graphic>
          <a:graphicData uri="http://schemas.openxmlformats.org/drawingml/2006/table">
            <a:tbl>
              <a:tblPr/>
              <a:tblGrid>
                <a:gridCol w="1254125"/>
              </a:tblGrid>
              <a:tr h="336550">
                <a:tc>
                  <a:txBody>
                    <a:bodyPr/>
                    <a:lstStyle>
                      <a:lvl1pPr>
                        <a:spcBef>
                          <a:spcPct val="20000"/>
                        </a:spcBef>
                        <a:spcAft>
                          <a:spcPct val="0"/>
                        </a:spcAft>
                        <a:defRPr sz="2800">
                          <a:solidFill>
                            <a:srgbClr val="000000"/>
                          </a:solidFill>
                          <a:latin typeface="Arial" panose="020B0604020202020204" pitchFamily="34" charset="0"/>
                        </a:defRPr>
                      </a:lvl1pPr>
                      <a:lvl2pPr>
                        <a:spcBef>
                          <a:spcPct val="20000"/>
                        </a:spcBef>
                        <a:spcAft>
                          <a:spcPct val="0"/>
                        </a:spcAft>
                        <a:defRPr sz="2400">
                          <a:solidFill>
                            <a:srgbClr val="000000"/>
                          </a:solidFill>
                          <a:latin typeface="Arial" panose="020B0604020202020204" pitchFamily="34" charset="0"/>
                        </a:defRPr>
                      </a:lvl2pPr>
                      <a:lvl3pPr>
                        <a:spcBef>
                          <a:spcPct val="20000"/>
                        </a:spcBef>
                        <a:spcAft>
                          <a:spcPct val="0"/>
                        </a:spcAft>
                        <a:defRPr sz="2000">
                          <a:solidFill>
                            <a:srgbClr val="000000"/>
                          </a:solidFill>
                          <a:latin typeface="Arial" panose="020B0604020202020204" pitchFamily="34" charset="0"/>
                        </a:defRPr>
                      </a:lvl3pPr>
                      <a:lvl4pPr>
                        <a:spcBef>
                          <a:spcPct val="20000"/>
                        </a:spcBef>
                        <a:spcAft>
                          <a:spcPct val="0"/>
                        </a:spcAft>
                        <a:defRPr>
                          <a:solidFill>
                            <a:srgbClr val="000000"/>
                          </a:solidFill>
                          <a:latin typeface="Arial" panose="020B0604020202020204" pitchFamily="34" charset="0"/>
                        </a:defRPr>
                      </a:lvl4pPr>
                      <a:lvl5pPr>
                        <a:spcBef>
                          <a:spcPct val="20000"/>
                        </a:spcBef>
                        <a:spcAft>
                          <a:spcPct val="0"/>
                        </a:spcAft>
                        <a:defRPr>
                          <a:solidFill>
                            <a:srgbClr val="000000"/>
                          </a:solidFill>
                          <a:latin typeface="Arial" panose="020B0604020202020204" pitchFamily="34" charset="0"/>
                        </a:defRPr>
                      </a:lvl5pPr>
                      <a:lvl6pPr fontAlgn="base">
                        <a:spcBef>
                          <a:spcPct val="20000"/>
                        </a:spcBef>
                        <a:spcAft>
                          <a:spcPct val="0"/>
                        </a:spcAft>
                        <a:defRPr>
                          <a:solidFill>
                            <a:srgbClr val="000000"/>
                          </a:solidFill>
                          <a:latin typeface="Arial" panose="020B0604020202020204" pitchFamily="34" charset="0"/>
                        </a:defRPr>
                      </a:lvl6pPr>
                      <a:lvl7pPr fontAlgn="base">
                        <a:spcBef>
                          <a:spcPct val="20000"/>
                        </a:spcBef>
                        <a:spcAft>
                          <a:spcPct val="0"/>
                        </a:spcAft>
                        <a:defRPr>
                          <a:solidFill>
                            <a:srgbClr val="000000"/>
                          </a:solidFill>
                          <a:latin typeface="Arial" panose="020B0604020202020204" pitchFamily="34" charset="0"/>
                        </a:defRPr>
                      </a:lvl7pPr>
                      <a:lvl8pPr fontAlgn="base">
                        <a:spcBef>
                          <a:spcPct val="20000"/>
                        </a:spcBef>
                        <a:spcAft>
                          <a:spcPct val="0"/>
                        </a:spcAft>
                        <a:defRPr>
                          <a:solidFill>
                            <a:srgbClr val="000000"/>
                          </a:solidFill>
                          <a:latin typeface="Arial" panose="020B0604020202020204" pitchFamily="34" charset="0"/>
                        </a:defRPr>
                      </a:lvl8pPr>
                      <a:lvl9pPr fontAlgn="base">
                        <a:spcBef>
                          <a:spcPct val="20000"/>
                        </a:spcBef>
                        <a:spcAft>
                          <a:spcPct val="0"/>
                        </a:spcAft>
                        <a:defRPr>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a:ln>
                            <a:noFill/>
                          </a:ln>
                          <a:solidFill>
                            <a:srgbClr val="000000"/>
                          </a:solidFill>
                          <a:effectLst/>
                          <a:latin typeface="Arial" panose="020B0604020202020204" pitchFamily="34" charset="0"/>
                          <a:ea typeface="宋体" panose="02010600030101010101" pitchFamily="2" charset="-122"/>
                        </a:rPr>
                        <a:t> </a:t>
                      </a:r>
                      <a:endParaRPr lang="zh-CN" altLang="en-US" sz="2000" b="1" kern="1200" baseline="30000" dirty="0">
                        <a:solidFill>
                          <a:srgbClr val="3366FF"/>
                        </a:solidFill>
                        <a:latin typeface="Times New Roman" panose="02020603050405020304" pitchFamily="18" charset="0"/>
                        <a:ea typeface="宋体" panose="02010600030101010101" pitchFamily="2" charset="-122"/>
                        <a:cs typeface="+mn-cs"/>
                      </a:endParaRPr>
                    </a:p>
                  </a:txBody>
                  <a:tcPr marL="91468" marR="91468" marT="45893" marB="45893" horzOverflow="overflow">
                    <a:lnL cap="flat">
                      <a:noFill/>
                    </a:lnL>
                    <a:lnR cap="flat">
                      <a:noFill/>
                    </a:lnR>
                    <a:lnT cap="flat">
                      <a:noFill/>
                    </a:lnT>
                    <a:lnB cap="flat">
                      <a:noFill/>
                    </a:lnB>
                    <a:lnTlToBr>
                      <a:noFill/>
                    </a:lnTlToBr>
                    <a:lnBlToTr>
                      <a:noFill/>
                    </a:lnBlToTr>
                    <a:noFill/>
                  </a:tcPr>
                </a:tc>
              </a:tr>
            </a:tbl>
          </a:graphicData>
        </a:graphic>
      </p:graphicFrame>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1" nodeType="clickEffect">
                                  <p:stCondLst>
                                    <p:cond delay="0"/>
                                  </p:stCondLst>
                                  <p:childTnLst>
                                    <p:animEffect transition="out" filter="wheel(1)">
                                      <p:cBhvr>
                                        <p:cTn id="11" dur="2000"/>
                                        <p:tgtEl>
                                          <p:spTgt spid="22"/>
                                        </p:tgtEl>
                                      </p:cBhvr>
                                    </p:animEffect>
                                    <p:set>
                                      <p:cBhvr>
                                        <p:cTn id="12" dur="1" fill="hold">
                                          <p:stCondLst>
                                            <p:cond delay="1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seq concurrent="1" nextAc="seek">
              <p:cTn id="19" restart="whenNotActive" fill="hold" evtFilter="cancelBubble" nodeType="interactiveSeq">
                <p:stCondLst>
                  <p:cond evt="onClick" delay="0">
                    <p:tgtEl>
                      <p:spTgt spid="48"/>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 fill="hold"/>
                                        <p:tgtEl>
                                          <p:spTgt spid="2"/>
                                        </p:tgtEl>
                                      </p:cBhvr>
                                    </p:cmd>
                                  </p:childTnLst>
                                </p:cTn>
                              </p:par>
                            </p:childTnLst>
                          </p:cTn>
                        </p:par>
                      </p:childTnLst>
                    </p:cTn>
                  </p:par>
                </p:childTnLst>
              </p:cTn>
              <p:nextCondLst>
                <p:cond evt="onClick" delay="0">
                  <p:tgtEl>
                    <p:spTgt spid="48"/>
                  </p:tgtEl>
                </p:cond>
              </p:nextCondLst>
            </p:seq>
            <p:seq concurrent="1" nextAc="seek">
              <p:cTn id="24" restart="whenNotActive" fill="hold" evtFilter="cancelBubble" nodeType="interactiveSeq">
                <p:stCondLst>
                  <p:cond evt="onClick" delay="0">
                    <p:tgtEl>
                      <p:spTgt spid="49"/>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49"/>
                  </p:tgtEl>
                </p:cond>
              </p:nextCondLst>
            </p:seq>
            <p:seq concurrent="1" nextAc="seek">
              <p:cTn id="29" restart="whenNotActive" fill="hold" evtFilter="cancelBubble" nodeType="interactiveSeq">
                <p:stCondLst>
                  <p:cond evt="onClick" delay="0">
                    <p:tgtEl>
                      <p:spTgt spid="50"/>
                    </p:tgtEl>
                  </p:cond>
                </p:stCondLst>
                <p:endSync evt="end" delay="0">
                  <p:rtn val="all"/>
                </p:endSync>
                <p:childTnLst>
                  <p:par>
                    <p:cTn id="30" fill="hold">
                      <p:stCondLst>
                        <p:cond delay="0"/>
                      </p:stCondLst>
                      <p:childTnLst>
                        <p:par>
                          <p:cTn id="31" fill="hold">
                            <p:stCondLst>
                              <p:cond delay="0"/>
                            </p:stCondLst>
                            <p:childTnLst>
                              <p:par>
                                <p:cTn id="32" presetID="3" presetClass="mediacall" presetSubtype="0" fill="hold" nodeType="clickEffect">
                                  <p:stCondLst>
                                    <p:cond delay="0"/>
                                  </p:stCondLst>
                                  <p:childTnLst>
                                    <p:cmd type="call" cmd="stop">
                                      <p:cBhvr>
                                        <p:cTn id="33" dur="1" fill="hold"/>
                                        <p:tgtEl>
                                          <p:spTgt spid="2"/>
                                        </p:tgtEl>
                                      </p:cBhvr>
                                    </p:cmd>
                                  </p:childTnLst>
                                </p:cTn>
                              </p:par>
                            </p:childTnLst>
                          </p:cTn>
                        </p:par>
                      </p:childTnLst>
                    </p:cTn>
                  </p:par>
                </p:childTnLst>
              </p:cTn>
              <p:nextCondLst>
                <p:cond evt="onClick" delay="0">
                  <p:tgtEl>
                    <p:spTgt spid="50"/>
                  </p:tgtEl>
                </p:cond>
              </p:nextCondLst>
            </p:seq>
            <p:seq concurrent="1" nextAc="seek">
              <p:cTn id="34" restart="whenNotActive" fill="hold" evtFilter="cancelBubble" nodeType="interactiveSeq">
                <p:stCondLst>
                  <p:cond evt="onClick" delay="0">
                    <p:tgtEl>
                      <p:spTgt spid="57"/>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1000"/>
                                        <p:tgtEl>
                                          <p:spTgt spid="54"/>
                                        </p:tgtEl>
                                      </p:cBhvr>
                                    </p:animEffect>
                                    <p:anim calcmode="lin" valueType="num">
                                      <p:cBhvr>
                                        <p:cTn id="40" dur="1000" fill="hold"/>
                                        <p:tgtEl>
                                          <p:spTgt spid="54"/>
                                        </p:tgtEl>
                                        <p:attrNameLst>
                                          <p:attrName>ppt_x</p:attrName>
                                        </p:attrNameLst>
                                      </p:cBhvr>
                                      <p:tavLst>
                                        <p:tav tm="0">
                                          <p:val>
                                            <p:strVal val="#ppt_x"/>
                                          </p:val>
                                        </p:tav>
                                        <p:tav tm="100000">
                                          <p:val>
                                            <p:strVal val="#ppt_x"/>
                                          </p:val>
                                        </p:tav>
                                      </p:tavLst>
                                    </p:anim>
                                    <p:anim calcmode="lin" valueType="num">
                                      <p:cBhvr>
                                        <p:cTn id="41"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grpId="1" nodeType="clickEffect">
                                  <p:stCondLst>
                                    <p:cond delay="0"/>
                                  </p:stCondLst>
                                  <p:childTnLst>
                                    <p:animEffect transition="out" filter="wipe(down)">
                                      <p:cBhvr>
                                        <p:cTn id="45" dur="500"/>
                                        <p:tgtEl>
                                          <p:spTgt spid="54"/>
                                        </p:tgtEl>
                                      </p:cBhvr>
                                    </p:animEffect>
                                    <p:set>
                                      <p:cBhvr>
                                        <p:cTn id="46"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47" restart="whenNotActive" fill="hold" evtFilter="cancelBubble" nodeType="interactiveSeq">
                <p:stCondLst>
                  <p:cond evt="onClick" delay="0">
                    <p:tgtEl>
                      <p:spTgt spid="60"/>
                    </p:tgtEl>
                  </p:cond>
                </p:stCondLst>
                <p:endSync evt="end" delay="0">
                  <p:rtn val="all"/>
                </p:endSync>
                <p:childTnLst>
                  <p:par>
                    <p:cTn id="48" fill="hold">
                      <p:stCondLst>
                        <p:cond delay="0"/>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1000"/>
                                        <p:tgtEl>
                                          <p:spTgt spid="55"/>
                                        </p:tgtEl>
                                      </p:cBhvr>
                                    </p:animEffect>
                                    <p:anim calcmode="lin" valueType="num">
                                      <p:cBhvr>
                                        <p:cTn id="53" dur="1000" fill="hold"/>
                                        <p:tgtEl>
                                          <p:spTgt spid="55"/>
                                        </p:tgtEl>
                                        <p:attrNameLst>
                                          <p:attrName>ppt_x</p:attrName>
                                        </p:attrNameLst>
                                      </p:cBhvr>
                                      <p:tavLst>
                                        <p:tav tm="0">
                                          <p:val>
                                            <p:strVal val="#ppt_x"/>
                                          </p:val>
                                        </p:tav>
                                        <p:tav tm="100000">
                                          <p:val>
                                            <p:strVal val="#ppt_x"/>
                                          </p:val>
                                        </p:tav>
                                      </p:tavLst>
                                    </p:anim>
                                    <p:anim calcmode="lin" valueType="num">
                                      <p:cBhvr>
                                        <p:cTn id="5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xit" presetSubtype="4" fill="hold" grpId="1" nodeType="clickEffect">
                                  <p:stCondLst>
                                    <p:cond delay="0"/>
                                  </p:stCondLst>
                                  <p:childTnLst>
                                    <p:animEffect transition="out" filter="wipe(down)">
                                      <p:cBhvr>
                                        <p:cTn id="58" dur="500"/>
                                        <p:tgtEl>
                                          <p:spTgt spid="55"/>
                                        </p:tgtEl>
                                      </p:cBhvr>
                                    </p:animEffect>
                                    <p:set>
                                      <p:cBhvr>
                                        <p:cTn id="5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bldLst>
      <p:bldP spid="22" grpId="0" animBg="1"/>
      <p:bldP spid="22" grpId="1" animBg="1"/>
      <p:bldP spid="54" grpId="0" animBg="1"/>
      <p:bldP spid="54" grpId="1" animBg="1"/>
      <p:bldP spid="55" grpId="0" animBg="1"/>
      <p:bldP spid="5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7239000" y="2368550"/>
            <a:ext cx="4257675" cy="3292475"/>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schemeClr val="tx1"/>
                </a:solidFill>
                <a:effectLst/>
                <a:uLnTx/>
                <a:uFillTx/>
                <a:latin typeface="Times New Roman" panose="02020603050405020304" pitchFamily="18" charset="0"/>
                <a:ea typeface="+mn-ea"/>
                <a:cs typeface="+mn-cs"/>
              </a:rPr>
              <a:t>做完调查后，她发现在脸书上发送消息，或用笔给别人留言的交流与表达自我的方法可能比她想象的更相似。事实上，线上与线下的区别可能不像看上去那么重要。与线下交流相比，脸书把网络变成一个类似的团体，在这里人们可以在不同的环境下分享关于自己不同的信息。线上互动与现实生活的分离，并不能反映二十一世纪的人际关系动态。</a:t>
            </a:r>
          </a:p>
        </p:txBody>
      </p:sp>
      <p:grpSp>
        <p:nvGrpSpPr>
          <p:cNvPr id="38915"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38916"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38918" name="组合 7"/>
          <p:cNvGrpSpPr/>
          <p:nvPr/>
        </p:nvGrpSpPr>
        <p:grpSpPr>
          <a:xfrm flipH="1">
            <a:off x="7938" y="1273175"/>
            <a:ext cx="6108700" cy="363538"/>
            <a:chOff x="283681" y="2459690"/>
            <a:chExt cx="6109250" cy="363336"/>
          </a:xfrm>
        </p:grpSpPr>
        <p:cxnSp>
          <p:nvCxnSpPr>
            <p:cNvPr id="38962"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38963"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38964"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426075"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A     Intensive Reading 5</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8680" name="矩形 3"/>
          <p:cNvSpPr>
            <a:spLocks noChangeArrowheads="1"/>
          </p:cNvSpPr>
          <p:nvPr/>
        </p:nvSpPr>
        <p:spPr bwMode="auto">
          <a:xfrm>
            <a:off x="742950" y="1733550"/>
            <a:ext cx="6115050" cy="449103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5</a:t>
            </a:r>
            <a:r>
              <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After doing the research, she found that Facebook messaging one friend and writing in pencil to another may be more similar ways of communicating and expressing herself than she thought. In fact, the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distinction</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17</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between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online</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18</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offline</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19</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may be less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relevant</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20</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than it seems. Facebook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flattens</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21</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network</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22</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into a similar group,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compared</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23</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to offline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interactions</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24</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where people may share different information about themselves in different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contexts</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25</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The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separation</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26</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of online interactions from “real life”, doesn’t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capture</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27</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relationship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dynamics</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28</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in the 21st century. </a:t>
            </a:r>
            <a:endPar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4" name="图片 23"/>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41"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42"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43"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graphicFrame>
        <p:nvGraphicFramePr>
          <p:cNvPr id="50" name="Group 61"/>
          <p:cNvGraphicFramePr>
            <a:graphicFrameLocks noGrp="1"/>
          </p:cNvGraphicFramePr>
          <p:nvPr/>
        </p:nvGraphicFramePr>
        <p:xfrm>
          <a:off x="4497388" y="2905125"/>
          <a:ext cx="1401763" cy="396875"/>
        </p:xfrm>
        <a:graphic>
          <a:graphicData uri="http://schemas.openxmlformats.org/drawingml/2006/table">
            <a:tbl>
              <a:tblPr/>
              <a:tblGrid>
                <a:gridCol w="1401762"/>
              </a:tblGrid>
              <a:tr h="396875">
                <a:tc>
                  <a:txBody>
                    <a:bodyPr/>
                    <a:lstStyle>
                      <a:lvl1pPr>
                        <a:spcBef>
                          <a:spcPct val="20000"/>
                        </a:spcBef>
                        <a:spcAft>
                          <a:spcPct val="0"/>
                        </a:spcAft>
                        <a:defRPr sz="2800">
                          <a:solidFill>
                            <a:srgbClr val="000000"/>
                          </a:solidFill>
                          <a:latin typeface="Arial" panose="020B0604020202020204" pitchFamily="34" charset="0"/>
                        </a:defRPr>
                      </a:lvl1pPr>
                      <a:lvl2pPr>
                        <a:spcBef>
                          <a:spcPct val="20000"/>
                        </a:spcBef>
                        <a:spcAft>
                          <a:spcPct val="0"/>
                        </a:spcAft>
                        <a:defRPr sz="2400">
                          <a:solidFill>
                            <a:srgbClr val="000000"/>
                          </a:solidFill>
                          <a:latin typeface="Arial" panose="020B0604020202020204" pitchFamily="34" charset="0"/>
                        </a:defRPr>
                      </a:lvl2pPr>
                      <a:lvl3pPr>
                        <a:spcBef>
                          <a:spcPct val="20000"/>
                        </a:spcBef>
                        <a:spcAft>
                          <a:spcPct val="0"/>
                        </a:spcAft>
                        <a:defRPr sz="2000">
                          <a:solidFill>
                            <a:srgbClr val="000000"/>
                          </a:solidFill>
                          <a:latin typeface="Arial" panose="020B0604020202020204" pitchFamily="34" charset="0"/>
                        </a:defRPr>
                      </a:lvl3pPr>
                      <a:lvl4pPr>
                        <a:spcBef>
                          <a:spcPct val="20000"/>
                        </a:spcBef>
                        <a:spcAft>
                          <a:spcPct val="0"/>
                        </a:spcAft>
                        <a:defRPr>
                          <a:solidFill>
                            <a:srgbClr val="000000"/>
                          </a:solidFill>
                          <a:latin typeface="Arial" panose="020B0604020202020204" pitchFamily="34" charset="0"/>
                        </a:defRPr>
                      </a:lvl4pPr>
                      <a:lvl5pPr>
                        <a:spcBef>
                          <a:spcPct val="20000"/>
                        </a:spcBef>
                        <a:spcAft>
                          <a:spcPct val="0"/>
                        </a:spcAft>
                        <a:defRPr>
                          <a:solidFill>
                            <a:srgbClr val="000000"/>
                          </a:solidFill>
                          <a:latin typeface="Arial" panose="020B0604020202020204" pitchFamily="34" charset="0"/>
                        </a:defRPr>
                      </a:lvl5pPr>
                      <a:lvl6pPr fontAlgn="base">
                        <a:spcBef>
                          <a:spcPct val="20000"/>
                        </a:spcBef>
                        <a:spcAft>
                          <a:spcPct val="0"/>
                        </a:spcAft>
                        <a:defRPr>
                          <a:solidFill>
                            <a:srgbClr val="000000"/>
                          </a:solidFill>
                          <a:latin typeface="Arial" panose="020B0604020202020204" pitchFamily="34" charset="0"/>
                        </a:defRPr>
                      </a:lvl6pPr>
                      <a:lvl7pPr fontAlgn="base">
                        <a:spcBef>
                          <a:spcPct val="20000"/>
                        </a:spcBef>
                        <a:spcAft>
                          <a:spcPct val="0"/>
                        </a:spcAft>
                        <a:defRPr>
                          <a:solidFill>
                            <a:srgbClr val="000000"/>
                          </a:solidFill>
                          <a:latin typeface="Arial" panose="020B0604020202020204" pitchFamily="34" charset="0"/>
                        </a:defRPr>
                      </a:lvl7pPr>
                      <a:lvl8pPr fontAlgn="base">
                        <a:spcBef>
                          <a:spcPct val="20000"/>
                        </a:spcBef>
                        <a:spcAft>
                          <a:spcPct val="0"/>
                        </a:spcAft>
                        <a:defRPr>
                          <a:solidFill>
                            <a:srgbClr val="000000"/>
                          </a:solidFill>
                          <a:latin typeface="Arial" panose="020B0604020202020204" pitchFamily="34" charset="0"/>
                        </a:defRPr>
                      </a:lvl8pPr>
                      <a:lvl9pPr fontAlgn="base">
                        <a:spcBef>
                          <a:spcPct val="20000"/>
                        </a:spcBef>
                        <a:spcAft>
                          <a:spcPct val="0"/>
                        </a:spcAft>
                        <a:defRPr>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2000" b="1" kern="1200" dirty="0">
                          <a:solidFill>
                            <a:srgbClr val="3366FF"/>
                          </a:solidFill>
                          <a:latin typeface="Times New Roman" panose="02020603050405020304" pitchFamily="18" charset="0"/>
                          <a:ea typeface="宋体" panose="02010600030101010101" pitchFamily="2" charset="-122"/>
                          <a:cs typeface="+mn-cs"/>
                        </a:rPr>
                        <a:t> </a:t>
                      </a:r>
                      <a:endParaRPr lang="zh-CN" altLang="en-US" sz="2000" b="1" kern="1200" baseline="30000" dirty="0">
                        <a:solidFill>
                          <a:srgbClr val="3366FF"/>
                        </a:solidFill>
                        <a:latin typeface="Times New Roman" panose="02020603050405020304" pitchFamily="18" charset="0"/>
                        <a:ea typeface="宋体" panose="02010600030101010101" pitchFamily="2" charset="-122"/>
                        <a:cs typeface="+mn-cs"/>
                      </a:endParaRPr>
                    </a:p>
                  </a:txBody>
                  <a:tcPr marL="91226" marR="91226" marT="45576" marB="45576" horzOverflow="overflow">
                    <a:lnL cap="flat">
                      <a:noFill/>
                    </a:lnL>
                    <a:lnR cap="flat">
                      <a:noFill/>
                    </a:lnR>
                    <a:lnT cap="flat">
                      <a:noFill/>
                    </a:lnT>
                    <a:lnB cap="flat">
                      <a:noFill/>
                    </a:lnB>
                    <a:lnTlToBr>
                      <a:noFill/>
                    </a:lnTlToBr>
                    <a:lnBlToTr>
                      <a:noFill/>
                    </a:lnBlToTr>
                    <a:noFill/>
                  </a:tcPr>
                </a:tc>
              </a:tr>
            </a:tbl>
          </a:graphicData>
        </a:graphic>
      </p:graphicFrame>
      <p:pic>
        <p:nvPicPr>
          <p:cNvPr id="2" name="A-5(1).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287250" y="1028700"/>
            <a:ext cx="487363" cy="487363"/>
          </a:xfrm>
          <a:prstGeom prst="rect">
            <a:avLst/>
          </a:prstGeom>
          <a:noFill/>
          <a:ln w="9525">
            <a:noFill/>
          </a:ln>
        </p:spPr>
      </p:pic>
      <p:sp>
        <p:nvSpPr>
          <p:cNvPr id="33" name="矩形 32"/>
          <p:cNvSpPr/>
          <p:nvPr/>
        </p:nvSpPr>
        <p:spPr>
          <a:xfrm>
            <a:off x="7073900" y="2298700"/>
            <a:ext cx="4516438" cy="3330575"/>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distinction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dɪˈstɪŋkʃn</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n.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 clear difference or contrast especially between people or things that are similar or related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差别；区别；对比</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between A and B  A</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与</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之间的区别</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We need to draw a distinction between the two events.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我们得把两起事件区别开来。</a:t>
            </a:r>
          </a:p>
        </p:txBody>
      </p:sp>
      <p:sp>
        <p:nvSpPr>
          <p:cNvPr id="34" name="矩形 33"/>
          <p:cNvSpPr/>
          <p:nvPr/>
        </p:nvSpPr>
        <p:spPr>
          <a:xfrm>
            <a:off x="7037388" y="2817813"/>
            <a:ext cx="4518025" cy="2611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online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/ˌ</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ɒnˈlaɪn</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adj.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controlled by or connected to a computer or to the Internet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在线的；联网的；联机的</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Online shopping is both cheap and convenient.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网上购物既便宜又方便。</a:t>
            </a:r>
          </a:p>
        </p:txBody>
      </p:sp>
      <p:sp>
        <p:nvSpPr>
          <p:cNvPr id="39" name="矩形 38"/>
          <p:cNvSpPr/>
          <p:nvPr/>
        </p:nvSpPr>
        <p:spPr>
          <a:xfrm>
            <a:off x="7099300" y="2887663"/>
            <a:ext cx="4518025" cy="2613025"/>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offline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/ˌ</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ɒfˈlaɪn</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adj.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not directly controlled by or connected to a computer or to the Internet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未联机的；未连线的；脱机的；离线的</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For offline orders, call this number, please.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离线订货，请拨打这个号码。</a:t>
            </a:r>
          </a:p>
        </p:txBody>
      </p:sp>
      <p:sp>
        <p:nvSpPr>
          <p:cNvPr id="40" name="矩形 39"/>
          <p:cNvSpPr/>
          <p:nvPr/>
        </p:nvSpPr>
        <p:spPr>
          <a:xfrm>
            <a:off x="7170738" y="2457450"/>
            <a:ext cx="4518025" cy="3330575"/>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relevant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/ˈ</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reləvənt</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adj.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closely connected with the subject you are discussing or the situation you are thinking about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紧密相关的；切题的</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to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 sb.</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These comments are not directly relevant to this enquiry.</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这些意见与这项调查没有直接联系。</a:t>
            </a:r>
          </a:p>
        </p:txBody>
      </p:sp>
      <p:sp>
        <p:nvSpPr>
          <p:cNvPr id="46" name="矩形 45"/>
          <p:cNvSpPr/>
          <p:nvPr/>
        </p:nvSpPr>
        <p:spPr>
          <a:xfrm>
            <a:off x="7180263" y="2994025"/>
            <a:ext cx="4518025" cy="2611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flatten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/ˈ</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flætn</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v.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to become or make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become flat or flatter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（使）变平；把</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弄平</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Most of the factory was flattened by the explosion.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工厂的大部分被爆炸夷为平地。</a:t>
            </a:r>
          </a:p>
        </p:txBody>
      </p:sp>
      <p:sp>
        <p:nvSpPr>
          <p:cNvPr id="47" name="矩形 46"/>
          <p:cNvSpPr/>
          <p:nvPr/>
        </p:nvSpPr>
        <p:spPr>
          <a:xfrm>
            <a:off x="7153275" y="2097088"/>
            <a:ext cx="4518025" cy="36909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compare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kəmˈpeə</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(r)/v.</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 to examine people or things to see how they are similar and how they are different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比较；对比</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 with / to B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 to be similar to sb. /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else, either better or worse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与</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类似（或相似）</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 to show or state that sb. /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is similar to sb. /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else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表明</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；与</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相似；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将</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比作</a:t>
            </a:r>
          </a:p>
        </p:txBody>
      </p:sp>
      <p:sp>
        <p:nvSpPr>
          <p:cNvPr id="48" name="矩形 47"/>
          <p:cNvSpPr/>
          <p:nvPr/>
        </p:nvSpPr>
        <p:spPr>
          <a:xfrm>
            <a:off x="7162800" y="3673475"/>
            <a:ext cx="4516438" cy="45085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network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netwɜːk</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n.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网络；网 </a:t>
            </a:r>
          </a:p>
        </p:txBody>
      </p:sp>
      <p:sp>
        <p:nvSpPr>
          <p:cNvPr id="49" name="矩形 48"/>
          <p:cNvSpPr/>
          <p:nvPr/>
        </p:nvSpPr>
        <p:spPr>
          <a:xfrm>
            <a:off x="7561263" y="3489325"/>
            <a:ext cx="3535363" cy="81121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interaction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/ˌ</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ɪntər'ækʃn</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n.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合作；互相影响；互动 </a:t>
            </a:r>
          </a:p>
        </p:txBody>
      </p:sp>
      <p:sp>
        <p:nvSpPr>
          <p:cNvPr id="51" name="矩形 50"/>
          <p:cNvSpPr/>
          <p:nvPr/>
        </p:nvSpPr>
        <p:spPr>
          <a:xfrm>
            <a:off x="7550150" y="3736975"/>
            <a:ext cx="4208463" cy="452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context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kɒntekst</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n.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环境；语境 </a:t>
            </a:r>
          </a:p>
        </p:txBody>
      </p:sp>
      <p:sp>
        <p:nvSpPr>
          <p:cNvPr id="52" name="矩形 51"/>
          <p:cNvSpPr/>
          <p:nvPr/>
        </p:nvSpPr>
        <p:spPr>
          <a:xfrm>
            <a:off x="7707313" y="3468688"/>
            <a:ext cx="3490913" cy="8128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separation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/ˌ</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sepə'reɪʃn</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n.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分离；分开；间隔 </a:t>
            </a:r>
          </a:p>
        </p:txBody>
      </p:sp>
      <p:sp>
        <p:nvSpPr>
          <p:cNvPr id="53" name="矩形 52"/>
          <p:cNvSpPr/>
          <p:nvPr/>
        </p:nvSpPr>
        <p:spPr>
          <a:xfrm>
            <a:off x="7750175" y="3417888"/>
            <a:ext cx="3130550" cy="8128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capture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kæptʃə</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(r)/ v.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引起（注意、想象、兴趣） </a:t>
            </a:r>
          </a:p>
        </p:txBody>
      </p:sp>
      <p:sp>
        <p:nvSpPr>
          <p:cNvPr id="54" name="矩形 53"/>
          <p:cNvSpPr/>
          <p:nvPr/>
        </p:nvSpPr>
        <p:spPr>
          <a:xfrm>
            <a:off x="8077200" y="3459163"/>
            <a:ext cx="3130550" cy="81121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dynamics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daɪ'næmɪks</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n.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动态；活力</a:t>
            </a:r>
          </a:p>
        </p:txBody>
      </p:sp>
      <p:graphicFrame>
        <p:nvGraphicFramePr>
          <p:cNvPr id="55" name="Group 61"/>
          <p:cNvGraphicFramePr>
            <a:graphicFrameLocks noGrp="1"/>
          </p:cNvGraphicFramePr>
          <p:nvPr/>
        </p:nvGraphicFramePr>
        <p:xfrm>
          <a:off x="690563" y="3302000"/>
          <a:ext cx="1022350" cy="395288"/>
        </p:xfrm>
        <a:graphic>
          <a:graphicData uri="http://schemas.openxmlformats.org/drawingml/2006/table">
            <a:tbl>
              <a:tblPr/>
              <a:tblGrid>
                <a:gridCol w="1022350"/>
              </a:tblGrid>
              <a:tr h="395288">
                <a:tc>
                  <a:txBody>
                    <a:bodyPr/>
                    <a:lstStyle>
                      <a:lvl1pPr>
                        <a:spcBef>
                          <a:spcPct val="20000"/>
                        </a:spcBef>
                        <a:spcAft>
                          <a:spcPct val="0"/>
                        </a:spcAft>
                        <a:defRPr sz="2800">
                          <a:solidFill>
                            <a:srgbClr val="000000"/>
                          </a:solidFill>
                          <a:latin typeface="Arial" panose="020B0604020202020204" pitchFamily="34" charset="0"/>
                        </a:defRPr>
                      </a:lvl1pPr>
                      <a:lvl2pPr>
                        <a:spcBef>
                          <a:spcPct val="20000"/>
                        </a:spcBef>
                        <a:spcAft>
                          <a:spcPct val="0"/>
                        </a:spcAft>
                        <a:defRPr sz="2400">
                          <a:solidFill>
                            <a:srgbClr val="000000"/>
                          </a:solidFill>
                          <a:latin typeface="Arial" panose="020B0604020202020204" pitchFamily="34" charset="0"/>
                        </a:defRPr>
                      </a:lvl2pPr>
                      <a:lvl3pPr>
                        <a:spcBef>
                          <a:spcPct val="20000"/>
                        </a:spcBef>
                        <a:spcAft>
                          <a:spcPct val="0"/>
                        </a:spcAft>
                        <a:defRPr sz="2000">
                          <a:solidFill>
                            <a:srgbClr val="000000"/>
                          </a:solidFill>
                          <a:latin typeface="Arial" panose="020B0604020202020204" pitchFamily="34" charset="0"/>
                        </a:defRPr>
                      </a:lvl3pPr>
                      <a:lvl4pPr>
                        <a:spcBef>
                          <a:spcPct val="20000"/>
                        </a:spcBef>
                        <a:spcAft>
                          <a:spcPct val="0"/>
                        </a:spcAft>
                        <a:defRPr>
                          <a:solidFill>
                            <a:srgbClr val="000000"/>
                          </a:solidFill>
                          <a:latin typeface="Arial" panose="020B0604020202020204" pitchFamily="34" charset="0"/>
                        </a:defRPr>
                      </a:lvl4pPr>
                      <a:lvl5pPr>
                        <a:spcBef>
                          <a:spcPct val="20000"/>
                        </a:spcBef>
                        <a:spcAft>
                          <a:spcPct val="0"/>
                        </a:spcAft>
                        <a:defRPr>
                          <a:solidFill>
                            <a:srgbClr val="000000"/>
                          </a:solidFill>
                          <a:latin typeface="Arial" panose="020B0604020202020204" pitchFamily="34" charset="0"/>
                        </a:defRPr>
                      </a:lvl5pPr>
                      <a:lvl6pPr fontAlgn="base">
                        <a:spcBef>
                          <a:spcPct val="20000"/>
                        </a:spcBef>
                        <a:spcAft>
                          <a:spcPct val="0"/>
                        </a:spcAft>
                        <a:defRPr>
                          <a:solidFill>
                            <a:srgbClr val="000000"/>
                          </a:solidFill>
                          <a:latin typeface="Arial" panose="020B0604020202020204" pitchFamily="34" charset="0"/>
                        </a:defRPr>
                      </a:lvl6pPr>
                      <a:lvl7pPr fontAlgn="base">
                        <a:spcBef>
                          <a:spcPct val="20000"/>
                        </a:spcBef>
                        <a:spcAft>
                          <a:spcPct val="0"/>
                        </a:spcAft>
                        <a:defRPr>
                          <a:solidFill>
                            <a:srgbClr val="000000"/>
                          </a:solidFill>
                          <a:latin typeface="Arial" panose="020B0604020202020204" pitchFamily="34" charset="0"/>
                        </a:defRPr>
                      </a:lvl7pPr>
                      <a:lvl8pPr fontAlgn="base">
                        <a:spcBef>
                          <a:spcPct val="20000"/>
                        </a:spcBef>
                        <a:spcAft>
                          <a:spcPct val="0"/>
                        </a:spcAft>
                        <a:defRPr>
                          <a:solidFill>
                            <a:srgbClr val="000000"/>
                          </a:solidFill>
                          <a:latin typeface="Arial" panose="020B0604020202020204" pitchFamily="34" charset="0"/>
                        </a:defRPr>
                      </a:lvl8pPr>
                      <a:lvl9pPr fontAlgn="base">
                        <a:spcBef>
                          <a:spcPct val="20000"/>
                        </a:spcBef>
                        <a:spcAft>
                          <a:spcPct val="0"/>
                        </a:spcAft>
                        <a:defRPr>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2000" b="1" kern="1200" dirty="0">
                          <a:solidFill>
                            <a:srgbClr val="3366FF"/>
                          </a:solidFill>
                          <a:latin typeface="Times New Roman" panose="02020603050405020304" pitchFamily="18" charset="0"/>
                          <a:ea typeface="宋体" panose="02010600030101010101" pitchFamily="2" charset="-122"/>
                          <a:cs typeface="+mn-cs"/>
                        </a:rPr>
                        <a:t> </a:t>
                      </a:r>
                      <a:endParaRPr lang="zh-CN" altLang="en-US" sz="2000" b="1" kern="1200" baseline="30000" dirty="0">
                        <a:solidFill>
                          <a:srgbClr val="3366FF"/>
                        </a:solidFill>
                        <a:latin typeface="Times New Roman" panose="02020603050405020304" pitchFamily="18" charset="0"/>
                        <a:ea typeface="宋体" panose="02010600030101010101" pitchFamily="2" charset="-122"/>
                        <a:cs typeface="+mn-cs"/>
                      </a:endParaRPr>
                    </a:p>
                  </a:txBody>
                  <a:tcPr marL="91293" marR="91293" marT="45333" marB="45333"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6" name="Group 61"/>
          <p:cNvGraphicFramePr>
            <a:graphicFrameLocks noGrp="1"/>
          </p:cNvGraphicFramePr>
          <p:nvPr/>
        </p:nvGraphicFramePr>
        <p:xfrm>
          <a:off x="2108200" y="3302000"/>
          <a:ext cx="1022350" cy="395288"/>
        </p:xfrm>
        <a:graphic>
          <a:graphicData uri="http://schemas.openxmlformats.org/drawingml/2006/table">
            <a:tbl>
              <a:tblPr/>
              <a:tblGrid>
                <a:gridCol w="1022350"/>
              </a:tblGrid>
              <a:tr h="395288">
                <a:tc>
                  <a:txBody>
                    <a:bodyPr/>
                    <a:lstStyle>
                      <a:lvl1pPr>
                        <a:spcBef>
                          <a:spcPct val="20000"/>
                        </a:spcBef>
                        <a:spcAft>
                          <a:spcPct val="0"/>
                        </a:spcAft>
                        <a:defRPr sz="2800">
                          <a:solidFill>
                            <a:srgbClr val="000000"/>
                          </a:solidFill>
                          <a:latin typeface="Arial" panose="020B0604020202020204" pitchFamily="34" charset="0"/>
                        </a:defRPr>
                      </a:lvl1pPr>
                      <a:lvl2pPr>
                        <a:spcBef>
                          <a:spcPct val="20000"/>
                        </a:spcBef>
                        <a:spcAft>
                          <a:spcPct val="0"/>
                        </a:spcAft>
                        <a:defRPr sz="2400">
                          <a:solidFill>
                            <a:srgbClr val="000000"/>
                          </a:solidFill>
                          <a:latin typeface="Arial" panose="020B0604020202020204" pitchFamily="34" charset="0"/>
                        </a:defRPr>
                      </a:lvl2pPr>
                      <a:lvl3pPr>
                        <a:spcBef>
                          <a:spcPct val="20000"/>
                        </a:spcBef>
                        <a:spcAft>
                          <a:spcPct val="0"/>
                        </a:spcAft>
                        <a:defRPr sz="2000">
                          <a:solidFill>
                            <a:srgbClr val="000000"/>
                          </a:solidFill>
                          <a:latin typeface="Arial" panose="020B0604020202020204" pitchFamily="34" charset="0"/>
                        </a:defRPr>
                      </a:lvl3pPr>
                      <a:lvl4pPr>
                        <a:spcBef>
                          <a:spcPct val="20000"/>
                        </a:spcBef>
                        <a:spcAft>
                          <a:spcPct val="0"/>
                        </a:spcAft>
                        <a:defRPr>
                          <a:solidFill>
                            <a:srgbClr val="000000"/>
                          </a:solidFill>
                          <a:latin typeface="Arial" panose="020B0604020202020204" pitchFamily="34" charset="0"/>
                        </a:defRPr>
                      </a:lvl4pPr>
                      <a:lvl5pPr>
                        <a:spcBef>
                          <a:spcPct val="20000"/>
                        </a:spcBef>
                        <a:spcAft>
                          <a:spcPct val="0"/>
                        </a:spcAft>
                        <a:defRPr>
                          <a:solidFill>
                            <a:srgbClr val="000000"/>
                          </a:solidFill>
                          <a:latin typeface="Arial" panose="020B0604020202020204" pitchFamily="34" charset="0"/>
                        </a:defRPr>
                      </a:lvl5pPr>
                      <a:lvl6pPr fontAlgn="base">
                        <a:spcBef>
                          <a:spcPct val="20000"/>
                        </a:spcBef>
                        <a:spcAft>
                          <a:spcPct val="0"/>
                        </a:spcAft>
                        <a:defRPr>
                          <a:solidFill>
                            <a:srgbClr val="000000"/>
                          </a:solidFill>
                          <a:latin typeface="Arial" panose="020B0604020202020204" pitchFamily="34" charset="0"/>
                        </a:defRPr>
                      </a:lvl6pPr>
                      <a:lvl7pPr fontAlgn="base">
                        <a:spcBef>
                          <a:spcPct val="20000"/>
                        </a:spcBef>
                        <a:spcAft>
                          <a:spcPct val="0"/>
                        </a:spcAft>
                        <a:defRPr>
                          <a:solidFill>
                            <a:srgbClr val="000000"/>
                          </a:solidFill>
                          <a:latin typeface="Arial" panose="020B0604020202020204" pitchFamily="34" charset="0"/>
                        </a:defRPr>
                      </a:lvl7pPr>
                      <a:lvl8pPr fontAlgn="base">
                        <a:spcBef>
                          <a:spcPct val="20000"/>
                        </a:spcBef>
                        <a:spcAft>
                          <a:spcPct val="0"/>
                        </a:spcAft>
                        <a:defRPr>
                          <a:solidFill>
                            <a:srgbClr val="000000"/>
                          </a:solidFill>
                          <a:latin typeface="Arial" panose="020B0604020202020204" pitchFamily="34" charset="0"/>
                        </a:defRPr>
                      </a:lvl8pPr>
                      <a:lvl9pPr fontAlgn="base">
                        <a:spcBef>
                          <a:spcPct val="20000"/>
                        </a:spcBef>
                        <a:spcAft>
                          <a:spcPct val="0"/>
                        </a:spcAft>
                        <a:defRPr>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2000" b="1" kern="1200" dirty="0">
                          <a:solidFill>
                            <a:srgbClr val="3366FF"/>
                          </a:solidFill>
                          <a:latin typeface="Times New Roman" panose="02020603050405020304" pitchFamily="18" charset="0"/>
                          <a:ea typeface="宋体" panose="02010600030101010101" pitchFamily="2" charset="-122"/>
                          <a:cs typeface="+mn-cs"/>
                        </a:rPr>
                        <a:t> </a:t>
                      </a:r>
                      <a:endParaRPr lang="zh-CN" altLang="en-US" sz="2000" b="1" kern="1200" baseline="30000" dirty="0">
                        <a:solidFill>
                          <a:srgbClr val="3366FF"/>
                        </a:solidFill>
                        <a:latin typeface="Times New Roman" panose="02020603050405020304" pitchFamily="18" charset="0"/>
                        <a:ea typeface="宋体" panose="02010600030101010101" pitchFamily="2" charset="-122"/>
                        <a:cs typeface="+mn-cs"/>
                      </a:endParaRPr>
                    </a:p>
                  </a:txBody>
                  <a:tcPr marL="91293" marR="91293" marT="45333" marB="45333"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7" name="Group 61"/>
          <p:cNvGraphicFramePr>
            <a:graphicFrameLocks noGrp="1"/>
          </p:cNvGraphicFramePr>
          <p:nvPr/>
        </p:nvGraphicFramePr>
        <p:xfrm>
          <a:off x="4289425" y="3302000"/>
          <a:ext cx="1022350" cy="395288"/>
        </p:xfrm>
        <a:graphic>
          <a:graphicData uri="http://schemas.openxmlformats.org/drawingml/2006/table">
            <a:tbl>
              <a:tblPr/>
              <a:tblGrid>
                <a:gridCol w="1022350"/>
              </a:tblGrid>
              <a:tr h="395288">
                <a:tc>
                  <a:txBody>
                    <a:bodyPr/>
                    <a:lstStyle>
                      <a:lvl1pPr>
                        <a:spcBef>
                          <a:spcPct val="20000"/>
                        </a:spcBef>
                        <a:spcAft>
                          <a:spcPct val="0"/>
                        </a:spcAft>
                        <a:defRPr sz="2800">
                          <a:solidFill>
                            <a:srgbClr val="000000"/>
                          </a:solidFill>
                          <a:latin typeface="Arial" panose="020B0604020202020204" pitchFamily="34" charset="0"/>
                        </a:defRPr>
                      </a:lvl1pPr>
                      <a:lvl2pPr>
                        <a:spcBef>
                          <a:spcPct val="20000"/>
                        </a:spcBef>
                        <a:spcAft>
                          <a:spcPct val="0"/>
                        </a:spcAft>
                        <a:defRPr sz="2400">
                          <a:solidFill>
                            <a:srgbClr val="000000"/>
                          </a:solidFill>
                          <a:latin typeface="Arial" panose="020B0604020202020204" pitchFamily="34" charset="0"/>
                        </a:defRPr>
                      </a:lvl2pPr>
                      <a:lvl3pPr>
                        <a:spcBef>
                          <a:spcPct val="20000"/>
                        </a:spcBef>
                        <a:spcAft>
                          <a:spcPct val="0"/>
                        </a:spcAft>
                        <a:defRPr sz="2000">
                          <a:solidFill>
                            <a:srgbClr val="000000"/>
                          </a:solidFill>
                          <a:latin typeface="Arial" panose="020B0604020202020204" pitchFamily="34" charset="0"/>
                        </a:defRPr>
                      </a:lvl3pPr>
                      <a:lvl4pPr>
                        <a:spcBef>
                          <a:spcPct val="20000"/>
                        </a:spcBef>
                        <a:spcAft>
                          <a:spcPct val="0"/>
                        </a:spcAft>
                        <a:defRPr>
                          <a:solidFill>
                            <a:srgbClr val="000000"/>
                          </a:solidFill>
                          <a:latin typeface="Arial" panose="020B0604020202020204" pitchFamily="34" charset="0"/>
                        </a:defRPr>
                      </a:lvl4pPr>
                      <a:lvl5pPr>
                        <a:spcBef>
                          <a:spcPct val="20000"/>
                        </a:spcBef>
                        <a:spcAft>
                          <a:spcPct val="0"/>
                        </a:spcAft>
                        <a:defRPr>
                          <a:solidFill>
                            <a:srgbClr val="000000"/>
                          </a:solidFill>
                          <a:latin typeface="Arial" panose="020B0604020202020204" pitchFamily="34" charset="0"/>
                        </a:defRPr>
                      </a:lvl5pPr>
                      <a:lvl6pPr fontAlgn="base">
                        <a:spcBef>
                          <a:spcPct val="20000"/>
                        </a:spcBef>
                        <a:spcAft>
                          <a:spcPct val="0"/>
                        </a:spcAft>
                        <a:defRPr>
                          <a:solidFill>
                            <a:srgbClr val="000000"/>
                          </a:solidFill>
                          <a:latin typeface="Arial" panose="020B0604020202020204" pitchFamily="34" charset="0"/>
                        </a:defRPr>
                      </a:lvl6pPr>
                      <a:lvl7pPr fontAlgn="base">
                        <a:spcBef>
                          <a:spcPct val="20000"/>
                        </a:spcBef>
                        <a:spcAft>
                          <a:spcPct val="0"/>
                        </a:spcAft>
                        <a:defRPr>
                          <a:solidFill>
                            <a:srgbClr val="000000"/>
                          </a:solidFill>
                          <a:latin typeface="Arial" panose="020B0604020202020204" pitchFamily="34" charset="0"/>
                        </a:defRPr>
                      </a:lvl7pPr>
                      <a:lvl8pPr fontAlgn="base">
                        <a:spcBef>
                          <a:spcPct val="20000"/>
                        </a:spcBef>
                        <a:spcAft>
                          <a:spcPct val="0"/>
                        </a:spcAft>
                        <a:defRPr>
                          <a:solidFill>
                            <a:srgbClr val="000000"/>
                          </a:solidFill>
                          <a:latin typeface="Arial" panose="020B0604020202020204" pitchFamily="34" charset="0"/>
                        </a:defRPr>
                      </a:lvl8pPr>
                      <a:lvl9pPr fontAlgn="base">
                        <a:spcBef>
                          <a:spcPct val="20000"/>
                        </a:spcBef>
                        <a:spcAft>
                          <a:spcPct val="0"/>
                        </a:spcAft>
                        <a:defRPr>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2000" b="1" kern="1200" dirty="0">
                          <a:solidFill>
                            <a:srgbClr val="3366FF"/>
                          </a:solidFill>
                          <a:latin typeface="Times New Roman" panose="02020603050405020304" pitchFamily="18" charset="0"/>
                          <a:ea typeface="宋体" panose="02010600030101010101" pitchFamily="2" charset="-122"/>
                          <a:cs typeface="+mn-cs"/>
                        </a:rPr>
                        <a:t> </a:t>
                      </a:r>
                      <a:endParaRPr lang="zh-CN" altLang="en-US" sz="2000" b="1" kern="1200" baseline="30000" dirty="0">
                        <a:solidFill>
                          <a:srgbClr val="3366FF"/>
                        </a:solidFill>
                        <a:latin typeface="Times New Roman" panose="02020603050405020304" pitchFamily="18" charset="0"/>
                        <a:ea typeface="宋体" panose="02010600030101010101" pitchFamily="2" charset="-122"/>
                        <a:cs typeface="+mn-cs"/>
                      </a:endParaRPr>
                    </a:p>
                  </a:txBody>
                  <a:tcPr marL="91293" marR="91293" marT="45333" marB="45333"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8" name="Group 61"/>
          <p:cNvGraphicFramePr>
            <a:graphicFrameLocks noGrp="1"/>
          </p:cNvGraphicFramePr>
          <p:nvPr/>
        </p:nvGraphicFramePr>
        <p:xfrm>
          <a:off x="1841500" y="3697288"/>
          <a:ext cx="1022350" cy="395288"/>
        </p:xfrm>
        <a:graphic>
          <a:graphicData uri="http://schemas.openxmlformats.org/drawingml/2006/table">
            <a:tbl>
              <a:tblPr/>
              <a:tblGrid>
                <a:gridCol w="1022350"/>
              </a:tblGrid>
              <a:tr h="395287">
                <a:tc>
                  <a:txBody>
                    <a:bodyPr/>
                    <a:lstStyle>
                      <a:lvl1pPr>
                        <a:spcBef>
                          <a:spcPct val="20000"/>
                        </a:spcBef>
                        <a:spcAft>
                          <a:spcPct val="0"/>
                        </a:spcAft>
                        <a:defRPr sz="2800">
                          <a:solidFill>
                            <a:srgbClr val="000000"/>
                          </a:solidFill>
                          <a:latin typeface="Arial" panose="020B0604020202020204" pitchFamily="34" charset="0"/>
                        </a:defRPr>
                      </a:lvl1pPr>
                      <a:lvl2pPr>
                        <a:spcBef>
                          <a:spcPct val="20000"/>
                        </a:spcBef>
                        <a:spcAft>
                          <a:spcPct val="0"/>
                        </a:spcAft>
                        <a:defRPr sz="2400">
                          <a:solidFill>
                            <a:srgbClr val="000000"/>
                          </a:solidFill>
                          <a:latin typeface="Arial" panose="020B0604020202020204" pitchFamily="34" charset="0"/>
                        </a:defRPr>
                      </a:lvl2pPr>
                      <a:lvl3pPr>
                        <a:spcBef>
                          <a:spcPct val="20000"/>
                        </a:spcBef>
                        <a:spcAft>
                          <a:spcPct val="0"/>
                        </a:spcAft>
                        <a:defRPr sz="2000">
                          <a:solidFill>
                            <a:srgbClr val="000000"/>
                          </a:solidFill>
                          <a:latin typeface="Arial" panose="020B0604020202020204" pitchFamily="34" charset="0"/>
                        </a:defRPr>
                      </a:lvl3pPr>
                      <a:lvl4pPr>
                        <a:spcBef>
                          <a:spcPct val="20000"/>
                        </a:spcBef>
                        <a:spcAft>
                          <a:spcPct val="0"/>
                        </a:spcAft>
                        <a:defRPr>
                          <a:solidFill>
                            <a:srgbClr val="000000"/>
                          </a:solidFill>
                          <a:latin typeface="Arial" panose="020B0604020202020204" pitchFamily="34" charset="0"/>
                        </a:defRPr>
                      </a:lvl4pPr>
                      <a:lvl5pPr>
                        <a:spcBef>
                          <a:spcPct val="20000"/>
                        </a:spcBef>
                        <a:spcAft>
                          <a:spcPct val="0"/>
                        </a:spcAft>
                        <a:defRPr>
                          <a:solidFill>
                            <a:srgbClr val="000000"/>
                          </a:solidFill>
                          <a:latin typeface="Arial" panose="020B0604020202020204" pitchFamily="34" charset="0"/>
                        </a:defRPr>
                      </a:lvl5pPr>
                      <a:lvl6pPr fontAlgn="base">
                        <a:spcBef>
                          <a:spcPct val="20000"/>
                        </a:spcBef>
                        <a:spcAft>
                          <a:spcPct val="0"/>
                        </a:spcAft>
                        <a:defRPr>
                          <a:solidFill>
                            <a:srgbClr val="000000"/>
                          </a:solidFill>
                          <a:latin typeface="Arial" panose="020B0604020202020204" pitchFamily="34" charset="0"/>
                        </a:defRPr>
                      </a:lvl6pPr>
                      <a:lvl7pPr fontAlgn="base">
                        <a:spcBef>
                          <a:spcPct val="20000"/>
                        </a:spcBef>
                        <a:spcAft>
                          <a:spcPct val="0"/>
                        </a:spcAft>
                        <a:defRPr>
                          <a:solidFill>
                            <a:srgbClr val="000000"/>
                          </a:solidFill>
                          <a:latin typeface="Arial" panose="020B0604020202020204" pitchFamily="34" charset="0"/>
                        </a:defRPr>
                      </a:lvl7pPr>
                      <a:lvl8pPr fontAlgn="base">
                        <a:spcBef>
                          <a:spcPct val="20000"/>
                        </a:spcBef>
                        <a:spcAft>
                          <a:spcPct val="0"/>
                        </a:spcAft>
                        <a:defRPr>
                          <a:solidFill>
                            <a:srgbClr val="000000"/>
                          </a:solidFill>
                          <a:latin typeface="Arial" panose="020B0604020202020204" pitchFamily="34" charset="0"/>
                        </a:defRPr>
                      </a:lvl8pPr>
                      <a:lvl9pPr fontAlgn="base">
                        <a:spcBef>
                          <a:spcPct val="20000"/>
                        </a:spcBef>
                        <a:spcAft>
                          <a:spcPct val="0"/>
                        </a:spcAft>
                        <a:defRPr>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2000" b="1" kern="1200" dirty="0">
                          <a:solidFill>
                            <a:srgbClr val="3366FF"/>
                          </a:solidFill>
                          <a:latin typeface="Times New Roman" panose="02020603050405020304" pitchFamily="18" charset="0"/>
                          <a:ea typeface="宋体" panose="02010600030101010101" pitchFamily="2" charset="-122"/>
                          <a:cs typeface="+mn-cs"/>
                        </a:rPr>
                        <a:t> </a:t>
                      </a:r>
                      <a:endParaRPr lang="zh-CN" altLang="en-US" sz="2000" b="1" kern="1200" baseline="30000" dirty="0">
                        <a:solidFill>
                          <a:srgbClr val="3366FF"/>
                        </a:solidFill>
                        <a:latin typeface="Times New Roman" panose="02020603050405020304" pitchFamily="18" charset="0"/>
                        <a:ea typeface="宋体" panose="02010600030101010101" pitchFamily="2" charset="-122"/>
                        <a:cs typeface="+mn-cs"/>
                      </a:endParaRPr>
                    </a:p>
                  </a:txBody>
                  <a:tcPr marL="91293" marR="91293" marT="45333" marB="45333"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59" name="Group 61"/>
          <p:cNvGraphicFramePr>
            <a:graphicFrameLocks noGrp="1"/>
          </p:cNvGraphicFramePr>
          <p:nvPr/>
        </p:nvGraphicFramePr>
        <p:xfrm>
          <a:off x="3000375" y="3697288"/>
          <a:ext cx="1195388" cy="395288"/>
        </p:xfrm>
        <a:graphic>
          <a:graphicData uri="http://schemas.openxmlformats.org/drawingml/2006/table">
            <a:tbl>
              <a:tblPr/>
              <a:tblGrid>
                <a:gridCol w="1195388"/>
              </a:tblGrid>
              <a:tr h="395287">
                <a:tc>
                  <a:txBody>
                    <a:bodyPr/>
                    <a:lstStyle>
                      <a:lvl1pPr>
                        <a:spcBef>
                          <a:spcPct val="20000"/>
                        </a:spcBef>
                        <a:spcAft>
                          <a:spcPct val="0"/>
                        </a:spcAft>
                        <a:defRPr sz="2800">
                          <a:solidFill>
                            <a:srgbClr val="000000"/>
                          </a:solidFill>
                          <a:latin typeface="Arial" panose="020B0604020202020204" pitchFamily="34" charset="0"/>
                        </a:defRPr>
                      </a:lvl1pPr>
                      <a:lvl2pPr>
                        <a:spcBef>
                          <a:spcPct val="20000"/>
                        </a:spcBef>
                        <a:spcAft>
                          <a:spcPct val="0"/>
                        </a:spcAft>
                        <a:defRPr sz="2400">
                          <a:solidFill>
                            <a:srgbClr val="000000"/>
                          </a:solidFill>
                          <a:latin typeface="Arial" panose="020B0604020202020204" pitchFamily="34" charset="0"/>
                        </a:defRPr>
                      </a:lvl2pPr>
                      <a:lvl3pPr>
                        <a:spcBef>
                          <a:spcPct val="20000"/>
                        </a:spcBef>
                        <a:spcAft>
                          <a:spcPct val="0"/>
                        </a:spcAft>
                        <a:defRPr sz="2000">
                          <a:solidFill>
                            <a:srgbClr val="000000"/>
                          </a:solidFill>
                          <a:latin typeface="Arial" panose="020B0604020202020204" pitchFamily="34" charset="0"/>
                        </a:defRPr>
                      </a:lvl3pPr>
                      <a:lvl4pPr>
                        <a:spcBef>
                          <a:spcPct val="20000"/>
                        </a:spcBef>
                        <a:spcAft>
                          <a:spcPct val="0"/>
                        </a:spcAft>
                        <a:defRPr>
                          <a:solidFill>
                            <a:srgbClr val="000000"/>
                          </a:solidFill>
                          <a:latin typeface="Arial" panose="020B0604020202020204" pitchFamily="34" charset="0"/>
                        </a:defRPr>
                      </a:lvl4pPr>
                      <a:lvl5pPr>
                        <a:spcBef>
                          <a:spcPct val="20000"/>
                        </a:spcBef>
                        <a:spcAft>
                          <a:spcPct val="0"/>
                        </a:spcAft>
                        <a:defRPr>
                          <a:solidFill>
                            <a:srgbClr val="000000"/>
                          </a:solidFill>
                          <a:latin typeface="Arial" panose="020B0604020202020204" pitchFamily="34" charset="0"/>
                        </a:defRPr>
                      </a:lvl5pPr>
                      <a:lvl6pPr fontAlgn="base">
                        <a:spcBef>
                          <a:spcPct val="20000"/>
                        </a:spcBef>
                        <a:spcAft>
                          <a:spcPct val="0"/>
                        </a:spcAft>
                        <a:defRPr>
                          <a:solidFill>
                            <a:srgbClr val="000000"/>
                          </a:solidFill>
                          <a:latin typeface="Arial" panose="020B0604020202020204" pitchFamily="34" charset="0"/>
                        </a:defRPr>
                      </a:lvl6pPr>
                      <a:lvl7pPr fontAlgn="base">
                        <a:spcBef>
                          <a:spcPct val="20000"/>
                        </a:spcBef>
                        <a:spcAft>
                          <a:spcPct val="0"/>
                        </a:spcAft>
                        <a:defRPr>
                          <a:solidFill>
                            <a:srgbClr val="000000"/>
                          </a:solidFill>
                          <a:latin typeface="Arial" panose="020B0604020202020204" pitchFamily="34" charset="0"/>
                        </a:defRPr>
                      </a:lvl7pPr>
                      <a:lvl8pPr fontAlgn="base">
                        <a:spcBef>
                          <a:spcPct val="20000"/>
                        </a:spcBef>
                        <a:spcAft>
                          <a:spcPct val="0"/>
                        </a:spcAft>
                        <a:defRPr>
                          <a:solidFill>
                            <a:srgbClr val="000000"/>
                          </a:solidFill>
                          <a:latin typeface="Arial" panose="020B0604020202020204" pitchFamily="34" charset="0"/>
                        </a:defRPr>
                      </a:lvl8pPr>
                      <a:lvl9pPr fontAlgn="base">
                        <a:spcBef>
                          <a:spcPct val="20000"/>
                        </a:spcBef>
                        <a:spcAft>
                          <a:spcPct val="0"/>
                        </a:spcAft>
                        <a:defRPr>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2000" b="1" kern="1200" dirty="0">
                          <a:solidFill>
                            <a:srgbClr val="3366FF"/>
                          </a:solidFill>
                          <a:latin typeface="Times New Roman" panose="02020603050405020304" pitchFamily="18" charset="0"/>
                          <a:ea typeface="宋体" panose="02010600030101010101" pitchFamily="2" charset="-122"/>
                          <a:cs typeface="+mn-cs"/>
                        </a:rPr>
                        <a:t> </a:t>
                      </a:r>
                      <a:endParaRPr lang="zh-CN" altLang="en-US" sz="2000" b="1" kern="1200" baseline="30000" dirty="0">
                        <a:solidFill>
                          <a:srgbClr val="3366FF"/>
                        </a:solidFill>
                        <a:latin typeface="Times New Roman" panose="02020603050405020304" pitchFamily="18" charset="0"/>
                        <a:ea typeface="宋体" panose="02010600030101010101" pitchFamily="2" charset="-122"/>
                        <a:cs typeface="+mn-cs"/>
                      </a:endParaRPr>
                    </a:p>
                  </a:txBody>
                  <a:tcPr marL="91314" marR="91314" marT="45333" marB="45333"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4" name="Group 61"/>
          <p:cNvGraphicFramePr>
            <a:graphicFrameLocks noGrp="1"/>
          </p:cNvGraphicFramePr>
          <p:nvPr/>
        </p:nvGraphicFramePr>
        <p:xfrm>
          <a:off x="742950" y="4170363"/>
          <a:ext cx="1365250" cy="395288"/>
        </p:xfrm>
        <a:graphic>
          <a:graphicData uri="http://schemas.openxmlformats.org/drawingml/2006/table">
            <a:tbl>
              <a:tblPr/>
              <a:tblGrid>
                <a:gridCol w="1365250"/>
              </a:tblGrid>
              <a:tr h="395287">
                <a:tc>
                  <a:txBody>
                    <a:bodyPr/>
                    <a:lstStyle>
                      <a:lvl1pPr>
                        <a:spcBef>
                          <a:spcPct val="20000"/>
                        </a:spcBef>
                        <a:spcAft>
                          <a:spcPct val="0"/>
                        </a:spcAft>
                        <a:defRPr sz="2800">
                          <a:solidFill>
                            <a:srgbClr val="000000"/>
                          </a:solidFill>
                          <a:latin typeface="Arial" panose="020B0604020202020204" pitchFamily="34" charset="0"/>
                        </a:defRPr>
                      </a:lvl1pPr>
                      <a:lvl2pPr>
                        <a:spcBef>
                          <a:spcPct val="20000"/>
                        </a:spcBef>
                        <a:spcAft>
                          <a:spcPct val="0"/>
                        </a:spcAft>
                        <a:defRPr sz="2400">
                          <a:solidFill>
                            <a:srgbClr val="000000"/>
                          </a:solidFill>
                          <a:latin typeface="Arial" panose="020B0604020202020204" pitchFamily="34" charset="0"/>
                        </a:defRPr>
                      </a:lvl2pPr>
                      <a:lvl3pPr>
                        <a:spcBef>
                          <a:spcPct val="20000"/>
                        </a:spcBef>
                        <a:spcAft>
                          <a:spcPct val="0"/>
                        </a:spcAft>
                        <a:defRPr sz="2000">
                          <a:solidFill>
                            <a:srgbClr val="000000"/>
                          </a:solidFill>
                          <a:latin typeface="Arial" panose="020B0604020202020204" pitchFamily="34" charset="0"/>
                        </a:defRPr>
                      </a:lvl3pPr>
                      <a:lvl4pPr>
                        <a:spcBef>
                          <a:spcPct val="20000"/>
                        </a:spcBef>
                        <a:spcAft>
                          <a:spcPct val="0"/>
                        </a:spcAft>
                        <a:defRPr>
                          <a:solidFill>
                            <a:srgbClr val="000000"/>
                          </a:solidFill>
                          <a:latin typeface="Arial" panose="020B0604020202020204" pitchFamily="34" charset="0"/>
                        </a:defRPr>
                      </a:lvl4pPr>
                      <a:lvl5pPr>
                        <a:spcBef>
                          <a:spcPct val="20000"/>
                        </a:spcBef>
                        <a:spcAft>
                          <a:spcPct val="0"/>
                        </a:spcAft>
                        <a:defRPr>
                          <a:solidFill>
                            <a:srgbClr val="000000"/>
                          </a:solidFill>
                          <a:latin typeface="Arial" panose="020B0604020202020204" pitchFamily="34" charset="0"/>
                        </a:defRPr>
                      </a:lvl5pPr>
                      <a:lvl6pPr fontAlgn="base">
                        <a:spcBef>
                          <a:spcPct val="20000"/>
                        </a:spcBef>
                        <a:spcAft>
                          <a:spcPct val="0"/>
                        </a:spcAft>
                        <a:defRPr>
                          <a:solidFill>
                            <a:srgbClr val="000000"/>
                          </a:solidFill>
                          <a:latin typeface="Arial" panose="020B0604020202020204" pitchFamily="34" charset="0"/>
                        </a:defRPr>
                      </a:lvl6pPr>
                      <a:lvl7pPr fontAlgn="base">
                        <a:spcBef>
                          <a:spcPct val="20000"/>
                        </a:spcBef>
                        <a:spcAft>
                          <a:spcPct val="0"/>
                        </a:spcAft>
                        <a:defRPr>
                          <a:solidFill>
                            <a:srgbClr val="000000"/>
                          </a:solidFill>
                          <a:latin typeface="Arial" panose="020B0604020202020204" pitchFamily="34" charset="0"/>
                        </a:defRPr>
                      </a:lvl7pPr>
                      <a:lvl8pPr fontAlgn="base">
                        <a:spcBef>
                          <a:spcPct val="20000"/>
                        </a:spcBef>
                        <a:spcAft>
                          <a:spcPct val="0"/>
                        </a:spcAft>
                        <a:defRPr>
                          <a:solidFill>
                            <a:srgbClr val="000000"/>
                          </a:solidFill>
                          <a:latin typeface="Arial" panose="020B0604020202020204" pitchFamily="34" charset="0"/>
                        </a:defRPr>
                      </a:lvl8pPr>
                      <a:lvl9pPr fontAlgn="base">
                        <a:spcBef>
                          <a:spcPct val="20000"/>
                        </a:spcBef>
                        <a:spcAft>
                          <a:spcPct val="0"/>
                        </a:spcAft>
                        <a:defRPr>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2000" b="1" kern="1200" dirty="0">
                          <a:solidFill>
                            <a:srgbClr val="3366FF"/>
                          </a:solidFill>
                          <a:latin typeface="Times New Roman" panose="02020603050405020304" pitchFamily="18" charset="0"/>
                          <a:ea typeface="宋体" panose="02010600030101010101" pitchFamily="2" charset="-122"/>
                          <a:cs typeface="+mn-cs"/>
                        </a:rPr>
                        <a:t> </a:t>
                      </a:r>
                      <a:endParaRPr lang="zh-CN" altLang="en-US" sz="2000" b="1" kern="1200" baseline="30000" dirty="0">
                        <a:solidFill>
                          <a:srgbClr val="3366FF"/>
                        </a:solidFill>
                        <a:latin typeface="Times New Roman" panose="02020603050405020304" pitchFamily="18" charset="0"/>
                        <a:ea typeface="宋体" panose="02010600030101010101" pitchFamily="2" charset="-122"/>
                        <a:cs typeface="+mn-cs"/>
                      </a:endParaRPr>
                    </a:p>
                  </a:txBody>
                  <a:tcPr marL="91201" marR="91201" marT="45333" marB="45333"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5" name="Group 61"/>
          <p:cNvGraphicFramePr>
            <a:graphicFrameLocks noGrp="1"/>
          </p:cNvGraphicFramePr>
          <p:nvPr/>
        </p:nvGraphicFramePr>
        <p:xfrm>
          <a:off x="3000375" y="4170363"/>
          <a:ext cx="1598613" cy="395288"/>
        </p:xfrm>
        <a:graphic>
          <a:graphicData uri="http://schemas.openxmlformats.org/drawingml/2006/table">
            <a:tbl>
              <a:tblPr/>
              <a:tblGrid>
                <a:gridCol w="1598613"/>
              </a:tblGrid>
              <a:tr h="395287">
                <a:tc>
                  <a:txBody>
                    <a:bodyPr/>
                    <a:lstStyle>
                      <a:lvl1pPr>
                        <a:spcBef>
                          <a:spcPct val="20000"/>
                        </a:spcBef>
                        <a:spcAft>
                          <a:spcPct val="0"/>
                        </a:spcAft>
                        <a:defRPr sz="2800">
                          <a:solidFill>
                            <a:srgbClr val="000000"/>
                          </a:solidFill>
                          <a:latin typeface="Arial" panose="020B0604020202020204" pitchFamily="34" charset="0"/>
                        </a:defRPr>
                      </a:lvl1pPr>
                      <a:lvl2pPr>
                        <a:spcBef>
                          <a:spcPct val="20000"/>
                        </a:spcBef>
                        <a:spcAft>
                          <a:spcPct val="0"/>
                        </a:spcAft>
                        <a:defRPr sz="2400">
                          <a:solidFill>
                            <a:srgbClr val="000000"/>
                          </a:solidFill>
                          <a:latin typeface="Arial" panose="020B0604020202020204" pitchFamily="34" charset="0"/>
                        </a:defRPr>
                      </a:lvl2pPr>
                      <a:lvl3pPr>
                        <a:spcBef>
                          <a:spcPct val="20000"/>
                        </a:spcBef>
                        <a:spcAft>
                          <a:spcPct val="0"/>
                        </a:spcAft>
                        <a:defRPr sz="2000">
                          <a:solidFill>
                            <a:srgbClr val="000000"/>
                          </a:solidFill>
                          <a:latin typeface="Arial" panose="020B0604020202020204" pitchFamily="34" charset="0"/>
                        </a:defRPr>
                      </a:lvl3pPr>
                      <a:lvl4pPr>
                        <a:spcBef>
                          <a:spcPct val="20000"/>
                        </a:spcBef>
                        <a:spcAft>
                          <a:spcPct val="0"/>
                        </a:spcAft>
                        <a:defRPr>
                          <a:solidFill>
                            <a:srgbClr val="000000"/>
                          </a:solidFill>
                          <a:latin typeface="Arial" panose="020B0604020202020204" pitchFamily="34" charset="0"/>
                        </a:defRPr>
                      </a:lvl4pPr>
                      <a:lvl5pPr>
                        <a:spcBef>
                          <a:spcPct val="20000"/>
                        </a:spcBef>
                        <a:spcAft>
                          <a:spcPct val="0"/>
                        </a:spcAft>
                        <a:defRPr>
                          <a:solidFill>
                            <a:srgbClr val="000000"/>
                          </a:solidFill>
                          <a:latin typeface="Arial" panose="020B0604020202020204" pitchFamily="34" charset="0"/>
                        </a:defRPr>
                      </a:lvl5pPr>
                      <a:lvl6pPr fontAlgn="base">
                        <a:spcBef>
                          <a:spcPct val="20000"/>
                        </a:spcBef>
                        <a:spcAft>
                          <a:spcPct val="0"/>
                        </a:spcAft>
                        <a:defRPr>
                          <a:solidFill>
                            <a:srgbClr val="000000"/>
                          </a:solidFill>
                          <a:latin typeface="Arial" panose="020B0604020202020204" pitchFamily="34" charset="0"/>
                        </a:defRPr>
                      </a:lvl6pPr>
                      <a:lvl7pPr fontAlgn="base">
                        <a:spcBef>
                          <a:spcPct val="20000"/>
                        </a:spcBef>
                        <a:spcAft>
                          <a:spcPct val="0"/>
                        </a:spcAft>
                        <a:defRPr>
                          <a:solidFill>
                            <a:srgbClr val="000000"/>
                          </a:solidFill>
                          <a:latin typeface="Arial" panose="020B0604020202020204" pitchFamily="34" charset="0"/>
                        </a:defRPr>
                      </a:lvl7pPr>
                      <a:lvl8pPr fontAlgn="base">
                        <a:spcBef>
                          <a:spcPct val="20000"/>
                        </a:spcBef>
                        <a:spcAft>
                          <a:spcPct val="0"/>
                        </a:spcAft>
                        <a:defRPr>
                          <a:solidFill>
                            <a:srgbClr val="000000"/>
                          </a:solidFill>
                          <a:latin typeface="Arial" panose="020B0604020202020204" pitchFamily="34" charset="0"/>
                        </a:defRPr>
                      </a:lvl8pPr>
                      <a:lvl9pPr fontAlgn="base">
                        <a:spcBef>
                          <a:spcPct val="20000"/>
                        </a:spcBef>
                        <a:spcAft>
                          <a:spcPct val="0"/>
                        </a:spcAft>
                        <a:defRPr>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2000" b="1" kern="1200" dirty="0">
                          <a:solidFill>
                            <a:srgbClr val="3366FF"/>
                          </a:solidFill>
                          <a:latin typeface="Times New Roman" panose="02020603050405020304" pitchFamily="18" charset="0"/>
                          <a:ea typeface="宋体" panose="02010600030101010101" pitchFamily="2" charset="-122"/>
                          <a:cs typeface="+mn-cs"/>
                        </a:rPr>
                        <a:t> </a:t>
                      </a:r>
                      <a:endParaRPr lang="zh-CN" altLang="en-US" sz="2000" b="1" kern="1200" baseline="30000" dirty="0">
                        <a:solidFill>
                          <a:srgbClr val="3366FF"/>
                        </a:solidFill>
                        <a:latin typeface="Times New Roman" panose="02020603050405020304" pitchFamily="18" charset="0"/>
                        <a:ea typeface="宋体" panose="02010600030101010101" pitchFamily="2" charset="-122"/>
                        <a:cs typeface="+mn-cs"/>
                      </a:endParaRPr>
                    </a:p>
                  </a:txBody>
                  <a:tcPr marL="91276" marR="91276" marT="45333" marB="45333"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7" name="Group 61"/>
          <p:cNvGraphicFramePr>
            <a:graphicFrameLocks noGrp="1"/>
          </p:cNvGraphicFramePr>
          <p:nvPr/>
        </p:nvGraphicFramePr>
        <p:xfrm>
          <a:off x="698500" y="4932363"/>
          <a:ext cx="1292225" cy="395288"/>
        </p:xfrm>
        <a:graphic>
          <a:graphicData uri="http://schemas.openxmlformats.org/drawingml/2006/table">
            <a:tbl>
              <a:tblPr/>
              <a:tblGrid>
                <a:gridCol w="1292225"/>
              </a:tblGrid>
              <a:tr h="395287">
                <a:tc>
                  <a:txBody>
                    <a:bodyPr/>
                    <a:lstStyle>
                      <a:lvl1pPr>
                        <a:spcBef>
                          <a:spcPct val="20000"/>
                        </a:spcBef>
                        <a:spcAft>
                          <a:spcPct val="0"/>
                        </a:spcAft>
                        <a:defRPr sz="2800">
                          <a:solidFill>
                            <a:srgbClr val="000000"/>
                          </a:solidFill>
                          <a:latin typeface="Arial" panose="020B0604020202020204" pitchFamily="34" charset="0"/>
                        </a:defRPr>
                      </a:lvl1pPr>
                      <a:lvl2pPr>
                        <a:spcBef>
                          <a:spcPct val="20000"/>
                        </a:spcBef>
                        <a:spcAft>
                          <a:spcPct val="0"/>
                        </a:spcAft>
                        <a:defRPr sz="2400">
                          <a:solidFill>
                            <a:srgbClr val="000000"/>
                          </a:solidFill>
                          <a:latin typeface="Arial" panose="020B0604020202020204" pitchFamily="34" charset="0"/>
                        </a:defRPr>
                      </a:lvl2pPr>
                      <a:lvl3pPr>
                        <a:spcBef>
                          <a:spcPct val="20000"/>
                        </a:spcBef>
                        <a:spcAft>
                          <a:spcPct val="0"/>
                        </a:spcAft>
                        <a:defRPr sz="2000">
                          <a:solidFill>
                            <a:srgbClr val="000000"/>
                          </a:solidFill>
                          <a:latin typeface="Arial" panose="020B0604020202020204" pitchFamily="34" charset="0"/>
                        </a:defRPr>
                      </a:lvl3pPr>
                      <a:lvl4pPr>
                        <a:spcBef>
                          <a:spcPct val="20000"/>
                        </a:spcBef>
                        <a:spcAft>
                          <a:spcPct val="0"/>
                        </a:spcAft>
                        <a:defRPr>
                          <a:solidFill>
                            <a:srgbClr val="000000"/>
                          </a:solidFill>
                          <a:latin typeface="Arial" panose="020B0604020202020204" pitchFamily="34" charset="0"/>
                        </a:defRPr>
                      </a:lvl4pPr>
                      <a:lvl5pPr>
                        <a:spcBef>
                          <a:spcPct val="20000"/>
                        </a:spcBef>
                        <a:spcAft>
                          <a:spcPct val="0"/>
                        </a:spcAft>
                        <a:defRPr>
                          <a:solidFill>
                            <a:srgbClr val="000000"/>
                          </a:solidFill>
                          <a:latin typeface="Arial" panose="020B0604020202020204" pitchFamily="34" charset="0"/>
                        </a:defRPr>
                      </a:lvl5pPr>
                      <a:lvl6pPr fontAlgn="base">
                        <a:spcBef>
                          <a:spcPct val="20000"/>
                        </a:spcBef>
                        <a:spcAft>
                          <a:spcPct val="0"/>
                        </a:spcAft>
                        <a:defRPr>
                          <a:solidFill>
                            <a:srgbClr val="000000"/>
                          </a:solidFill>
                          <a:latin typeface="Arial" panose="020B0604020202020204" pitchFamily="34" charset="0"/>
                        </a:defRPr>
                      </a:lvl6pPr>
                      <a:lvl7pPr fontAlgn="base">
                        <a:spcBef>
                          <a:spcPct val="20000"/>
                        </a:spcBef>
                        <a:spcAft>
                          <a:spcPct val="0"/>
                        </a:spcAft>
                        <a:defRPr>
                          <a:solidFill>
                            <a:srgbClr val="000000"/>
                          </a:solidFill>
                          <a:latin typeface="Arial" panose="020B0604020202020204" pitchFamily="34" charset="0"/>
                        </a:defRPr>
                      </a:lvl7pPr>
                      <a:lvl8pPr fontAlgn="base">
                        <a:spcBef>
                          <a:spcPct val="20000"/>
                        </a:spcBef>
                        <a:spcAft>
                          <a:spcPct val="0"/>
                        </a:spcAft>
                        <a:defRPr>
                          <a:solidFill>
                            <a:srgbClr val="000000"/>
                          </a:solidFill>
                          <a:latin typeface="Arial" panose="020B0604020202020204" pitchFamily="34" charset="0"/>
                        </a:defRPr>
                      </a:lvl8pPr>
                      <a:lvl9pPr fontAlgn="base">
                        <a:spcBef>
                          <a:spcPct val="20000"/>
                        </a:spcBef>
                        <a:spcAft>
                          <a:spcPct val="0"/>
                        </a:spcAft>
                        <a:defRPr>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2000" b="1" kern="1200" dirty="0">
                          <a:solidFill>
                            <a:srgbClr val="3366FF"/>
                          </a:solidFill>
                          <a:latin typeface="Times New Roman" panose="02020603050405020304" pitchFamily="18" charset="0"/>
                          <a:ea typeface="宋体" panose="02010600030101010101" pitchFamily="2" charset="-122"/>
                          <a:cs typeface="+mn-cs"/>
                        </a:rPr>
                        <a:t> </a:t>
                      </a:r>
                      <a:endParaRPr lang="zh-CN" altLang="en-US" sz="2000" b="1" kern="1200" baseline="30000" dirty="0">
                        <a:solidFill>
                          <a:srgbClr val="3366FF"/>
                        </a:solidFill>
                        <a:latin typeface="Times New Roman" panose="02020603050405020304" pitchFamily="18" charset="0"/>
                        <a:ea typeface="宋体" panose="02010600030101010101" pitchFamily="2" charset="-122"/>
                        <a:cs typeface="+mn-cs"/>
                      </a:endParaRPr>
                    </a:p>
                  </a:txBody>
                  <a:tcPr marL="91336" marR="91336" marT="45333" marB="45333"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8" name="Group 61"/>
          <p:cNvGraphicFramePr>
            <a:graphicFrameLocks noGrp="1"/>
          </p:cNvGraphicFramePr>
          <p:nvPr/>
        </p:nvGraphicFramePr>
        <p:xfrm>
          <a:off x="2352675" y="4903788"/>
          <a:ext cx="1482725" cy="395288"/>
        </p:xfrm>
        <a:graphic>
          <a:graphicData uri="http://schemas.openxmlformats.org/drawingml/2006/table">
            <a:tbl>
              <a:tblPr/>
              <a:tblGrid>
                <a:gridCol w="1482725"/>
              </a:tblGrid>
              <a:tr h="395287">
                <a:tc>
                  <a:txBody>
                    <a:bodyPr/>
                    <a:lstStyle>
                      <a:lvl1pPr>
                        <a:spcBef>
                          <a:spcPct val="20000"/>
                        </a:spcBef>
                        <a:spcAft>
                          <a:spcPct val="0"/>
                        </a:spcAft>
                        <a:defRPr sz="2800">
                          <a:solidFill>
                            <a:srgbClr val="000000"/>
                          </a:solidFill>
                          <a:latin typeface="Arial" panose="020B0604020202020204" pitchFamily="34" charset="0"/>
                        </a:defRPr>
                      </a:lvl1pPr>
                      <a:lvl2pPr>
                        <a:spcBef>
                          <a:spcPct val="20000"/>
                        </a:spcBef>
                        <a:spcAft>
                          <a:spcPct val="0"/>
                        </a:spcAft>
                        <a:defRPr sz="2400">
                          <a:solidFill>
                            <a:srgbClr val="000000"/>
                          </a:solidFill>
                          <a:latin typeface="Arial" panose="020B0604020202020204" pitchFamily="34" charset="0"/>
                        </a:defRPr>
                      </a:lvl2pPr>
                      <a:lvl3pPr>
                        <a:spcBef>
                          <a:spcPct val="20000"/>
                        </a:spcBef>
                        <a:spcAft>
                          <a:spcPct val="0"/>
                        </a:spcAft>
                        <a:defRPr sz="2000">
                          <a:solidFill>
                            <a:srgbClr val="000000"/>
                          </a:solidFill>
                          <a:latin typeface="Arial" panose="020B0604020202020204" pitchFamily="34" charset="0"/>
                        </a:defRPr>
                      </a:lvl3pPr>
                      <a:lvl4pPr>
                        <a:spcBef>
                          <a:spcPct val="20000"/>
                        </a:spcBef>
                        <a:spcAft>
                          <a:spcPct val="0"/>
                        </a:spcAft>
                        <a:defRPr>
                          <a:solidFill>
                            <a:srgbClr val="000000"/>
                          </a:solidFill>
                          <a:latin typeface="Arial" panose="020B0604020202020204" pitchFamily="34" charset="0"/>
                        </a:defRPr>
                      </a:lvl4pPr>
                      <a:lvl5pPr>
                        <a:spcBef>
                          <a:spcPct val="20000"/>
                        </a:spcBef>
                        <a:spcAft>
                          <a:spcPct val="0"/>
                        </a:spcAft>
                        <a:defRPr>
                          <a:solidFill>
                            <a:srgbClr val="000000"/>
                          </a:solidFill>
                          <a:latin typeface="Arial" panose="020B0604020202020204" pitchFamily="34" charset="0"/>
                        </a:defRPr>
                      </a:lvl5pPr>
                      <a:lvl6pPr fontAlgn="base">
                        <a:spcBef>
                          <a:spcPct val="20000"/>
                        </a:spcBef>
                        <a:spcAft>
                          <a:spcPct val="0"/>
                        </a:spcAft>
                        <a:defRPr>
                          <a:solidFill>
                            <a:srgbClr val="000000"/>
                          </a:solidFill>
                          <a:latin typeface="Arial" panose="020B0604020202020204" pitchFamily="34" charset="0"/>
                        </a:defRPr>
                      </a:lvl6pPr>
                      <a:lvl7pPr fontAlgn="base">
                        <a:spcBef>
                          <a:spcPct val="20000"/>
                        </a:spcBef>
                        <a:spcAft>
                          <a:spcPct val="0"/>
                        </a:spcAft>
                        <a:defRPr>
                          <a:solidFill>
                            <a:srgbClr val="000000"/>
                          </a:solidFill>
                          <a:latin typeface="Arial" panose="020B0604020202020204" pitchFamily="34" charset="0"/>
                        </a:defRPr>
                      </a:lvl7pPr>
                      <a:lvl8pPr fontAlgn="base">
                        <a:spcBef>
                          <a:spcPct val="20000"/>
                        </a:spcBef>
                        <a:spcAft>
                          <a:spcPct val="0"/>
                        </a:spcAft>
                        <a:defRPr>
                          <a:solidFill>
                            <a:srgbClr val="000000"/>
                          </a:solidFill>
                          <a:latin typeface="Arial" panose="020B0604020202020204" pitchFamily="34" charset="0"/>
                        </a:defRPr>
                      </a:lvl8pPr>
                      <a:lvl9pPr fontAlgn="base">
                        <a:spcBef>
                          <a:spcPct val="20000"/>
                        </a:spcBef>
                        <a:spcAft>
                          <a:spcPct val="0"/>
                        </a:spcAft>
                        <a:defRPr>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2000" b="1" kern="1200" dirty="0">
                          <a:solidFill>
                            <a:srgbClr val="3366FF"/>
                          </a:solidFill>
                          <a:latin typeface="Times New Roman" panose="02020603050405020304" pitchFamily="18" charset="0"/>
                          <a:ea typeface="宋体" panose="02010600030101010101" pitchFamily="2" charset="-122"/>
                          <a:cs typeface="+mn-cs"/>
                        </a:rPr>
                        <a:t> </a:t>
                      </a:r>
                      <a:endParaRPr lang="zh-CN" altLang="en-US" sz="2000" b="1" kern="1200" baseline="30000" dirty="0">
                        <a:solidFill>
                          <a:srgbClr val="3366FF"/>
                        </a:solidFill>
                        <a:latin typeface="Times New Roman" panose="02020603050405020304" pitchFamily="18" charset="0"/>
                        <a:ea typeface="宋体" panose="02010600030101010101" pitchFamily="2" charset="-122"/>
                        <a:cs typeface="+mn-cs"/>
                      </a:endParaRPr>
                    </a:p>
                  </a:txBody>
                  <a:tcPr marL="91231" marR="91231" marT="45333" marB="45333"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69" name="Group 61"/>
          <p:cNvGraphicFramePr>
            <a:graphicFrameLocks noGrp="1"/>
          </p:cNvGraphicFramePr>
          <p:nvPr/>
        </p:nvGraphicFramePr>
        <p:xfrm>
          <a:off x="2697163" y="5294313"/>
          <a:ext cx="1138238" cy="396875"/>
        </p:xfrm>
        <a:graphic>
          <a:graphicData uri="http://schemas.openxmlformats.org/drawingml/2006/table">
            <a:tbl>
              <a:tblPr/>
              <a:tblGrid>
                <a:gridCol w="1138237"/>
              </a:tblGrid>
              <a:tr h="396875">
                <a:tc>
                  <a:txBody>
                    <a:bodyPr/>
                    <a:lstStyle>
                      <a:lvl1pPr>
                        <a:spcBef>
                          <a:spcPct val="20000"/>
                        </a:spcBef>
                        <a:spcAft>
                          <a:spcPct val="0"/>
                        </a:spcAft>
                        <a:defRPr sz="2800">
                          <a:solidFill>
                            <a:srgbClr val="000000"/>
                          </a:solidFill>
                          <a:latin typeface="Arial" panose="020B0604020202020204" pitchFamily="34" charset="0"/>
                        </a:defRPr>
                      </a:lvl1pPr>
                      <a:lvl2pPr>
                        <a:spcBef>
                          <a:spcPct val="20000"/>
                        </a:spcBef>
                        <a:spcAft>
                          <a:spcPct val="0"/>
                        </a:spcAft>
                        <a:defRPr sz="2400">
                          <a:solidFill>
                            <a:srgbClr val="000000"/>
                          </a:solidFill>
                          <a:latin typeface="Arial" panose="020B0604020202020204" pitchFamily="34" charset="0"/>
                        </a:defRPr>
                      </a:lvl2pPr>
                      <a:lvl3pPr>
                        <a:spcBef>
                          <a:spcPct val="20000"/>
                        </a:spcBef>
                        <a:spcAft>
                          <a:spcPct val="0"/>
                        </a:spcAft>
                        <a:defRPr sz="2000">
                          <a:solidFill>
                            <a:srgbClr val="000000"/>
                          </a:solidFill>
                          <a:latin typeface="Arial" panose="020B0604020202020204" pitchFamily="34" charset="0"/>
                        </a:defRPr>
                      </a:lvl3pPr>
                      <a:lvl4pPr>
                        <a:spcBef>
                          <a:spcPct val="20000"/>
                        </a:spcBef>
                        <a:spcAft>
                          <a:spcPct val="0"/>
                        </a:spcAft>
                        <a:defRPr>
                          <a:solidFill>
                            <a:srgbClr val="000000"/>
                          </a:solidFill>
                          <a:latin typeface="Arial" panose="020B0604020202020204" pitchFamily="34" charset="0"/>
                        </a:defRPr>
                      </a:lvl4pPr>
                      <a:lvl5pPr>
                        <a:spcBef>
                          <a:spcPct val="20000"/>
                        </a:spcBef>
                        <a:spcAft>
                          <a:spcPct val="0"/>
                        </a:spcAft>
                        <a:defRPr>
                          <a:solidFill>
                            <a:srgbClr val="000000"/>
                          </a:solidFill>
                          <a:latin typeface="Arial" panose="020B0604020202020204" pitchFamily="34" charset="0"/>
                        </a:defRPr>
                      </a:lvl5pPr>
                      <a:lvl6pPr fontAlgn="base">
                        <a:spcBef>
                          <a:spcPct val="20000"/>
                        </a:spcBef>
                        <a:spcAft>
                          <a:spcPct val="0"/>
                        </a:spcAft>
                        <a:defRPr>
                          <a:solidFill>
                            <a:srgbClr val="000000"/>
                          </a:solidFill>
                          <a:latin typeface="Arial" panose="020B0604020202020204" pitchFamily="34" charset="0"/>
                        </a:defRPr>
                      </a:lvl6pPr>
                      <a:lvl7pPr fontAlgn="base">
                        <a:spcBef>
                          <a:spcPct val="20000"/>
                        </a:spcBef>
                        <a:spcAft>
                          <a:spcPct val="0"/>
                        </a:spcAft>
                        <a:defRPr>
                          <a:solidFill>
                            <a:srgbClr val="000000"/>
                          </a:solidFill>
                          <a:latin typeface="Arial" panose="020B0604020202020204" pitchFamily="34" charset="0"/>
                        </a:defRPr>
                      </a:lvl7pPr>
                      <a:lvl8pPr fontAlgn="base">
                        <a:spcBef>
                          <a:spcPct val="20000"/>
                        </a:spcBef>
                        <a:spcAft>
                          <a:spcPct val="0"/>
                        </a:spcAft>
                        <a:defRPr>
                          <a:solidFill>
                            <a:srgbClr val="000000"/>
                          </a:solidFill>
                          <a:latin typeface="Arial" panose="020B0604020202020204" pitchFamily="34" charset="0"/>
                        </a:defRPr>
                      </a:lvl8pPr>
                      <a:lvl9pPr fontAlgn="base">
                        <a:spcBef>
                          <a:spcPct val="20000"/>
                        </a:spcBef>
                        <a:spcAft>
                          <a:spcPct val="0"/>
                        </a:spcAft>
                        <a:defRPr>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2000" b="1" kern="1200" dirty="0">
                          <a:solidFill>
                            <a:srgbClr val="3366FF"/>
                          </a:solidFill>
                          <a:latin typeface="Times New Roman" panose="02020603050405020304" pitchFamily="18" charset="0"/>
                          <a:ea typeface="宋体" panose="02010600030101010101" pitchFamily="2" charset="-122"/>
                          <a:cs typeface="+mn-cs"/>
                        </a:rPr>
                        <a:t> </a:t>
                      </a:r>
                      <a:endParaRPr lang="zh-CN" altLang="en-US" sz="2000" b="1" kern="1200" baseline="30000" dirty="0">
                        <a:solidFill>
                          <a:srgbClr val="3366FF"/>
                        </a:solidFill>
                        <a:latin typeface="Times New Roman" panose="02020603050405020304" pitchFamily="18" charset="0"/>
                        <a:ea typeface="宋体" panose="02010600030101010101" pitchFamily="2" charset="-122"/>
                        <a:cs typeface="+mn-cs"/>
                      </a:endParaRPr>
                    </a:p>
                  </a:txBody>
                  <a:tcPr marL="91154" marR="91154" marT="45576" marB="45576"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70" name="Group 61"/>
          <p:cNvGraphicFramePr>
            <a:graphicFrameLocks noGrp="1"/>
          </p:cNvGraphicFramePr>
          <p:nvPr/>
        </p:nvGraphicFramePr>
        <p:xfrm>
          <a:off x="4989513" y="5318125"/>
          <a:ext cx="1330325" cy="396875"/>
        </p:xfrm>
        <a:graphic>
          <a:graphicData uri="http://schemas.openxmlformats.org/drawingml/2006/table">
            <a:tbl>
              <a:tblPr/>
              <a:tblGrid>
                <a:gridCol w="1330325"/>
              </a:tblGrid>
              <a:tr h="396875">
                <a:tc>
                  <a:txBody>
                    <a:bodyPr/>
                    <a:lstStyle>
                      <a:lvl1pPr>
                        <a:spcBef>
                          <a:spcPct val="20000"/>
                        </a:spcBef>
                        <a:spcAft>
                          <a:spcPct val="0"/>
                        </a:spcAft>
                        <a:defRPr sz="2800">
                          <a:solidFill>
                            <a:srgbClr val="000000"/>
                          </a:solidFill>
                          <a:latin typeface="Arial" panose="020B0604020202020204" pitchFamily="34" charset="0"/>
                        </a:defRPr>
                      </a:lvl1pPr>
                      <a:lvl2pPr>
                        <a:spcBef>
                          <a:spcPct val="20000"/>
                        </a:spcBef>
                        <a:spcAft>
                          <a:spcPct val="0"/>
                        </a:spcAft>
                        <a:defRPr sz="2400">
                          <a:solidFill>
                            <a:srgbClr val="000000"/>
                          </a:solidFill>
                          <a:latin typeface="Arial" panose="020B0604020202020204" pitchFamily="34" charset="0"/>
                        </a:defRPr>
                      </a:lvl2pPr>
                      <a:lvl3pPr>
                        <a:spcBef>
                          <a:spcPct val="20000"/>
                        </a:spcBef>
                        <a:spcAft>
                          <a:spcPct val="0"/>
                        </a:spcAft>
                        <a:defRPr sz="2000">
                          <a:solidFill>
                            <a:srgbClr val="000000"/>
                          </a:solidFill>
                          <a:latin typeface="Arial" panose="020B0604020202020204" pitchFamily="34" charset="0"/>
                        </a:defRPr>
                      </a:lvl3pPr>
                      <a:lvl4pPr>
                        <a:spcBef>
                          <a:spcPct val="20000"/>
                        </a:spcBef>
                        <a:spcAft>
                          <a:spcPct val="0"/>
                        </a:spcAft>
                        <a:defRPr>
                          <a:solidFill>
                            <a:srgbClr val="000000"/>
                          </a:solidFill>
                          <a:latin typeface="Arial" panose="020B0604020202020204" pitchFamily="34" charset="0"/>
                        </a:defRPr>
                      </a:lvl4pPr>
                      <a:lvl5pPr>
                        <a:spcBef>
                          <a:spcPct val="20000"/>
                        </a:spcBef>
                        <a:spcAft>
                          <a:spcPct val="0"/>
                        </a:spcAft>
                        <a:defRPr>
                          <a:solidFill>
                            <a:srgbClr val="000000"/>
                          </a:solidFill>
                          <a:latin typeface="Arial" panose="020B0604020202020204" pitchFamily="34" charset="0"/>
                        </a:defRPr>
                      </a:lvl5pPr>
                      <a:lvl6pPr fontAlgn="base">
                        <a:spcBef>
                          <a:spcPct val="20000"/>
                        </a:spcBef>
                        <a:spcAft>
                          <a:spcPct val="0"/>
                        </a:spcAft>
                        <a:defRPr>
                          <a:solidFill>
                            <a:srgbClr val="000000"/>
                          </a:solidFill>
                          <a:latin typeface="Arial" panose="020B0604020202020204" pitchFamily="34" charset="0"/>
                        </a:defRPr>
                      </a:lvl6pPr>
                      <a:lvl7pPr fontAlgn="base">
                        <a:spcBef>
                          <a:spcPct val="20000"/>
                        </a:spcBef>
                        <a:spcAft>
                          <a:spcPct val="0"/>
                        </a:spcAft>
                        <a:defRPr>
                          <a:solidFill>
                            <a:srgbClr val="000000"/>
                          </a:solidFill>
                          <a:latin typeface="Arial" panose="020B0604020202020204" pitchFamily="34" charset="0"/>
                        </a:defRPr>
                      </a:lvl7pPr>
                      <a:lvl8pPr fontAlgn="base">
                        <a:spcBef>
                          <a:spcPct val="20000"/>
                        </a:spcBef>
                        <a:spcAft>
                          <a:spcPct val="0"/>
                        </a:spcAft>
                        <a:defRPr>
                          <a:solidFill>
                            <a:srgbClr val="000000"/>
                          </a:solidFill>
                          <a:latin typeface="Arial" panose="020B0604020202020204" pitchFamily="34" charset="0"/>
                        </a:defRPr>
                      </a:lvl8pPr>
                      <a:lvl9pPr fontAlgn="base">
                        <a:spcBef>
                          <a:spcPct val="20000"/>
                        </a:spcBef>
                        <a:spcAft>
                          <a:spcPct val="0"/>
                        </a:spcAft>
                        <a:defRPr>
                          <a:solidFill>
                            <a:srgbClr val="000000"/>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pPr>
                      <a:r>
                        <a:rPr lang="zh-CN" altLang="en-US" sz="2000" b="1" kern="1200" dirty="0">
                          <a:solidFill>
                            <a:srgbClr val="3366FF"/>
                          </a:solidFill>
                          <a:latin typeface="Times New Roman" panose="02020603050405020304" pitchFamily="18" charset="0"/>
                          <a:ea typeface="宋体" panose="02010600030101010101" pitchFamily="2" charset="-122"/>
                          <a:cs typeface="+mn-cs"/>
                        </a:rPr>
                        <a:t> </a:t>
                      </a:r>
                      <a:endParaRPr lang="zh-CN" altLang="en-US" sz="2000" b="1" kern="1200" baseline="30000" dirty="0">
                        <a:solidFill>
                          <a:srgbClr val="3366FF"/>
                        </a:solidFill>
                        <a:latin typeface="Times New Roman" panose="02020603050405020304" pitchFamily="18" charset="0"/>
                        <a:ea typeface="宋体" panose="02010600030101010101" pitchFamily="2" charset="-122"/>
                        <a:cs typeface="+mn-cs"/>
                      </a:endParaRPr>
                    </a:p>
                  </a:txBody>
                  <a:tcPr marL="91296" marR="91296" marT="45576" marB="45576" horzOverflow="overflow">
                    <a:lnL cap="flat">
                      <a:noFill/>
                    </a:lnL>
                    <a:lnR cap="flat">
                      <a:noFill/>
                    </a:lnR>
                    <a:lnT cap="flat">
                      <a:noFill/>
                    </a:lnT>
                    <a:lnB cap="flat">
                      <a:noFill/>
                    </a:lnB>
                    <a:lnTlToBr>
                      <a:noFill/>
                    </a:lnTlToBr>
                    <a:lnBlToTr>
                      <a:noFill/>
                    </a:lnBlToTr>
                    <a:noFill/>
                  </a:tcPr>
                </a:tc>
              </a:tr>
            </a:tbl>
          </a:graphicData>
        </a:graphic>
      </p:graphicFrame>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seq concurrent="1" nextAc="seek">
              <p:cTn id="19" restart="whenNotActive" fill="hold" evtFilter="cancelBubble" nodeType="interactiveSeq">
                <p:stCondLst>
                  <p:cond evt="onClick" delay="0">
                    <p:tgtEl>
                      <p:spTgt spid="41"/>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 fill="hold"/>
                                        <p:tgtEl>
                                          <p:spTgt spid="2"/>
                                        </p:tgtEl>
                                      </p:cBhvr>
                                    </p:cmd>
                                  </p:childTnLst>
                                </p:cTn>
                              </p:par>
                            </p:childTnLst>
                          </p:cTn>
                        </p:par>
                      </p:childTnLst>
                    </p:cTn>
                  </p:par>
                </p:childTnLst>
              </p:cTn>
              <p:nextCondLst>
                <p:cond evt="onClick" delay="0">
                  <p:tgtEl>
                    <p:spTgt spid="41"/>
                  </p:tgtEl>
                </p:cond>
              </p:nextCondLst>
            </p:seq>
            <p:seq concurrent="1" nextAc="seek">
              <p:cTn id="24" restart="whenNotActive" fill="hold" evtFilter="cancelBubble" nodeType="interactiveSeq">
                <p:stCondLst>
                  <p:cond evt="onClick" delay="0">
                    <p:tgtEl>
                      <p:spTgt spid="4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42"/>
                  </p:tgtEl>
                </p:cond>
              </p:nextCondLst>
            </p:seq>
            <p:seq concurrent="1" nextAc="seek">
              <p:cTn id="29" restart="whenNotActive" fill="hold" evtFilter="cancelBubble" nodeType="interactiveSeq">
                <p:stCondLst>
                  <p:cond evt="onClick" delay="0">
                    <p:tgtEl>
                      <p:spTgt spid="43"/>
                    </p:tgtEl>
                  </p:cond>
                </p:stCondLst>
                <p:endSync evt="end" delay="0">
                  <p:rtn val="all"/>
                </p:endSync>
                <p:childTnLst>
                  <p:par>
                    <p:cTn id="30" fill="hold">
                      <p:stCondLst>
                        <p:cond delay="0"/>
                      </p:stCondLst>
                      <p:childTnLst>
                        <p:par>
                          <p:cTn id="31" fill="hold">
                            <p:stCondLst>
                              <p:cond delay="0"/>
                            </p:stCondLst>
                            <p:childTnLst>
                              <p:par>
                                <p:cTn id="32" presetID="3" presetClass="mediacall" presetSubtype="0" fill="hold" nodeType="clickEffect">
                                  <p:stCondLst>
                                    <p:cond delay="0"/>
                                  </p:stCondLst>
                                  <p:childTnLst>
                                    <p:cmd type="call" cmd="stop">
                                      <p:cBhvr>
                                        <p:cTn id="33" dur="1" fill="hold"/>
                                        <p:tgtEl>
                                          <p:spTgt spid="2"/>
                                        </p:tgtEl>
                                      </p:cBhvr>
                                    </p:cmd>
                                  </p:childTnLst>
                                </p:cTn>
                              </p:par>
                            </p:childTnLst>
                          </p:cTn>
                        </p:par>
                      </p:childTnLst>
                    </p:cTn>
                  </p:par>
                </p:childTnLst>
              </p:cTn>
              <p:nextCondLst>
                <p:cond evt="onClick" delay="0">
                  <p:tgtEl>
                    <p:spTgt spid="43"/>
                  </p:tgtEl>
                </p:cond>
              </p:nextCondLst>
            </p:seq>
            <p:seq concurrent="1" nextAc="seek">
              <p:cTn id="34" restart="whenNotActive" fill="hold" evtFilter="cancelBubble" nodeType="interactiveSeq">
                <p:stCondLst>
                  <p:cond evt="onClick" delay="0">
                    <p:tgtEl>
                      <p:spTgt spid="50"/>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1000"/>
                                        <p:tgtEl>
                                          <p:spTgt spid="33"/>
                                        </p:tgtEl>
                                      </p:cBhvr>
                                    </p:animEffect>
                                    <p:anim calcmode="lin" valueType="num">
                                      <p:cBhvr>
                                        <p:cTn id="40" dur="1000" fill="hold"/>
                                        <p:tgtEl>
                                          <p:spTgt spid="33"/>
                                        </p:tgtEl>
                                        <p:attrNameLst>
                                          <p:attrName>ppt_x</p:attrName>
                                        </p:attrNameLst>
                                      </p:cBhvr>
                                      <p:tavLst>
                                        <p:tav tm="0">
                                          <p:val>
                                            <p:strVal val="#ppt_x"/>
                                          </p:val>
                                        </p:tav>
                                        <p:tav tm="100000">
                                          <p:val>
                                            <p:strVal val="#ppt_x"/>
                                          </p:val>
                                        </p:tav>
                                      </p:tavLst>
                                    </p:anim>
                                    <p:anim calcmode="lin" valueType="num">
                                      <p:cBhvr>
                                        <p:cTn id="4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grpId="1" nodeType="clickEffect">
                                  <p:stCondLst>
                                    <p:cond delay="0"/>
                                  </p:stCondLst>
                                  <p:childTnLst>
                                    <p:animEffect transition="out" filter="wipe(down)">
                                      <p:cBhvr>
                                        <p:cTn id="45" dur="500"/>
                                        <p:tgtEl>
                                          <p:spTgt spid="33"/>
                                        </p:tgtEl>
                                      </p:cBhvr>
                                    </p:animEffect>
                                    <p:set>
                                      <p:cBhvr>
                                        <p:cTn id="46"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47" restart="whenNotActive" fill="hold" evtFilter="cancelBubble" nodeType="interactiveSeq">
                <p:stCondLst>
                  <p:cond evt="onClick" delay="0">
                    <p:tgtEl>
                      <p:spTgt spid="55"/>
                    </p:tgtEl>
                  </p:cond>
                </p:stCondLst>
                <p:endSync evt="end" delay="0">
                  <p:rtn val="all"/>
                </p:endSync>
                <p:childTnLst>
                  <p:par>
                    <p:cTn id="48" fill="hold">
                      <p:stCondLst>
                        <p:cond delay="0"/>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1000"/>
                                        <p:tgtEl>
                                          <p:spTgt spid="34"/>
                                        </p:tgtEl>
                                      </p:cBhvr>
                                    </p:animEffect>
                                    <p:anim calcmode="lin" valueType="num">
                                      <p:cBhvr>
                                        <p:cTn id="53" dur="1000" fill="hold"/>
                                        <p:tgtEl>
                                          <p:spTgt spid="34"/>
                                        </p:tgtEl>
                                        <p:attrNameLst>
                                          <p:attrName>ppt_x</p:attrName>
                                        </p:attrNameLst>
                                      </p:cBhvr>
                                      <p:tavLst>
                                        <p:tav tm="0">
                                          <p:val>
                                            <p:strVal val="#ppt_x"/>
                                          </p:val>
                                        </p:tav>
                                        <p:tav tm="100000">
                                          <p:val>
                                            <p:strVal val="#ppt_x"/>
                                          </p:val>
                                        </p:tav>
                                      </p:tavLst>
                                    </p:anim>
                                    <p:anim calcmode="lin" valueType="num">
                                      <p:cBhvr>
                                        <p:cTn id="5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xit" presetSubtype="4" fill="hold" grpId="1" nodeType="clickEffect">
                                  <p:stCondLst>
                                    <p:cond delay="0"/>
                                  </p:stCondLst>
                                  <p:childTnLst>
                                    <p:animEffect transition="out" filter="wipe(down)">
                                      <p:cBhvr>
                                        <p:cTn id="58" dur="500"/>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0" restart="whenNotActive" fill="hold" evtFilter="cancelBubble" nodeType="interactiveSeq">
                <p:stCondLst>
                  <p:cond evt="onClick" delay="0">
                    <p:tgtEl>
                      <p:spTgt spid="56"/>
                    </p:tgtEl>
                  </p:cond>
                </p:stCondLst>
                <p:endSync evt="end" delay="0">
                  <p:rtn val="all"/>
                </p:endSync>
                <p:childTnLst>
                  <p:par>
                    <p:cTn id="61" fill="hold">
                      <p:stCondLst>
                        <p:cond delay="0"/>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1000"/>
                                        <p:tgtEl>
                                          <p:spTgt spid="39"/>
                                        </p:tgtEl>
                                      </p:cBhvr>
                                    </p:animEffect>
                                    <p:anim calcmode="lin" valueType="num">
                                      <p:cBhvr>
                                        <p:cTn id="66" dur="1000" fill="hold"/>
                                        <p:tgtEl>
                                          <p:spTgt spid="39"/>
                                        </p:tgtEl>
                                        <p:attrNameLst>
                                          <p:attrName>ppt_x</p:attrName>
                                        </p:attrNameLst>
                                      </p:cBhvr>
                                      <p:tavLst>
                                        <p:tav tm="0">
                                          <p:val>
                                            <p:strVal val="#ppt_x"/>
                                          </p:val>
                                        </p:tav>
                                        <p:tav tm="100000">
                                          <p:val>
                                            <p:strVal val="#ppt_x"/>
                                          </p:val>
                                        </p:tav>
                                      </p:tavLst>
                                    </p:anim>
                                    <p:anim calcmode="lin" valueType="num">
                                      <p:cBhvr>
                                        <p:cTn id="6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xit" presetSubtype="4" fill="hold" grpId="1" nodeType="clickEffect">
                                  <p:stCondLst>
                                    <p:cond delay="0"/>
                                  </p:stCondLst>
                                  <p:childTnLst>
                                    <p:animEffect transition="out" filter="wipe(down)">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73" restart="whenNotActive" fill="hold" evtFilter="cancelBubble" nodeType="interactiveSeq">
                <p:stCondLst>
                  <p:cond evt="onClick" delay="0">
                    <p:tgtEl>
                      <p:spTgt spid="57"/>
                    </p:tgtEl>
                  </p:cond>
                </p:stCondLst>
                <p:endSync evt="end" delay="0">
                  <p:rtn val="all"/>
                </p:endSync>
                <p:childTnLst>
                  <p:par>
                    <p:cTn id="74" fill="hold">
                      <p:stCondLst>
                        <p:cond delay="0"/>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1000"/>
                                        <p:tgtEl>
                                          <p:spTgt spid="40"/>
                                        </p:tgtEl>
                                      </p:cBhvr>
                                    </p:animEffect>
                                    <p:anim calcmode="lin" valueType="num">
                                      <p:cBhvr>
                                        <p:cTn id="79" dur="1000" fill="hold"/>
                                        <p:tgtEl>
                                          <p:spTgt spid="40"/>
                                        </p:tgtEl>
                                        <p:attrNameLst>
                                          <p:attrName>ppt_x</p:attrName>
                                        </p:attrNameLst>
                                      </p:cBhvr>
                                      <p:tavLst>
                                        <p:tav tm="0">
                                          <p:val>
                                            <p:strVal val="#ppt_x"/>
                                          </p:val>
                                        </p:tav>
                                        <p:tav tm="100000">
                                          <p:val>
                                            <p:strVal val="#ppt_x"/>
                                          </p:val>
                                        </p:tav>
                                      </p:tavLst>
                                    </p:anim>
                                    <p:anim calcmode="lin" valueType="num">
                                      <p:cBhvr>
                                        <p:cTn id="8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xit" presetSubtype="4" fill="hold" grpId="1" nodeType="clickEffect">
                                  <p:stCondLst>
                                    <p:cond delay="0"/>
                                  </p:stCondLst>
                                  <p:childTnLst>
                                    <p:animEffect transition="out" filter="wipe(down)">
                                      <p:cBhvr>
                                        <p:cTn id="84" dur="500"/>
                                        <p:tgtEl>
                                          <p:spTgt spid="40"/>
                                        </p:tgtEl>
                                      </p:cBhvr>
                                    </p:animEffect>
                                    <p:set>
                                      <p:cBhvr>
                                        <p:cTn id="8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86" restart="whenNotActive" fill="hold" evtFilter="cancelBubble" nodeType="interactiveSeq">
                <p:stCondLst>
                  <p:cond evt="onClick" delay="0">
                    <p:tgtEl>
                      <p:spTgt spid="58"/>
                    </p:tgtEl>
                  </p:cond>
                </p:stCondLst>
                <p:endSync evt="end" delay="0">
                  <p:rtn val="all"/>
                </p:endSync>
                <p:childTnLst>
                  <p:par>
                    <p:cTn id="87" fill="hold">
                      <p:stCondLst>
                        <p:cond delay="0"/>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46"/>
                                        </p:tgtEl>
                                        <p:attrNameLst>
                                          <p:attrName>style.visibility</p:attrName>
                                        </p:attrNameLst>
                                      </p:cBhvr>
                                      <p:to>
                                        <p:strVal val="visible"/>
                                      </p:to>
                                    </p:set>
                                    <p:animEffect transition="in" filter="fade">
                                      <p:cBhvr>
                                        <p:cTn id="91" dur="1000"/>
                                        <p:tgtEl>
                                          <p:spTgt spid="46"/>
                                        </p:tgtEl>
                                      </p:cBhvr>
                                    </p:animEffect>
                                    <p:anim calcmode="lin" valueType="num">
                                      <p:cBhvr>
                                        <p:cTn id="92" dur="1000" fill="hold"/>
                                        <p:tgtEl>
                                          <p:spTgt spid="46"/>
                                        </p:tgtEl>
                                        <p:attrNameLst>
                                          <p:attrName>ppt_x</p:attrName>
                                        </p:attrNameLst>
                                      </p:cBhvr>
                                      <p:tavLst>
                                        <p:tav tm="0">
                                          <p:val>
                                            <p:strVal val="#ppt_x"/>
                                          </p:val>
                                        </p:tav>
                                        <p:tav tm="100000">
                                          <p:val>
                                            <p:strVal val="#ppt_x"/>
                                          </p:val>
                                        </p:tav>
                                      </p:tavLst>
                                    </p:anim>
                                    <p:anim calcmode="lin" valueType="num">
                                      <p:cBhvr>
                                        <p:cTn id="9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2" presetClass="exit" presetSubtype="4" fill="hold" grpId="1" nodeType="clickEffect">
                                  <p:stCondLst>
                                    <p:cond delay="0"/>
                                  </p:stCondLst>
                                  <p:childTnLst>
                                    <p:animEffect transition="out" filter="wipe(down)">
                                      <p:cBhvr>
                                        <p:cTn id="97" dur="500"/>
                                        <p:tgtEl>
                                          <p:spTgt spid="46"/>
                                        </p:tgtEl>
                                      </p:cBhvr>
                                    </p:animEffect>
                                    <p:set>
                                      <p:cBhvr>
                                        <p:cTn id="98"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99" restart="whenNotActive" fill="hold" evtFilter="cancelBubble" nodeType="interactiveSeq">
                <p:stCondLst>
                  <p:cond evt="onClick" delay="0">
                    <p:tgtEl>
                      <p:spTgt spid="59"/>
                    </p:tgtEl>
                  </p:cond>
                </p:stCondLst>
                <p:endSync evt="end" delay="0">
                  <p:rtn val="all"/>
                </p:endSync>
                <p:childTnLst>
                  <p:par>
                    <p:cTn id="100" fill="hold">
                      <p:stCondLst>
                        <p:cond delay="0"/>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48"/>
                                        </p:tgtEl>
                                        <p:attrNameLst>
                                          <p:attrName>style.visibility</p:attrName>
                                        </p:attrNameLst>
                                      </p:cBhvr>
                                      <p:to>
                                        <p:strVal val="visible"/>
                                      </p:to>
                                    </p:set>
                                    <p:animEffect transition="in" filter="fade">
                                      <p:cBhvr>
                                        <p:cTn id="104" dur="1000"/>
                                        <p:tgtEl>
                                          <p:spTgt spid="48"/>
                                        </p:tgtEl>
                                      </p:cBhvr>
                                    </p:animEffect>
                                    <p:anim calcmode="lin" valueType="num">
                                      <p:cBhvr>
                                        <p:cTn id="105" dur="1000" fill="hold"/>
                                        <p:tgtEl>
                                          <p:spTgt spid="48"/>
                                        </p:tgtEl>
                                        <p:attrNameLst>
                                          <p:attrName>ppt_x</p:attrName>
                                        </p:attrNameLst>
                                      </p:cBhvr>
                                      <p:tavLst>
                                        <p:tav tm="0">
                                          <p:val>
                                            <p:strVal val="#ppt_x"/>
                                          </p:val>
                                        </p:tav>
                                        <p:tav tm="100000">
                                          <p:val>
                                            <p:strVal val="#ppt_x"/>
                                          </p:val>
                                        </p:tav>
                                      </p:tavLst>
                                    </p:anim>
                                    <p:anim calcmode="lin" valueType="num">
                                      <p:cBhvr>
                                        <p:cTn id="106"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2" presetClass="exit" presetSubtype="4" fill="hold" grpId="1" nodeType="clickEffect">
                                  <p:stCondLst>
                                    <p:cond delay="0"/>
                                  </p:stCondLst>
                                  <p:childTnLst>
                                    <p:animEffect transition="out" filter="wipe(down)">
                                      <p:cBhvr>
                                        <p:cTn id="110" dur="500"/>
                                        <p:tgtEl>
                                          <p:spTgt spid="48"/>
                                        </p:tgtEl>
                                      </p:cBhvr>
                                    </p:animEffect>
                                    <p:set>
                                      <p:cBhvr>
                                        <p:cTn id="11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12" restart="whenNotActive" fill="hold" evtFilter="cancelBubble" nodeType="interactiveSeq">
                <p:stCondLst>
                  <p:cond evt="onClick" delay="0">
                    <p:tgtEl>
                      <p:spTgt spid="64"/>
                    </p:tgtEl>
                  </p:cond>
                </p:stCondLst>
                <p:endSync evt="end" delay="0">
                  <p:rtn val="all"/>
                </p:endSync>
                <p:childTnLst>
                  <p:par>
                    <p:cTn id="113" fill="hold">
                      <p:stCondLst>
                        <p:cond delay="0"/>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47"/>
                                        </p:tgtEl>
                                        <p:attrNameLst>
                                          <p:attrName>style.visibility</p:attrName>
                                        </p:attrNameLst>
                                      </p:cBhvr>
                                      <p:to>
                                        <p:strVal val="visible"/>
                                      </p:to>
                                    </p:set>
                                    <p:animEffect transition="in" filter="fade">
                                      <p:cBhvr>
                                        <p:cTn id="117" dur="1000"/>
                                        <p:tgtEl>
                                          <p:spTgt spid="47"/>
                                        </p:tgtEl>
                                      </p:cBhvr>
                                    </p:animEffect>
                                    <p:anim calcmode="lin" valueType="num">
                                      <p:cBhvr>
                                        <p:cTn id="118" dur="1000" fill="hold"/>
                                        <p:tgtEl>
                                          <p:spTgt spid="47"/>
                                        </p:tgtEl>
                                        <p:attrNameLst>
                                          <p:attrName>ppt_x</p:attrName>
                                        </p:attrNameLst>
                                      </p:cBhvr>
                                      <p:tavLst>
                                        <p:tav tm="0">
                                          <p:val>
                                            <p:strVal val="#ppt_x"/>
                                          </p:val>
                                        </p:tav>
                                        <p:tav tm="100000">
                                          <p:val>
                                            <p:strVal val="#ppt_x"/>
                                          </p:val>
                                        </p:tav>
                                      </p:tavLst>
                                    </p:anim>
                                    <p:anim calcmode="lin" valueType="num">
                                      <p:cBhvr>
                                        <p:cTn id="11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22" presetClass="exit" presetSubtype="4" fill="hold" grpId="1" nodeType="clickEffect">
                                  <p:stCondLst>
                                    <p:cond delay="0"/>
                                  </p:stCondLst>
                                  <p:childTnLst>
                                    <p:animEffect transition="out" filter="wipe(down)">
                                      <p:cBhvr>
                                        <p:cTn id="123" dur="500"/>
                                        <p:tgtEl>
                                          <p:spTgt spid="47"/>
                                        </p:tgtEl>
                                      </p:cBhvr>
                                    </p:animEffect>
                                    <p:set>
                                      <p:cBhvr>
                                        <p:cTn id="12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25" restart="whenNotActive" fill="hold" evtFilter="cancelBubble" nodeType="interactiveSeq">
                <p:stCondLst>
                  <p:cond evt="onClick" delay="0">
                    <p:tgtEl>
                      <p:spTgt spid="65"/>
                    </p:tgtEl>
                  </p:cond>
                </p:stCondLst>
                <p:endSync evt="end" delay="0">
                  <p:rtn val="all"/>
                </p:endSync>
                <p:childTnLst>
                  <p:par>
                    <p:cTn id="126" fill="hold">
                      <p:stCondLst>
                        <p:cond delay="0"/>
                      </p:stCondLst>
                      <p:childTnLst>
                        <p:par>
                          <p:cTn id="127" fill="hold">
                            <p:stCondLst>
                              <p:cond delay="0"/>
                            </p:stCondLst>
                            <p:childTnLst>
                              <p:par>
                                <p:cTn id="128" presetID="42" presetClass="entr" presetSubtype="0" fill="hold" grpId="0" nodeType="clickEffect">
                                  <p:stCondLst>
                                    <p:cond delay="0"/>
                                  </p:stCondLst>
                                  <p:childTnLst>
                                    <p:set>
                                      <p:cBhvr>
                                        <p:cTn id="129" dur="1" fill="hold">
                                          <p:stCondLst>
                                            <p:cond delay="0"/>
                                          </p:stCondLst>
                                        </p:cTn>
                                        <p:tgtEl>
                                          <p:spTgt spid="49"/>
                                        </p:tgtEl>
                                        <p:attrNameLst>
                                          <p:attrName>style.visibility</p:attrName>
                                        </p:attrNameLst>
                                      </p:cBhvr>
                                      <p:to>
                                        <p:strVal val="visible"/>
                                      </p:to>
                                    </p:set>
                                    <p:animEffect transition="in" filter="fade">
                                      <p:cBhvr>
                                        <p:cTn id="130" dur="1000"/>
                                        <p:tgtEl>
                                          <p:spTgt spid="49"/>
                                        </p:tgtEl>
                                      </p:cBhvr>
                                    </p:animEffect>
                                    <p:anim calcmode="lin" valueType="num">
                                      <p:cBhvr>
                                        <p:cTn id="131" dur="1000" fill="hold"/>
                                        <p:tgtEl>
                                          <p:spTgt spid="49"/>
                                        </p:tgtEl>
                                        <p:attrNameLst>
                                          <p:attrName>ppt_x</p:attrName>
                                        </p:attrNameLst>
                                      </p:cBhvr>
                                      <p:tavLst>
                                        <p:tav tm="0">
                                          <p:val>
                                            <p:strVal val="#ppt_x"/>
                                          </p:val>
                                        </p:tav>
                                        <p:tav tm="100000">
                                          <p:val>
                                            <p:strVal val="#ppt_x"/>
                                          </p:val>
                                        </p:tav>
                                      </p:tavLst>
                                    </p:anim>
                                    <p:anim calcmode="lin" valueType="num">
                                      <p:cBhvr>
                                        <p:cTn id="13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2" presetClass="exit" presetSubtype="4" fill="hold" grpId="1" nodeType="clickEffect">
                                  <p:stCondLst>
                                    <p:cond delay="0"/>
                                  </p:stCondLst>
                                  <p:childTnLst>
                                    <p:animEffect transition="out" filter="wipe(down)">
                                      <p:cBhvr>
                                        <p:cTn id="136" dur="500"/>
                                        <p:tgtEl>
                                          <p:spTgt spid="49"/>
                                        </p:tgtEl>
                                      </p:cBhvr>
                                    </p:animEffect>
                                    <p:set>
                                      <p:cBhvr>
                                        <p:cTn id="137"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38" restart="whenNotActive" fill="hold" evtFilter="cancelBubble" nodeType="interactiveSeq">
                <p:stCondLst>
                  <p:cond evt="onClick" delay="0">
                    <p:tgtEl>
                      <p:spTgt spid="67"/>
                    </p:tgtEl>
                  </p:cond>
                </p:stCondLst>
                <p:endSync evt="end" delay="0">
                  <p:rtn val="all"/>
                </p:endSync>
                <p:childTnLst>
                  <p:par>
                    <p:cTn id="139" fill="hold">
                      <p:stCondLst>
                        <p:cond delay="0"/>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51"/>
                                        </p:tgtEl>
                                        <p:attrNameLst>
                                          <p:attrName>style.visibility</p:attrName>
                                        </p:attrNameLst>
                                      </p:cBhvr>
                                      <p:to>
                                        <p:strVal val="visible"/>
                                      </p:to>
                                    </p:set>
                                    <p:animEffect transition="in" filter="fade">
                                      <p:cBhvr>
                                        <p:cTn id="143" dur="1000"/>
                                        <p:tgtEl>
                                          <p:spTgt spid="51"/>
                                        </p:tgtEl>
                                      </p:cBhvr>
                                    </p:animEffect>
                                    <p:anim calcmode="lin" valueType="num">
                                      <p:cBhvr>
                                        <p:cTn id="144" dur="1000" fill="hold"/>
                                        <p:tgtEl>
                                          <p:spTgt spid="51"/>
                                        </p:tgtEl>
                                        <p:attrNameLst>
                                          <p:attrName>ppt_x</p:attrName>
                                        </p:attrNameLst>
                                      </p:cBhvr>
                                      <p:tavLst>
                                        <p:tav tm="0">
                                          <p:val>
                                            <p:strVal val="#ppt_x"/>
                                          </p:val>
                                        </p:tav>
                                        <p:tav tm="100000">
                                          <p:val>
                                            <p:strVal val="#ppt_x"/>
                                          </p:val>
                                        </p:tav>
                                      </p:tavLst>
                                    </p:anim>
                                    <p:anim calcmode="lin" valueType="num">
                                      <p:cBhvr>
                                        <p:cTn id="14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22" presetClass="exit" presetSubtype="4" fill="hold" grpId="1" nodeType="clickEffect">
                                  <p:stCondLst>
                                    <p:cond delay="0"/>
                                  </p:stCondLst>
                                  <p:childTnLst>
                                    <p:animEffect transition="out" filter="wipe(down)">
                                      <p:cBhvr>
                                        <p:cTn id="149" dur="500"/>
                                        <p:tgtEl>
                                          <p:spTgt spid="51"/>
                                        </p:tgtEl>
                                      </p:cBhvr>
                                    </p:animEffect>
                                    <p:set>
                                      <p:cBhvr>
                                        <p:cTn id="150"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51" restart="whenNotActive" fill="hold" evtFilter="cancelBubble" nodeType="interactiveSeq">
                <p:stCondLst>
                  <p:cond evt="onClick" delay="0">
                    <p:tgtEl>
                      <p:spTgt spid="68"/>
                    </p:tgtEl>
                  </p:cond>
                </p:stCondLst>
                <p:endSync evt="end" delay="0">
                  <p:rtn val="all"/>
                </p:endSync>
                <p:childTnLst>
                  <p:par>
                    <p:cTn id="152" fill="hold">
                      <p:stCondLst>
                        <p:cond delay="0"/>
                      </p:stCondLst>
                      <p:childTnLst>
                        <p:par>
                          <p:cTn id="153" fill="hold">
                            <p:stCondLst>
                              <p:cond delay="0"/>
                            </p:stCondLst>
                            <p:childTnLst>
                              <p:par>
                                <p:cTn id="154" presetID="42" presetClass="entr" presetSubtype="0" fill="hold" grpId="0" nodeType="clickEffect">
                                  <p:stCondLst>
                                    <p:cond delay="0"/>
                                  </p:stCondLst>
                                  <p:childTnLst>
                                    <p:set>
                                      <p:cBhvr>
                                        <p:cTn id="155" dur="1" fill="hold">
                                          <p:stCondLst>
                                            <p:cond delay="0"/>
                                          </p:stCondLst>
                                        </p:cTn>
                                        <p:tgtEl>
                                          <p:spTgt spid="52"/>
                                        </p:tgtEl>
                                        <p:attrNameLst>
                                          <p:attrName>style.visibility</p:attrName>
                                        </p:attrNameLst>
                                      </p:cBhvr>
                                      <p:to>
                                        <p:strVal val="visible"/>
                                      </p:to>
                                    </p:set>
                                    <p:animEffect transition="in" filter="fade">
                                      <p:cBhvr>
                                        <p:cTn id="156" dur="1000"/>
                                        <p:tgtEl>
                                          <p:spTgt spid="52"/>
                                        </p:tgtEl>
                                      </p:cBhvr>
                                    </p:animEffect>
                                    <p:anim calcmode="lin" valueType="num">
                                      <p:cBhvr>
                                        <p:cTn id="157" dur="1000" fill="hold"/>
                                        <p:tgtEl>
                                          <p:spTgt spid="52"/>
                                        </p:tgtEl>
                                        <p:attrNameLst>
                                          <p:attrName>ppt_x</p:attrName>
                                        </p:attrNameLst>
                                      </p:cBhvr>
                                      <p:tavLst>
                                        <p:tav tm="0">
                                          <p:val>
                                            <p:strVal val="#ppt_x"/>
                                          </p:val>
                                        </p:tav>
                                        <p:tav tm="100000">
                                          <p:val>
                                            <p:strVal val="#ppt_x"/>
                                          </p:val>
                                        </p:tav>
                                      </p:tavLst>
                                    </p:anim>
                                    <p:anim calcmode="lin" valueType="num">
                                      <p:cBhvr>
                                        <p:cTn id="15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2" presetClass="exit" presetSubtype="4" fill="hold" grpId="1" nodeType="clickEffect">
                                  <p:stCondLst>
                                    <p:cond delay="0"/>
                                  </p:stCondLst>
                                  <p:childTnLst>
                                    <p:animEffect transition="out" filter="wipe(down)">
                                      <p:cBhvr>
                                        <p:cTn id="162" dur="500"/>
                                        <p:tgtEl>
                                          <p:spTgt spid="52"/>
                                        </p:tgtEl>
                                      </p:cBhvr>
                                    </p:animEffect>
                                    <p:set>
                                      <p:cBhvr>
                                        <p:cTn id="16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4" restart="whenNotActive" fill="hold" evtFilter="cancelBubble" nodeType="interactiveSeq">
                <p:stCondLst>
                  <p:cond evt="onClick" delay="0">
                    <p:tgtEl>
                      <p:spTgt spid="69"/>
                    </p:tgtEl>
                  </p:cond>
                </p:stCondLst>
                <p:endSync evt="end" delay="0">
                  <p:rtn val="all"/>
                </p:endSync>
                <p:childTnLst>
                  <p:par>
                    <p:cTn id="165" fill="hold">
                      <p:stCondLst>
                        <p:cond delay="0"/>
                      </p:stCondLst>
                      <p:childTnLst>
                        <p:par>
                          <p:cTn id="166" fill="hold">
                            <p:stCondLst>
                              <p:cond delay="0"/>
                            </p:stCondLst>
                            <p:childTnLst>
                              <p:par>
                                <p:cTn id="167" presetID="42" presetClass="entr" presetSubtype="0" fill="hold" grpId="0" nodeType="clickEffect">
                                  <p:stCondLst>
                                    <p:cond delay="0"/>
                                  </p:stCondLst>
                                  <p:childTnLst>
                                    <p:set>
                                      <p:cBhvr>
                                        <p:cTn id="168" dur="1" fill="hold">
                                          <p:stCondLst>
                                            <p:cond delay="0"/>
                                          </p:stCondLst>
                                        </p:cTn>
                                        <p:tgtEl>
                                          <p:spTgt spid="53"/>
                                        </p:tgtEl>
                                        <p:attrNameLst>
                                          <p:attrName>style.visibility</p:attrName>
                                        </p:attrNameLst>
                                      </p:cBhvr>
                                      <p:to>
                                        <p:strVal val="visible"/>
                                      </p:to>
                                    </p:set>
                                    <p:animEffect transition="in" filter="fade">
                                      <p:cBhvr>
                                        <p:cTn id="169" dur="1000"/>
                                        <p:tgtEl>
                                          <p:spTgt spid="53"/>
                                        </p:tgtEl>
                                      </p:cBhvr>
                                    </p:animEffect>
                                    <p:anim calcmode="lin" valueType="num">
                                      <p:cBhvr>
                                        <p:cTn id="170" dur="1000" fill="hold"/>
                                        <p:tgtEl>
                                          <p:spTgt spid="53"/>
                                        </p:tgtEl>
                                        <p:attrNameLst>
                                          <p:attrName>ppt_x</p:attrName>
                                        </p:attrNameLst>
                                      </p:cBhvr>
                                      <p:tavLst>
                                        <p:tav tm="0">
                                          <p:val>
                                            <p:strVal val="#ppt_x"/>
                                          </p:val>
                                        </p:tav>
                                        <p:tav tm="100000">
                                          <p:val>
                                            <p:strVal val="#ppt_x"/>
                                          </p:val>
                                        </p:tav>
                                      </p:tavLst>
                                    </p:anim>
                                    <p:anim calcmode="lin" valueType="num">
                                      <p:cBhvr>
                                        <p:cTn id="171"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22" presetClass="exit" presetSubtype="4" fill="hold" grpId="1" nodeType="clickEffect">
                                  <p:stCondLst>
                                    <p:cond delay="0"/>
                                  </p:stCondLst>
                                  <p:childTnLst>
                                    <p:animEffect transition="out" filter="wipe(down)">
                                      <p:cBhvr>
                                        <p:cTn id="175" dur="500"/>
                                        <p:tgtEl>
                                          <p:spTgt spid="53"/>
                                        </p:tgtEl>
                                      </p:cBhvr>
                                    </p:animEffect>
                                    <p:set>
                                      <p:cBhvr>
                                        <p:cTn id="17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77" restart="whenNotActive" fill="hold" evtFilter="cancelBubble" nodeType="interactiveSeq">
                <p:stCondLst>
                  <p:cond evt="onClick" delay="0">
                    <p:tgtEl>
                      <p:spTgt spid="70"/>
                    </p:tgtEl>
                  </p:cond>
                </p:stCondLst>
                <p:endSync evt="end" delay="0">
                  <p:rtn val="all"/>
                </p:endSync>
                <p:childTnLst>
                  <p:par>
                    <p:cTn id="178" fill="hold">
                      <p:stCondLst>
                        <p:cond delay="0"/>
                      </p:stCondLst>
                      <p:childTnLst>
                        <p:par>
                          <p:cTn id="179" fill="hold">
                            <p:stCondLst>
                              <p:cond delay="0"/>
                            </p:stCondLst>
                            <p:childTnLst>
                              <p:par>
                                <p:cTn id="180" presetID="42" presetClass="entr" presetSubtype="0" fill="hold" grpId="0" nodeType="clickEffect">
                                  <p:stCondLst>
                                    <p:cond delay="0"/>
                                  </p:stCondLst>
                                  <p:childTnLst>
                                    <p:set>
                                      <p:cBhvr>
                                        <p:cTn id="181" dur="1" fill="hold">
                                          <p:stCondLst>
                                            <p:cond delay="0"/>
                                          </p:stCondLst>
                                        </p:cTn>
                                        <p:tgtEl>
                                          <p:spTgt spid="54"/>
                                        </p:tgtEl>
                                        <p:attrNameLst>
                                          <p:attrName>style.visibility</p:attrName>
                                        </p:attrNameLst>
                                      </p:cBhvr>
                                      <p:to>
                                        <p:strVal val="visible"/>
                                      </p:to>
                                    </p:set>
                                    <p:animEffect transition="in" filter="fade">
                                      <p:cBhvr>
                                        <p:cTn id="182" dur="1000"/>
                                        <p:tgtEl>
                                          <p:spTgt spid="54"/>
                                        </p:tgtEl>
                                      </p:cBhvr>
                                    </p:animEffect>
                                    <p:anim calcmode="lin" valueType="num">
                                      <p:cBhvr>
                                        <p:cTn id="183" dur="1000" fill="hold"/>
                                        <p:tgtEl>
                                          <p:spTgt spid="54"/>
                                        </p:tgtEl>
                                        <p:attrNameLst>
                                          <p:attrName>ppt_x</p:attrName>
                                        </p:attrNameLst>
                                      </p:cBhvr>
                                      <p:tavLst>
                                        <p:tav tm="0">
                                          <p:val>
                                            <p:strVal val="#ppt_x"/>
                                          </p:val>
                                        </p:tav>
                                        <p:tav tm="100000">
                                          <p:val>
                                            <p:strVal val="#ppt_x"/>
                                          </p:val>
                                        </p:tav>
                                      </p:tavLst>
                                    </p:anim>
                                    <p:anim calcmode="lin" valueType="num">
                                      <p:cBhvr>
                                        <p:cTn id="18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22" presetClass="exit" presetSubtype="4" fill="hold" grpId="1" nodeType="clickEffect">
                                  <p:stCondLst>
                                    <p:cond delay="0"/>
                                  </p:stCondLst>
                                  <p:childTnLst>
                                    <p:animEffect transition="out" filter="wipe(down)">
                                      <p:cBhvr>
                                        <p:cTn id="188" dur="500"/>
                                        <p:tgtEl>
                                          <p:spTgt spid="54"/>
                                        </p:tgtEl>
                                      </p:cBhvr>
                                    </p:animEffect>
                                    <p:set>
                                      <p:cBhvr>
                                        <p:cTn id="189"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22" grpId="0" animBg="1"/>
      <p:bldP spid="22" grpId="1" animBg="1"/>
      <p:bldP spid="33" grpId="0" animBg="1"/>
      <p:bldP spid="33" grpId="1" animBg="1"/>
      <p:bldP spid="34" grpId="0" animBg="1"/>
      <p:bldP spid="34" grpId="1" animBg="1"/>
      <p:bldP spid="39" grpId="0" animBg="1"/>
      <p:bldP spid="39" grpId="1" animBg="1"/>
      <p:bldP spid="40" grpId="0" animBg="1"/>
      <p:bldP spid="40" grpId="1" animBg="1"/>
      <p:bldP spid="46" grpId="0" animBg="1"/>
      <p:bldP spid="46" grpId="1" animBg="1"/>
      <p:bldP spid="47" grpId="0" animBg="1"/>
      <p:bldP spid="47" grpId="1" animBg="1"/>
      <p:bldP spid="48" grpId="0" animBg="1"/>
      <p:bldP spid="48" grpId="1" animBg="1"/>
      <p:bldP spid="49" grpId="0" animBg="1"/>
      <p:bldP spid="49" grpId="1" animBg="1"/>
      <p:bldP spid="51" grpId="0" animBg="1"/>
      <p:bldP spid="51" grpId="1" animBg="1"/>
      <p:bldP spid="52" grpId="0" animBg="1"/>
      <p:bldP spid="52" grpId="1" animBg="1"/>
      <p:bldP spid="53" grpId="0" animBg="1"/>
      <p:bldP spid="53" grpId="1" animBg="1"/>
      <p:bldP spid="54" grpId="0" animBg="1"/>
      <p:bldP spid="5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矩形 17"/>
          <p:cNvSpPr/>
          <p:nvPr/>
        </p:nvSpPr>
        <p:spPr>
          <a:xfrm>
            <a:off x="3956050" y="823913"/>
            <a:ext cx="7804150" cy="522287"/>
          </a:xfrm>
          <a:prstGeom prst="rect">
            <a:avLst/>
          </a:prstGeom>
          <a:noFill/>
          <a:ln w="9525">
            <a:noFill/>
          </a:ln>
        </p:spPr>
        <p:txBody>
          <a:bodyPr>
            <a:spAutoFit/>
          </a:bodyPr>
          <a:lstStyle/>
          <a:p>
            <a:pPr eaLnBrk="1" hangingPunct="1"/>
            <a:r>
              <a:rPr lang="en-US" altLang="zh-CN" sz="2800" b="1" dirty="0">
                <a:solidFill>
                  <a:srgbClr val="F8AD41"/>
                </a:solidFill>
                <a:latin typeface="Comic Sans MS" panose="030F0702030302020204" pitchFamily="66" charset="0"/>
              </a:rPr>
              <a:t>How Real Are Facebook  Friendships?</a:t>
            </a:r>
            <a:endParaRPr lang="zh-CN" altLang="en-US" sz="2800" b="1" dirty="0">
              <a:solidFill>
                <a:srgbClr val="F8AD41"/>
              </a:solidFill>
              <a:latin typeface="Comic Sans MS" panose="030F0702030302020204" pitchFamily="66" charset="0"/>
            </a:endParaRPr>
          </a:p>
        </p:txBody>
      </p:sp>
      <p:sp>
        <p:nvSpPr>
          <p:cNvPr id="39939" name="MH_Other_3"/>
          <p:cNvSpPr/>
          <p:nvPr>
            <p:custDataLst>
              <p:tags r:id="rId1"/>
            </p:custDataLst>
          </p:nvPr>
        </p:nvSpPr>
        <p:spPr>
          <a:xfrm>
            <a:off x="796925" y="1816100"/>
            <a:ext cx="2536825" cy="655638"/>
          </a:xfrm>
          <a:prstGeom prst="ellipse">
            <a:avLst/>
          </a:prstGeom>
          <a:solidFill>
            <a:srgbClr val="FFAD41"/>
          </a:solidFill>
          <a:ln w="9525">
            <a:noFill/>
          </a:ln>
        </p:spPr>
        <p:txBody>
          <a:bodyPr lIns="0" tIns="0" rIns="0" bIns="0" anchor="ctr" anchorCtr="0"/>
          <a:lstStyle/>
          <a:p>
            <a:pPr algn="ctr" eaLnBrk="1" hangingPunct="1"/>
            <a:r>
              <a:rPr lang="en-US" altLang="zh-CN" sz="2800" b="1" dirty="0">
                <a:solidFill>
                  <a:srgbClr val="FFFFFF"/>
                </a:solidFill>
                <a:latin typeface="Calibri" panose="020F0502020204030204" pitchFamily="34" charset="0"/>
                <a:ea typeface="微软雅黑" panose="020B0503020204020204" pitchFamily="34" charset="-122"/>
              </a:rPr>
              <a:t>New Words</a:t>
            </a:r>
            <a:endParaRPr lang="zh-CN" altLang="en-US" sz="2800" b="1" dirty="0">
              <a:solidFill>
                <a:srgbClr val="FFFFFF"/>
              </a:solidFill>
              <a:latin typeface="Calibri" panose="020F0502020204030204" pitchFamily="34" charset="0"/>
              <a:ea typeface="微软雅黑" panose="020B0503020204020204" pitchFamily="34" charset="-122"/>
            </a:endParaRPr>
          </a:p>
        </p:txBody>
      </p:sp>
      <p:sp>
        <p:nvSpPr>
          <p:cNvPr id="39940" name="矩形 8"/>
          <p:cNvSpPr/>
          <p:nvPr/>
        </p:nvSpPr>
        <p:spPr>
          <a:xfrm>
            <a:off x="3765550" y="1816100"/>
            <a:ext cx="7880350" cy="4094163"/>
          </a:xfrm>
          <a:prstGeom prst="rect">
            <a:avLst/>
          </a:prstGeom>
          <a:noFill/>
          <a:ln w="9525">
            <a:noFill/>
          </a:ln>
        </p:spPr>
        <p:txBody>
          <a:bodyPr>
            <a:spAutoFit/>
          </a:bodyPr>
          <a:lstStyle/>
          <a:p>
            <a:pPr eaLnBrk="1" hangingPunct="1">
              <a:lnSpc>
                <a:spcPct val="130000"/>
              </a:lnSpc>
            </a:pPr>
            <a:r>
              <a:rPr lang="en-US" altLang="zh-CN" sz="2000" b="1" dirty="0">
                <a:latin typeface="Calibri" panose="020F0502020204030204" pitchFamily="34" charset="0"/>
              </a:rPr>
              <a:t>1 </a:t>
            </a:r>
            <a:r>
              <a:rPr lang="en-US" altLang="zh-CN" sz="2000" b="1" dirty="0">
                <a:solidFill>
                  <a:schemeClr val="accent1"/>
                </a:solidFill>
                <a:latin typeface="Calibri" panose="020F0502020204030204" pitchFamily="34" charset="0"/>
              </a:rPr>
              <a:t>photographer</a:t>
            </a:r>
            <a:r>
              <a:rPr lang="en-US" altLang="zh-CN" sz="2000" b="1" dirty="0">
                <a:latin typeface="Calibri" panose="020F0502020204030204" pitchFamily="34" charset="0"/>
              </a:rPr>
              <a:t>	/fə'tɒgrəfə(r)/ 		n.  </a:t>
            </a:r>
            <a:r>
              <a:rPr lang="zh-CN" altLang="en-US" sz="2000" b="1" i="1" dirty="0">
                <a:latin typeface="Calibri" panose="020F0502020204030204" pitchFamily="34" charset="0"/>
              </a:rPr>
              <a:t>摄影师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 </a:t>
            </a:r>
            <a:r>
              <a:rPr lang="en-US" altLang="zh-CN" sz="2000" b="1" dirty="0">
                <a:solidFill>
                  <a:schemeClr val="accent1"/>
                </a:solidFill>
                <a:latin typeface="Calibri" panose="020F0502020204030204" pitchFamily="34" charset="0"/>
              </a:rPr>
              <a:t>definition</a:t>
            </a:r>
            <a:r>
              <a:rPr lang="en-US" altLang="zh-CN" sz="2000" b="1" dirty="0">
                <a:latin typeface="Calibri" panose="020F0502020204030204" pitchFamily="34" charset="0"/>
              </a:rPr>
              <a:t> /ˌdefɪ'nɪʃn/ 			n.  </a:t>
            </a:r>
            <a:r>
              <a:rPr lang="zh-CN" altLang="en-US" sz="2000" b="1" dirty="0">
                <a:latin typeface="Calibri" panose="020F0502020204030204" pitchFamily="34" charset="0"/>
              </a:rPr>
              <a:t>定义 </a:t>
            </a:r>
            <a:endParaRPr lang="en-US" altLang="zh-CN" sz="2000" b="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3 </a:t>
            </a:r>
            <a:r>
              <a:rPr lang="en-US" altLang="zh-CN" sz="2000" b="1" dirty="0">
                <a:solidFill>
                  <a:schemeClr val="accent1"/>
                </a:solidFill>
                <a:latin typeface="Calibri" panose="020F0502020204030204" pitchFamily="34" charset="0"/>
              </a:rPr>
              <a:t>seller</a:t>
            </a:r>
            <a:r>
              <a:rPr lang="en-US" altLang="zh-CN" sz="2000" b="1" dirty="0">
                <a:latin typeface="Calibri" panose="020F0502020204030204" pitchFamily="34" charset="0"/>
              </a:rPr>
              <a:t> /'selə(r)/ 				n.  </a:t>
            </a:r>
            <a:r>
              <a:rPr lang="zh-CN" altLang="en-US" sz="2000" b="1" dirty="0">
                <a:latin typeface="Calibri" panose="020F0502020204030204" pitchFamily="34" charset="0"/>
              </a:rPr>
              <a:t>销售者；卖方 </a:t>
            </a:r>
            <a:endParaRPr lang="en-US" altLang="zh-CN" sz="2000" b="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4 </a:t>
            </a:r>
            <a:r>
              <a:rPr lang="en-US" altLang="zh-CN" sz="2000" b="1" dirty="0">
                <a:solidFill>
                  <a:schemeClr val="accent1"/>
                </a:solidFill>
                <a:latin typeface="Calibri" panose="020F0502020204030204" pitchFamily="34" charset="0"/>
              </a:rPr>
              <a:t>communicate</a:t>
            </a:r>
            <a:r>
              <a:rPr lang="en-US" altLang="zh-CN" sz="2000" b="1" dirty="0">
                <a:latin typeface="Calibri" panose="020F0502020204030204" pitchFamily="34" charset="0"/>
              </a:rPr>
              <a:t> /kə'mjuːnɪkeɪt/ 		v.  </a:t>
            </a:r>
            <a:r>
              <a:rPr lang="zh-CN" altLang="en-US" sz="2000" b="1" dirty="0">
                <a:latin typeface="Calibri" panose="020F0502020204030204" pitchFamily="34" charset="0"/>
              </a:rPr>
              <a:t>交流 </a:t>
            </a:r>
            <a:endParaRPr lang="en-US" altLang="zh-CN" sz="2000" b="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5 </a:t>
            </a:r>
            <a:r>
              <a:rPr lang="en-US" altLang="zh-CN" sz="2000" b="1" dirty="0">
                <a:solidFill>
                  <a:schemeClr val="accent1"/>
                </a:solidFill>
                <a:latin typeface="Calibri" panose="020F0502020204030204" pitchFamily="34" charset="0"/>
              </a:rPr>
              <a:t>formal</a:t>
            </a:r>
            <a:r>
              <a:rPr lang="en-US" altLang="zh-CN" sz="2000" b="1" dirty="0">
                <a:latin typeface="Calibri" panose="020F0502020204030204" pitchFamily="34" charset="0"/>
              </a:rPr>
              <a:t> /'fɔːml/ 				adj.  </a:t>
            </a:r>
            <a:r>
              <a:rPr lang="zh-CN" altLang="en-US" sz="2000" b="1" dirty="0">
                <a:latin typeface="Calibri" panose="020F0502020204030204" pitchFamily="34" charset="0"/>
              </a:rPr>
              <a:t>正规的 </a:t>
            </a:r>
            <a:endParaRPr lang="en-US" altLang="zh-CN" sz="2000" b="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6 </a:t>
            </a:r>
            <a:r>
              <a:rPr lang="en-US" altLang="zh-CN" sz="2000" b="1" dirty="0">
                <a:solidFill>
                  <a:schemeClr val="accent1"/>
                </a:solidFill>
                <a:latin typeface="Calibri" panose="020F0502020204030204" pitchFamily="34" charset="0"/>
              </a:rPr>
              <a:t>professional</a:t>
            </a:r>
            <a:r>
              <a:rPr lang="en-US" altLang="zh-CN" sz="2000" b="1" dirty="0">
                <a:latin typeface="Calibri" panose="020F0502020204030204" pitchFamily="34" charset="0"/>
              </a:rPr>
              <a:t> /prə'feʃənl/ 		adj.  </a:t>
            </a:r>
            <a:r>
              <a:rPr lang="zh-CN" altLang="en-US" sz="2000" b="1" dirty="0">
                <a:latin typeface="Calibri" panose="020F0502020204030204" pitchFamily="34" charset="0"/>
              </a:rPr>
              <a:t>专业的；职业的 </a:t>
            </a:r>
            <a:endParaRPr lang="en-US" altLang="zh-CN" sz="2000" b="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7 </a:t>
            </a:r>
            <a:r>
              <a:rPr lang="en-US" altLang="zh-CN" sz="2000" b="1" dirty="0">
                <a:solidFill>
                  <a:schemeClr val="accent1"/>
                </a:solidFill>
                <a:latin typeface="Calibri" panose="020F0502020204030204" pitchFamily="34" charset="0"/>
              </a:rPr>
              <a:t>contact</a:t>
            </a:r>
            <a:r>
              <a:rPr lang="en-US" altLang="zh-CN" sz="2000" b="1" dirty="0">
                <a:latin typeface="Calibri" panose="020F0502020204030204" pitchFamily="34" charset="0"/>
              </a:rPr>
              <a:t> /'kɒntækt/ 			n.  </a:t>
            </a:r>
            <a:r>
              <a:rPr lang="zh-CN" altLang="en-US" sz="2000" b="1" dirty="0">
                <a:latin typeface="Calibri" panose="020F0502020204030204" pitchFamily="34" charset="0"/>
              </a:rPr>
              <a:t>联系；接触 </a:t>
            </a:r>
            <a:endParaRPr lang="en-US" altLang="zh-CN" sz="2000" b="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8 </a:t>
            </a:r>
            <a:r>
              <a:rPr lang="en-US" altLang="zh-CN" sz="2000" b="1" dirty="0">
                <a:solidFill>
                  <a:schemeClr val="accent1"/>
                </a:solidFill>
                <a:latin typeface="Calibri" panose="020F0502020204030204" pitchFamily="34" charset="0"/>
              </a:rPr>
              <a:t>designer</a:t>
            </a:r>
            <a:r>
              <a:rPr lang="en-US" altLang="zh-CN" sz="2000" b="1" dirty="0">
                <a:latin typeface="Calibri" panose="020F0502020204030204" pitchFamily="34" charset="0"/>
              </a:rPr>
              <a:t>/dɪ'zaɪnə(r)/ 			n.  </a:t>
            </a:r>
            <a:r>
              <a:rPr lang="zh-CN" altLang="en-US" sz="2000" b="1" dirty="0">
                <a:latin typeface="Calibri" panose="020F0502020204030204" pitchFamily="34" charset="0"/>
              </a:rPr>
              <a:t>设计师；设计者 </a:t>
            </a:r>
            <a:endParaRPr lang="en-US" altLang="zh-CN" sz="2000" b="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9 </a:t>
            </a:r>
            <a:r>
              <a:rPr lang="en-US" altLang="zh-CN" sz="2000" b="1" dirty="0">
                <a:solidFill>
                  <a:schemeClr val="accent1"/>
                </a:solidFill>
                <a:latin typeface="Calibri" panose="020F0502020204030204" pitchFamily="34" charset="0"/>
              </a:rPr>
              <a:t>respond</a:t>
            </a:r>
            <a:r>
              <a:rPr lang="en-US" altLang="zh-CN" sz="2000" b="1" dirty="0">
                <a:latin typeface="Calibri" panose="020F0502020204030204" pitchFamily="34" charset="0"/>
              </a:rPr>
              <a:t> /rɪ'spɒnd/ 			v.  </a:t>
            </a:r>
            <a:r>
              <a:rPr lang="zh-CN" altLang="en-US" sz="2000" b="1" dirty="0">
                <a:latin typeface="Calibri" panose="020F0502020204030204" pitchFamily="34" charset="0"/>
              </a:rPr>
              <a:t>回答，回应；做出反应 </a:t>
            </a:r>
            <a:endParaRPr lang="en-US" altLang="zh-CN" sz="2000" b="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10 </a:t>
            </a:r>
            <a:r>
              <a:rPr lang="en-US" altLang="zh-CN" sz="2000" b="1" dirty="0">
                <a:solidFill>
                  <a:schemeClr val="accent1"/>
                </a:solidFill>
                <a:latin typeface="Calibri" panose="020F0502020204030204" pitchFamily="34" charset="0"/>
              </a:rPr>
              <a:t>appointment</a:t>
            </a:r>
            <a:r>
              <a:rPr lang="en-US" altLang="zh-CN" sz="2000" b="1" dirty="0">
                <a:latin typeface="Calibri" panose="020F0502020204030204" pitchFamily="34" charset="0"/>
              </a:rPr>
              <a:t>	/ə'pɔɪntmənt/ 		n.  </a:t>
            </a:r>
            <a:r>
              <a:rPr lang="zh-CN" altLang="en-US" sz="2000" b="1" dirty="0">
                <a:latin typeface="Calibri" panose="020F0502020204030204" pitchFamily="34" charset="0"/>
              </a:rPr>
              <a:t>约会</a:t>
            </a:r>
            <a:endParaRPr lang="zh-CN" altLang="en-US" sz="2000" dirty="0">
              <a:latin typeface="Calibri" panose="020F0502020204030204" pitchFamily="34" charset="0"/>
            </a:endParaRPr>
          </a:p>
        </p:txBody>
      </p:sp>
      <p:pic>
        <p:nvPicPr>
          <p:cNvPr id="6" name="AudioPlayer" descr="C:\Users\xiaanwen\Desktop\播放.png"/>
          <p:cNvPicPr>
            <a:picLocks noChangeAspect="1"/>
          </p:cNvPicPr>
          <p:nvPr/>
        </p:nvPicPr>
        <p:blipFill>
          <a:blip r:embed="rId4" cstate="print"/>
          <a:srcRect t="8850" b="8286"/>
          <a:stretch>
            <a:fillRect/>
          </a:stretch>
        </p:blipFill>
        <p:spPr>
          <a:xfrm>
            <a:off x="317500" y="5249863"/>
            <a:ext cx="1071563" cy="712787"/>
          </a:xfrm>
          <a:prstGeom prst="rect">
            <a:avLst/>
          </a:prstGeom>
          <a:noFill/>
          <a:ln w="9525">
            <a:noFill/>
          </a:ln>
        </p:spPr>
      </p:pic>
      <p:pic>
        <p:nvPicPr>
          <p:cNvPr id="2" name="word_a_1.mp3">
            <a:hlinkClick r:id="" action="ppaction://media"/>
          </p:cNvPr>
          <p:cNvPicPr>
            <a:picLocks noRot="1" noChangeAspect="1"/>
          </p:cNvPicPr>
          <p:nvPr>
            <a:audioFile r:link="rId2"/>
            <p:extLst>
              <p:ext uri="{DAA4B4D4-6D71-4841-9C94-3DE7FCFB9230}">
                <p14:media xmlns="" xmlns:p14="http://schemas.microsoft.com/office/powerpoint/2010/main" r:link="rId5"/>
              </p:ext>
            </p:extLst>
          </p:nvPr>
        </p:nvPicPr>
        <p:blipFill>
          <a:blip r:embed="rId6" cstate="print"/>
          <a:stretch>
            <a:fillRect/>
          </a:stretch>
        </p:blipFill>
        <p:spPr>
          <a:xfrm>
            <a:off x="12384088" y="1084263"/>
            <a:ext cx="487362" cy="488950"/>
          </a:xfrm>
          <a:prstGeom prst="rect">
            <a:avLst/>
          </a:prstGeom>
          <a:noFill/>
          <a:ln w="9525">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2"/>
                                        </p:tgtEl>
                                      </p:cBhvr>
                                    </p:cmd>
                                  </p:childTnLst>
                                </p:cTn>
                              </p:par>
                            </p:childTnLst>
                          </p:cTn>
                        </p:par>
                      </p:childTnLst>
                    </p:cTn>
                  </p:par>
                </p:childTnLst>
              </p:cTn>
              <p:nextCondLst>
                <p:cond evt="onClick" delay="0">
                  <p:tgtEl>
                    <p:spTgt spid="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矩形 8"/>
          <p:cNvSpPr/>
          <p:nvPr/>
        </p:nvSpPr>
        <p:spPr>
          <a:xfrm>
            <a:off x="1825625" y="1290638"/>
            <a:ext cx="7880350" cy="3694112"/>
          </a:xfrm>
          <a:prstGeom prst="rect">
            <a:avLst/>
          </a:prstGeom>
          <a:noFill/>
          <a:ln w="9525">
            <a:noFill/>
          </a:ln>
        </p:spPr>
        <p:txBody>
          <a:bodyPr>
            <a:spAutoFit/>
          </a:bodyPr>
          <a:lstStyle/>
          <a:p>
            <a:pPr eaLnBrk="1" hangingPunct="1">
              <a:lnSpc>
                <a:spcPct val="130000"/>
              </a:lnSpc>
            </a:pPr>
            <a:r>
              <a:rPr lang="en-US" altLang="zh-CN" sz="2000" b="1" dirty="0">
                <a:latin typeface="Calibri" panose="020F0502020204030204" pitchFamily="34" charset="0"/>
              </a:rPr>
              <a:t>11 </a:t>
            </a:r>
            <a:r>
              <a:rPr lang="en-US" altLang="zh-CN" sz="2000" b="1" dirty="0">
                <a:solidFill>
                  <a:schemeClr val="accent1"/>
                </a:solidFill>
                <a:latin typeface="Calibri" panose="020F0502020204030204" pitchFamily="34" charset="0"/>
              </a:rPr>
              <a:t>traditional</a:t>
            </a:r>
            <a:r>
              <a:rPr lang="en-US" altLang="zh-CN" sz="2000" b="1" dirty="0">
                <a:latin typeface="Calibri" panose="020F0502020204030204" pitchFamily="34" charset="0"/>
              </a:rPr>
              <a:t> /trə'dɪʃənl/ adj.  </a:t>
            </a:r>
            <a:r>
              <a:rPr lang="zh-CN" altLang="en-US" sz="2000" b="1" dirty="0">
                <a:latin typeface="Calibri" panose="020F0502020204030204" pitchFamily="34" charset="0"/>
              </a:rPr>
              <a:t>传统的；惯例的 </a:t>
            </a:r>
            <a:endParaRPr lang="en-US" altLang="zh-CN" sz="2000" b="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12 </a:t>
            </a:r>
            <a:r>
              <a:rPr lang="en-US" altLang="zh-CN" sz="2000" b="1" dirty="0">
                <a:solidFill>
                  <a:schemeClr val="accent1"/>
                </a:solidFill>
                <a:latin typeface="Calibri" panose="020F0502020204030204" pitchFamily="34" charset="0"/>
              </a:rPr>
              <a:t>rodeo</a:t>
            </a:r>
            <a:r>
              <a:rPr lang="en-US" altLang="zh-CN" sz="2000" b="1" dirty="0">
                <a:latin typeface="Calibri" panose="020F0502020204030204" pitchFamily="34" charset="0"/>
              </a:rPr>
              <a:t> /rəʊdiəʊ/ n.  </a:t>
            </a:r>
            <a:r>
              <a:rPr lang="zh-CN" altLang="en-US" sz="2000" b="1" dirty="0">
                <a:latin typeface="Calibri" panose="020F0502020204030204" pitchFamily="34" charset="0"/>
              </a:rPr>
              <a:t>竞技表演 </a:t>
            </a:r>
            <a:endParaRPr lang="en-US" altLang="zh-CN" sz="2000" b="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13 </a:t>
            </a:r>
            <a:r>
              <a:rPr lang="en-US" altLang="zh-CN" sz="2000" b="1" dirty="0">
                <a:solidFill>
                  <a:schemeClr val="accent1"/>
                </a:solidFill>
                <a:latin typeface="Calibri" panose="020F0502020204030204" pitchFamily="34" charset="0"/>
              </a:rPr>
              <a:t>personal</a:t>
            </a:r>
            <a:r>
              <a:rPr lang="en-US" altLang="zh-CN" sz="2000" b="1" dirty="0">
                <a:latin typeface="Calibri" panose="020F0502020204030204" pitchFamily="34" charset="0"/>
              </a:rPr>
              <a:t> /'pɜːsənl/ adj.  </a:t>
            </a:r>
            <a:r>
              <a:rPr lang="zh-CN" altLang="en-US" sz="2000" b="1" dirty="0">
                <a:latin typeface="Calibri" panose="020F0502020204030204" pitchFamily="34" charset="0"/>
              </a:rPr>
              <a:t>个人的；私人的 </a:t>
            </a:r>
            <a:endParaRPr lang="en-US" altLang="zh-CN" sz="2000" b="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14 </a:t>
            </a:r>
            <a:r>
              <a:rPr lang="en-US" altLang="zh-CN" sz="2000" b="1" dirty="0">
                <a:solidFill>
                  <a:schemeClr val="accent1"/>
                </a:solidFill>
                <a:latin typeface="Calibri" panose="020F0502020204030204" pitchFamily="34" charset="0"/>
              </a:rPr>
              <a:t>exist</a:t>
            </a:r>
            <a:r>
              <a:rPr lang="en-US" altLang="zh-CN" sz="2000" b="1" dirty="0">
                <a:latin typeface="Calibri" panose="020F0502020204030204" pitchFamily="34" charset="0"/>
              </a:rPr>
              <a:t> /ɪg'zɪst/ vi.  </a:t>
            </a:r>
            <a:r>
              <a:rPr lang="zh-CN" altLang="en-US" sz="2000" b="1" dirty="0">
                <a:latin typeface="Calibri" panose="020F0502020204030204" pitchFamily="34" charset="0"/>
              </a:rPr>
              <a:t>存在；生存 </a:t>
            </a:r>
            <a:endParaRPr lang="en-US" altLang="zh-CN" sz="2000" b="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15 </a:t>
            </a:r>
            <a:r>
              <a:rPr lang="en-US" altLang="zh-CN" sz="2000" b="1" dirty="0">
                <a:solidFill>
                  <a:schemeClr val="accent1"/>
                </a:solidFill>
                <a:latin typeface="Calibri" panose="020F0502020204030204" pitchFamily="34" charset="0"/>
              </a:rPr>
              <a:t>estimate</a:t>
            </a:r>
            <a:r>
              <a:rPr lang="en-US" altLang="zh-CN" sz="2000" b="1" dirty="0">
                <a:latin typeface="Calibri" panose="020F0502020204030204" pitchFamily="34" charset="0"/>
              </a:rPr>
              <a:t> /'estɪmət/ v.  </a:t>
            </a:r>
            <a:r>
              <a:rPr lang="zh-CN" altLang="en-US" sz="2000" b="1" dirty="0">
                <a:latin typeface="Calibri" panose="020F0502020204030204" pitchFamily="34" charset="0"/>
              </a:rPr>
              <a:t>估计；预算；评估 </a:t>
            </a:r>
            <a:endParaRPr lang="en-US" altLang="zh-CN" sz="2000" b="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16 </a:t>
            </a:r>
            <a:r>
              <a:rPr lang="en-US" altLang="zh-CN" sz="2000" b="1" dirty="0">
                <a:solidFill>
                  <a:schemeClr val="accent1"/>
                </a:solidFill>
                <a:latin typeface="Calibri" panose="020F0502020204030204" pitchFamily="34" charset="0"/>
              </a:rPr>
              <a:t>portrait</a:t>
            </a:r>
            <a:r>
              <a:rPr lang="en-US" altLang="zh-CN" sz="2000" b="1" dirty="0">
                <a:latin typeface="Calibri" panose="020F0502020204030204" pitchFamily="34" charset="0"/>
              </a:rPr>
              <a:t> /'pɔːtreɪt/ n. </a:t>
            </a:r>
            <a:r>
              <a:rPr lang="zh-CN" altLang="en-US" sz="2000" b="1" dirty="0">
                <a:latin typeface="Calibri" panose="020F0502020204030204" pitchFamily="34" charset="0"/>
              </a:rPr>
              <a:t>肖像；肖像画；模型 </a:t>
            </a:r>
            <a:endParaRPr lang="en-US" altLang="zh-CN" sz="2000" b="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17 </a:t>
            </a:r>
            <a:r>
              <a:rPr lang="en-US" altLang="zh-CN" sz="2000" b="1" dirty="0">
                <a:solidFill>
                  <a:schemeClr val="accent1"/>
                </a:solidFill>
                <a:latin typeface="Calibri" panose="020F0502020204030204" pitchFamily="34" charset="0"/>
              </a:rPr>
              <a:t>distinction</a:t>
            </a:r>
            <a:r>
              <a:rPr lang="en-US" altLang="zh-CN" sz="2000" b="1" dirty="0">
                <a:latin typeface="Calibri" panose="020F0502020204030204" pitchFamily="34" charset="0"/>
              </a:rPr>
              <a:t> /dɪ'stɪŋkʃn/ n. </a:t>
            </a:r>
            <a:r>
              <a:rPr lang="zh-CN" altLang="en-US" sz="2000" b="1" dirty="0">
                <a:latin typeface="Calibri" panose="020F0502020204030204" pitchFamily="34" charset="0"/>
              </a:rPr>
              <a:t>区别 </a:t>
            </a:r>
            <a:endParaRPr lang="en-US" altLang="zh-CN" sz="2000" b="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18 </a:t>
            </a:r>
            <a:r>
              <a:rPr lang="en-US" altLang="zh-CN" sz="2000" b="1" dirty="0">
                <a:solidFill>
                  <a:schemeClr val="accent1"/>
                </a:solidFill>
                <a:latin typeface="Calibri" panose="020F0502020204030204" pitchFamily="34" charset="0"/>
              </a:rPr>
              <a:t>online</a:t>
            </a:r>
            <a:r>
              <a:rPr lang="en-US" altLang="zh-CN" sz="2000" b="1" dirty="0">
                <a:latin typeface="Calibri" panose="020F0502020204030204" pitchFamily="34" charset="0"/>
              </a:rPr>
              <a:t> /ˌɒn'laɪn/ adj.  </a:t>
            </a:r>
            <a:r>
              <a:rPr lang="zh-CN" altLang="en-US" sz="2000" b="1" dirty="0">
                <a:latin typeface="Calibri" panose="020F0502020204030204" pitchFamily="34" charset="0"/>
              </a:rPr>
              <a:t>在线的；联机的 </a:t>
            </a:r>
            <a:endParaRPr lang="en-US" altLang="zh-CN" sz="2000" b="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19 </a:t>
            </a:r>
            <a:r>
              <a:rPr lang="en-US" altLang="zh-CN" sz="2000" b="1" dirty="0">
                <a:solidFill>
                  <a:schemeClr val="accent1"/>
                </a:solidFill>
                <a:latin typeface="Calibri" panose="020F0502020204030204" pitchFamily="34" charset="0"/>
              </a:rPr>
              <a:t>offline</a:t>
            </a:r>
            <a:r>
              <a:rPr lang="en-US" altLang="zh-CN" sz="2000" b="1" dirty="0">
                <a:latin typeface="Calibri" panose="020F0502020204030204" pitchFamily="34" charset="0"/>
              </a:rPr>
              <a:t> /ˌɒf'laɪn/ adj.  </a:t>
            </a:r>
            <a:r>
              <a:rPr lang="zh-CN" altLang="en-US" sz="2000" b="1" dirty="0">
                <a:latin typeface="Calibri" panose="020F0502020204030204" pitchFamily="34" charset="0"/>
              </a:rPr>
              <a:t>未连线的，未联机的，脱机的 </a:t>
            </a:r>
            <a:endParaRPr lang="zh-CN" altLang="en-US" sz="2000" dirty="0">
              <a:latin typeface="Calibri" panose="020F0502020204030204" pitchFamily="34" charset="0"/>
            </a:endParaRPr>
          </a:p>
        </p:txBody>
      </p:sp>
      <p:pic>
        <p:nvPicPr>
          <p:cNvPr id="5" name="AudioPlayer" descr="C:\Users\xiaanwen\Desktop\播放.png"/>
          <p:cNvPicPr>
            <a:picLocks noChangeAspect="1"/>
          </p:cNvPicPr>
          <p:nvPr/>
        </p:nvPicPr>
        <p:blipFill>
          <a:blip r:embed="rId3" cstate="print"/>
          <a:srcRect t="8850" b="8286"/>
          <a:stretch>
            <a:fillRect/>
          </a:stretch>
        </p:blipFill>
        <p:spPr>
          <a:xfrm>
            <a:off x="317500" y="5249863"/>
            <a:ext cx="1071563" cy="712787"/>
          </a:xfrm>
          <a:prstGeom prst="rect">
            <a:avLst/>
          </a:prstGeom>
          <a:noFill/>
          <a:ln w="9525">
            <a:noFill/>
          </a:ln>
        </p:spPr>
      </p:pic>
      <p:pic>
        <p:nvPicPr>
          <p:cNvPr id="2" name="word_a_2.mp3">
            <a:hlinkClick r:id="" action="ppaction://media"/>
          </p:cNvPr>
          <p:cNvPicPr>
            <a:picLocks noRot="1" noChangeAspect="1"/>
          </p:cNvPicPr>
          <p:nvPr>
            <a:audioFile r:link="rId1"/>
            <p:extLst>
              <p:ext uri="{DAA4B4D4-6D71-4841-9C94-3DE7FCFB9230}">
                <p14:media xmlns="" xmlns:p14="http://schemas.microsoft.com/office/powerpoint/2010/main" r:link="rId4"/>
              </p:ext>
            </p:extLst>
          </p:nvPr>
        </p:nvPicPr>
        <p:blipFill>
          <a:blip r:embed="rId5" cstate="print"/>
          <a:stretch>
            <a:fillRect/>
          </a:stretch>
        </p:blipFill>
        <p:spPr>
          <a:xfrm>
            <a:off x="12630150" y="1047750"/>
            <a:ext cx="487363" cy="487363"/>
          </a:xfrm>
          <a:prstGeom prst="rect">
            <a:avLst/>
          </a:prstGeom>
          <a:noFill/>
          <a:ln w="9525">
            <a:noFill/>
          </a:ln>
        </p:spPr>
      </p:pic>
      <p:pic>
        <p:nvPicPr>
          <p:cNvPr id="40965" name="图片 5"/>
          <p:cNvPicPr>
            <a:picLocks noChangeAspect="1"/>
          </p:cNvPicPr>
          <p:nvPr/>
        </p:nvPicPr>
        <p:blipFill>
          <a:blip r:embed="rId6" cstate="print"/>
          <a:stretch>
            <a:fillRect/>
          </a:stretch>
        </p:blipFill>
        <p:spPr>
          <a:xfrm>
            <a:off x="9410700" y="1654175"/>
            <a:ext cx="2781300" cy="47561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2"/>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矩形 8"/>
          <p:cNvSpPr/>
          <p:nvPr/>
        </p:nvSpPr>
        <p:spPr>
          <a:xfrm>
            <a:off x="2141538" y="1397000"/>
            <a:ext cx="8194675" cy="3692525"/>
          </a:xfrm>
          <a:prstGeom prst="rect">
            <a:avLst/>
          </a:prstGeom>
          <a:noFill/>
          <a:ln w="9525">
            <a:noFill/>
          </a:ln>
        </p:spPr>
        <p:txBody>
          <a:bodyPr>
            <a:spAutoFit/>
          </a:bodyPr>
          <a:lstStyle/>
          <a:p>
            <a:pPr eaLnBrk="1" hangingPunct="1">
              <a:lnSpc>
                <a:spcPct val="130000"/>
              </a:lnSpc>
            </a:pPr>
            <a:r>
              <a:rPr lang="en-US" altLang="zh-CN" sz="2000" b="1" dirty="0">
                <a:latin typeface="Calibri" panose="020F0502020204030204" pitchFamily="34" charset="0"/>
              </a:rPr>
              <a:t>20 </a:t>
            </a:r>
            <a:r>
              <a:rPr lang="en-US" altLang="zh-CN" sz="2000" b="1" dirty="0">
                <a:solidFill>
                  <a:schemeClr val="accent1"/>
                </a:solidFill>
                <a:latin typeface="Calibri" panose="020F0502020204030204" pitchFamily="34" charset="0"/>
              </a:rPr>
              <a:t>relevant</a:t>
            </a:r>
            <a:r>
              <a:rPr lang="en-US" altLang="zh-CN" sz="2000" b="1" dirty="0">
                <a:latin typeface="Calibri" panose="020F0502020204030204" pitchFamily="34" charset="0"/>
              </a:rPr>
              <a:t> /'reləvənt/ 			adj.  </a:t>
            </a:r>
            <a:r>
              <a:rPr lang="zh-CN" altLang="en-US" sz="2000" b="1" dirty="0">
                <a:latin typeface="Calibri" panose="020F0502020204030204" pitchFamily="34" charset="0"/>
              </a:rPr>
              <a:t>有关的；相关联的 </a:t>
            </a:r>
            <a:endParaRPr lang="en-US" altLang="zh-CN" sz="2000" b="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21 </a:t>
            </a:r>
            <a:r>
              <a:rPr lang="en-US" altLang="zh-CN" sz="2000" b="1" dirty="0">
                <a:solidFill>
                  <a:schemeClr val="accent1"/>
                </a:solidFill>
                <a:latin typeface="Calibri" panose="020F0502020204030204" pitchFamily="34" charset="0"/>
              </a:rPr>
              <a:t>flatten</a:t>
            </a:r>
            <a:r>
              <a:rPr lang="en-US" altLang="zh-CN" sz="2000" b="1" dirty="0">
                <a:latin typeface="Calibri" panose="020F0502020204030204" pitchFamily="34" charset="0"/>
              </a:rPr>
              <a:t> /'flætn/ 			v.  </a:t>
            </a:r>
            <a:r>
              <a:rPr lang="zh-CN" altLang="en-US" sz="2000" b="1" dirty="0">
                <a:latin typeface="Calibri" panose="020F0502020204030204" pitchFamily="34" charset="0"/>
              </a:rPr>
              <a:t>变平；使失去光泽 </a:t>
            </a:r>
            <a:endParaRPr lang="en-US" altLang="zh-CN" sz="2000" b="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22 </a:t>
            </a:r>
            <a:r>
              <a:rPr lang="en-US" altLang="zh-CN" sz="2000" b="1" dirty="0">
                <a:solidFill>
                  <a:schemeClr val="accent1"/>
                </a:solidFill>
                <a:latin typeface="Calibri" panose="020F0502020204030204" pitchFamily="34" charset="0"/>
              </a:rPr>
              <a:t>network</a:t>
            </a:r>
            <a:r>
              <a:rPr lang="en-US" altLang="zh-CN" sz="2000" b="1" dirty="0">
                <a:latin typeface="Calibri" panose="020F0502020204030204" pitchFamily="34" charset="0"/>
              </a:rPr>
              <a:t> /'netwɜːk/			n.  </a:t>
            </a:r>
            <a:r>
              <a:rPr lang="zh-CN" altLang="en-US" sz="2000" b="1" dirty="0">
                <a:latin typeface="Calibri" panose="020F0502020204030204" pitchFamily="34" charset="0"/>
              </a:rPr>
              <a:t>网络；网 </a:t>
            </a:r>
            <a:endParaRPr lang="en-US" altLang="zh-CN" sz="2000" b="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23 </a:t>
            </a:r>
            <a:r>
              <a:rPr lang="en-US" altLang="zh-CN" sz="2000" b="1" dirty="0">
                <a:solidFill>
                  <a:schemeClr val="accent1"/>
                </a:solidFill>
                <a:latin typeface="Calibri" panose="020F0502020204030204" pitchFamily="34" charset="0"/>
              </a:rPr>
              <a:t>compare</a:t>
            </a:r>
            <a:r>
              <a:rPr lang="en-US" altLang="zh-CN" sz="2000" b="1" dirty="0">
                <a:latin typeface="Calibri" panose="020F0502020204030204" pitchFamily="34" charset="0"/>
              </a:rPr>
              <a:t> /kəm'peə(r)/	 		v.  </a:t>
            </a:r>
            <a:r>
              <a:rPr lang="zh-CN" altLang="en-US" sz="2000" b="1" dirty="0">
                <a:latin typeface="Calibri" panose="020F0502020204030204" pitchFamily="34" charset="0"/>
              </a:rPr>
              <a:t>比较；区别；相比 </a:t>
            </a:r>
            <a:endParaRPr lang="en-US" altLang="zh-CN" sz="2000" b="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24 </a:t>
            </a:r>
            <a:r>
              <a:rPr lang="en-US" altLang="zh-CN" sz="2000" b="1" dirty="0">
                <a:solidFill>
                  <a:schemeClr val="accent1"/>
                </a:solidFill>
                <a:latin typeface="Calibri" panose="020F0502020204030204" pitchFamily="34" charset="0"/>
              </a:rPr>
              <a:t>interaction</a:t>
            </a:r>
            <a:r>
              <a:rPr lang="en-US" altLang="zh-CN" sz="2000" b="1" dirty="0">
                <a:latin typeface="Calibri" panose="020F0502020204030204" pitchFamily="34" charset="0"/>
              </a:rPr>
              <a:t>/ˌɪntər'ækʃn/ 		n.  </a:t>
            </a:r>
            <a:r>
              <a:rPr lang="zh-CN" altLang="en-US" sz="2000" b="1" dirty="0">
                <a:latin typeface="Calibri" panose="020F0502020204030204" pitchFamily="34" charset="0"/>
              </a:rPr>
              <a:t>合作；互相影响；互动 </a:t>
            </a:r>
            <a:endParaRPr lang="en-US" altLang="zh-CN" sz="2000" b="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25 </a:t>
            </a:r>
            <a:r>
              <a:rPr lang="en-US" altLang="zh-CN" sz="2000" b="1" dirty="0">
                <a:solidFill>
                  <a:schemeClr val="accent1"/>
                </a:solidFill>
                <a:latin typeface="Calibri" panose="020F0502020204030204" pitchFamily="34" charset="0"/>
              </a:rPr>
              <a:t>context</a:t>
            </a:r>
            <a:r>
              <a:rPr lang="en-US" altLang="zh-CN" sz="2000" b="1" dirty="0">
                <a:latin typeface="Calibri" panose="020F0502020204030204" pitchFamily="34" charset="0"/>
              </a:rPr>
              <a:t> /'kɒntekst/ 			n.  </a:t>
            </a:r>
            <a:r>
              <a:rPr lang="zh-CN" altLang="en-US" sz="2000" b="1" dirty="0">
                <a:latin typeface="Calibri" panose="020F0502020204030204" pitchFamily="34" charset="0"/>
              </a:rPr>
              <a:t>环境；语境 </a:t>
            </a:r>
            <a:endParaRPr lang="en-US" altLang="zh-CN" sz="2000" b="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26 </a:t>
            </a:r>
            <a:r>
              <a:rPr lang="en-US" altLang="zh-CN" sz="2000" b="1" dirty="0">
                <a:solidFill>
                  <a:schemeClr val="accent1"/>
                </a:solidFill>
                <a:latin typeface="Calibri" panose="020F0502020204030204" pitchFamily="34" charset="0"/>
              </a:rPr>
              <a:t>separation</a:t>
            </a:r>
            <a:r>
              <a:rPr lang="en-US" altLang="zh-CN" sz="2000" b="1" dirty="0">
                <a:latin typeface="Calibri" panose="020F0502020204030204" pitchFamily="34" charset="0"/>
              </a:rPr>
              <a:t> /ˌsepə'reɪʃn/ 		n.  </a:t>
            </a:r>
            <a:r>
              <a:rPr lang="zh-CN" altLang="en-US" sz="2000" b="1" dirty="0">
                <a:latin typeface="Calibri" panose="020F0502020204030204" pitchFamily="34" charset="0"/>
              </a:rPr>
              <a:t>分离；分开；间隔 </a:t>
            </a:r>
            <a:endParaRPr lang="en-US" altLang="zh-CN" sz="2000" b="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27 </a:t>
            </a:r>
            <a:r>
              <a:rPr lang="en-US" altLang="zh-CN" sz="2000" b="1" dirty="0">
                <a:solidFill>
                  <a:schemeClr val="accent1"/>
                </a:solidFill>
                <a:latin typeface="Calibri" panose="020F0502020204030204" pitchFamily="34" charset="0"/>
              </a:rPr>
              <a:t>capture</a:t>
            </a:r>
            <a:r>
              <a:rPr lang="en-US" altLang="zh-CN" sz="2000" b="1" dirty="0">
                <a:latin typeface="Calibri" panose="020F0502020204030204" pitchFamily="34" charset="0"/>
              </a:rPr>
              <a:t> /'kæptʃə(r)/ 			v.  </a:t>
            </a:r>
            <a:r>
              <a:rPr lang="zh-CN" altLang="en-US" sz="2000" b="1" dirty="0">
                <a:latin typeface="Calibri" panose="020F0502020204030204" pitchFamily="34" charset="0"/>
              </a:rPr>
              <a:t>引起（注意、想象、兴趣） </a:t>
            </a:r>
            <a:endParaRPr lang="en-US" altLang="zh-CN" sz="2000" b="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28 </a:t>
            </a:r>
            <a:r>
              <a:rPr lang="en-US" altLang="zh-CN" sz="2000" b="1" dirty="0">
                <a:solidFill>
                  <a:schemeClr val="accent1"/>
                </a:solidFill>
                <a:latin typeface="Calibri" panose="020F0502020204030204" pitchFamily="34" charset="0"/>
              </a:rPr>
              <a:t>dynamics</a:t>
            </a:r>
            <a:r>
              <a:rPr lang="en-US" altLang="zh-CN" sz="2000" b="1" dirty="0">
                <a:latin typeface="Calibri" panose="020F0502020204030204" pitchFamily="34" charset="0"/>
              </a:rPr>
              <a:t> /daɪ'næmɪks/ 		n.  </a:t>
            </a:r>
            <a:r>
              <a:rPr lang="zh-CN" altLang="en-US" sz="2000" b="1" dirty="0">
                <a:latin typeface="Calibri" panose="020F0502020204030204" pitchFamily="34" charset="0"/>
              </a:rPr>
              <a:t>动态；活力</a:t>
            </a:r>
            <a:endParaRPr lang="zh-CN" altLang="en-US" sz="2000" dirty="0">
              <a:latin typeface="Calibri" panose="020F0502020204030204" pitchFamily="34" charset="0"/>
            </a:endParaRPr>
          </a:p>
        </p:txBody>
      </p:sp>
      <p:pic>
        <p:nvPicPr>
          <p:cNvPr id="5" name="AudioPlayer" descr="C:\Users\xiaanwen\Desktop\播放.png"/>
          <p:cNvPicPr>
            <a:picLocks noChangeAspect="1"/>
          </p:cNvPicPr>
          <p:nvPr/>
        </p:nvPicPr>
        <p:blipFill>
          <a:blip r:embed="rId3" cstate="print"/>
          <a:srcRect t="8850" b="8286"/>
          <a:stretch>
            <a:fillRect/>
          </a:stretch>
        </p:blipFill>
        <p:spPr>
          <a:xfrm>
            <a:off x="317500" y="5249863"/>
            <a:ext cx="1071563" cy="712787"/>
          </a:xfrm>
          <a:prstGeom prst="rect">
            <a:avLst/>
          </a:prstGeom>
          <a:noFill/>
          <a:ln w="9525">
            <a:noFill/>
          </a:ln>
        </p:spPr>
      </p:pic>
      <p:pic>
        <p:nvPicPr>
          <p:cNvPr id="2" name="word_a_3.mp3">
            <a:hlinkClick r:id="" action="ppaction://media"/>
          </p:cNvPr>
          <p:cNvPicPr>
            <a:picLocks noRot="1" noChangeAspect="1"/>
          </p:cNvPicPr>
          <p:nvPr>
            <a:audioFile r:link="rId1"/>
            <p:extLst>
              <p:ext uri="{DAA4B4D4-6D71-4841-9C94-3DE7FCFB9230}">
                <p14:media xmlns="" xmlns:p14="http://schemas.microsoft.com/office/powerpoint/2010/main" r:link="rId4"/>
              </p:ext>
            </p:extLst>
          </p:nvPr>
        </p:nvPicPr>
        <p:blipFill>
          <a:blip r:embed="rId5" cstate="print"/>
          <a:stretch>
            <a:fillRect/>
          </a:stretch>
        </p:blipFill>
        <p:spPr>
          <a:xfrm>
            <a:off x="12574588" y="784225"/>
            <a:ext cx="487362" cy="487363"/>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2"/>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p:cNvPicPr>
          <p:nvPr/>
        </p:nvPicPr>
        <p:blipFill>
          <a:blip r:embed="rId3" cstate="print"/>
          <a:stretch>
            <a:fillRect/>
          </a:stretch>
        </p:blipFill>
        <p:spPr>
          <a:xfrm>
            <a:off x="366713" y="422275"/>
            <a:ext cx="5621337" cy="488950"/>
          </a:xfrm>
          <a:prstGeom prst="rect">
            <a:avLst/>
          </a:prstGeom>
          <a:noFill/>
          <a:ln w="9525">
            <a:noFill/>
          </a:ln>
        </p:spPr>
      </p:pic>
      <p:sp>
        <p:nvSpPr>
          <p:cNvPr id="5" name="矩形 4"/>
          <p:cNvSpPr/>
          <p:nvPr/>
        </p:nvSpPr>
        <p:spPr>
          <a:xfrm>
            <a:off x="1604963" y="1068388"/>
            <a:ext cx="11329988" cy="4894263"/>
          </a:xfrm>
          <a:prstGeom prst="rect">
            <a:avLst/>
          </a:prstGeom>
        </p:spPr>
        <p:txBody>
          <a:bodyPr>
            <a:spAutoFit/>
          </a:bodyPr>
          <a:lstStyle/>
          <a:p>
            <a:pPr marL="457200" marR="0" lvl="0" indent="-457200" algn="l" defTabSz="914400" rtl="0" eaLnBrk="1" fontAlgn="auto" latinLnBrk="0" hangingPunct="1">
              <a:lnSpc>
                <a:spcPct val="130000"/>
              </a:lnSpc>
              <a:spcBef>
                <a:spcPts val="0"/>
              </a:spcBef>
              <a:spcAft>
                <a:spcPts val="0"/>
              </a:spcAft>
              <a:buClrTx/>
              <a:buSzTx/>
              <a:buFontTx/>
              <a:buAutoNum type="arabicPlain"/>
              <a:defRPr/>
            </a:pPr>
            <a:r>
              <a:rPr kumimoji="0" lang="en-US" altLang="zh-CN" sz="2000" b="1" i="1"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be interested in  </a:t>
            </a:r>
            <a:r>
              <a:rPr kumimoji="0" lang="zh-CN" altLang="en-US" sz="2000" b="1" i="1"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对</a:t>
            </a:r>
            <a:r>
              <a:rPr kumimoji="0" lang="en-US" altLang="zh-CN" sz="2000" b="1" i="1"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t>
            </a:r>
            <a:r>
              <a:rPr kumimoji="0" lang="zh-CN" altLang="en-US" sz="2000" b="1" i="1"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感兴趣 </a:t>
            </a:r>
            <a:endParaRPr kumimoji="0" lang="en-US" altLang="zh-CN" sz="2000" b="1" i="1"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accent1"/>
                </a:solidFill>
                <a:effectLst/>
                <a:uLnTx/>
                <a:uFillTx/>
                <a:latin typeface="Comic Sans MS" panose="030F0702030302020204" pitchFamily="66" charset="0"/>
                <a:ea typeface="宋体" panose="02010600030101010101" pitchFamily="2" charset="-122"/>
                <a:cs typeface="Times New Roman" panose="02020603050405020304" pitchFamily="18" charset="0"/>
              </a:rPr>
              <a:t>e.g. </a:t>
            </a: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Many people are interested in chatting with friends online.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2   communicate with sb.  </a:t>
            </a:r>
            <a:r>
              <a:rPr kumimoji="0" lang="zh-CN" altLang="en-US" sz="2000" b="1" i="1"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和某人沟通 </a:t>
            </a:r>
            <a:endParaRPr kumimoji="0" lang="en-US" altLang="zh-CN" sz="2000" b="1" i="1"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accent1"/>
                </a:solidFill>
                <a:effectLst/>
                <a:uLnTx/>
                <a:uFillTx/>
                <a:latin typeface="Comic Sans MS" panose="030F0702030302020204" pitchFamily="66" charset="0"/>
                <a:ea typeface="宋体" panose="02010600030101010101" pitchFamily="2" charset="-122"/>
                <a:cs typeface="Times New Roman" panose="02020603050405020304" pitchFamily="18" charset="0"/>
              </a:rPr>
              <a:t>e.g. </a:t>
            </a: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You should communicate with your parents before you choose your major. </a:t>
            </a:r>
          </a:p>
          <a:p>
            <a:pPr marL="457200" marR="0" lvl="0" indent="-457200" algn="l" defTabSz="914400" rtl="0" eaLnBrk="1" fontAlgn="auto" latinLnBrk="0" hangingPunct="1">
              <a:lnSpc>
                <a:spcPct val="130000"/>
              </a:lnSpc>
              <a:spcBef>
                <a:spcPts val="0"/>
              </a:spcBef>
              <a:spcAft>
                <a:spcPts val="0"/>
              </a:spcAft>
              <a:buClrTx/>
              <a:buSzTx/>
              <a:buFontTx/>
              <a:buAutoNum type="arabicPlain" startAt="3"/>
              <a:defRPr/>
            </a:pPr>
            <a:r>
              <a:rPr kumimoji="0" lang="en-US" altLang="zh-CN" sz="2000" b="1" i="1"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set out  </a:t>
            </a:r>
            <a:r>
              <a:rPr kumimoji="0" lang="zh-CN" altLang="en-US" sz="2000" b="1" i="1"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打算，着手 </a:t>
            </a:r>
            <a:endParaRPr kumimoji="0" lang="en-US" altLang="zh-CN" sz="2000" b="1" i="1"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accent1"/>
                </a:solidFill>
                <a:effectLst/>
                <a:uLnTx/>
                <a:uFillTx/>
                <a:latin typeface="Comic Sans MS" panose="030F0702030302020204" pitchFamily="66" charset="0"/>
                <a:ea typeface="宋体" panose="02010600030101010101" pitchFamily="2" charset="-122"/>
                <a:cs typeface="Times New Roman" panose="02020603050405020304" pitchFamily="18" charset="0"/>
              </a:rPr>
              <a:t>e.g. </a:t>
            </a: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We will set out to visit our friends this weekend. </a:t>
            </a:r>
          </a:p>
          <a:p>
            <a:pPr marL="457200" marR="0" lvl="0" indent="-457200" algn="l" defTabSz="914400" rtl="0" eaLnBrk="1" fontAlgn="auto" latinLnBrk="0" hangingPunct="1">
              <a:lnSpc>
                <a:spcPct val="130000"/>
              </a:lnSpc>
              <a:spcBef>
                <a:spcPts val="0"/>
              </a:spcBef>
              <a:spcAft>
                <a:spcPts val="0"/>
              </a:spcAft>
              <a:buClrTx/>
              <a:buSzTx/>
              <a:buFontTx/>
              <a:buAutoNum type="arabicPlain" startAt="4"/>
              <a:defRPr/>
            </a:pPr>
            <a:r>
              <a:rPr kumimoji="0" lang="en-US" altLang="zh-CN" sz="2000" b="1" i="1"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leave for  </a:t>
            </a:r>
            <a:r>
              <a:rPr kumimoji="0" lang="zh-CN" altLang="en-US" sz="2000" b="1" i="1"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离开去某地 </a:t>
            </a:r>
            <a:endParaRPr kumimoji="0" lang="en-US" altLang="zh-CN" sz="2000" b="1" i="1"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accent1"/>
                </a:solidFill>
                <a:effectLst/>
                <a:uLnTx/>
                <a:uFillTx/>
                <a:latin typeface="Comic Sans MS" panose="030F0702030302020204" pitchFamily="66" charset="0"/>
                <a:ea typeface="宋体" panose="02010600030101010101" pitchFamily="2" charset="-122"/>
                <a:cs typeface="Times New Roman" panose="02020603050405020304" pitchFamily="18" charset="0"/>
              </a:rPr>
              <a:t>e.g. </a:t>
            </a: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When will you leave for Shanghai? </a:t>
            </a:r>
          </a:p>
          <a:p>
            <a:pPr marL="457200" marR="0" lvl="0" indent="-457200" algn="l" defTabSz="914400" rtl="0" eaLnBrk="1" fontAlgn="auto" latinLnBrk="0" hangingPunct="1">
              <a:lnSpc>
                <a:spcPct val="130000"/>
              </a:lnSpc>
              <a:spcBef>
                <a:spcPts val="0"/>
              </a:spcBef>
              <a:spcAft>
                <a:spcPts val="0"/>
              </a:spcAft>
              <a:buClrTx/>
              <a:buSzTx/>
              <a:buFontTx/>
              <a:buAutoNum type="arabicPlain" startAt="5"/>
              <a:defRPr/>
            </a:pPr>
            <a:r>
              <a:rPr kumimoji="0" lang="en-US" altLang="zh-CN" sz="2000" b="1" i="1"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make oneself at home  </a:t>
            </a:r>
            <a:r>
              <a:rPr kumimoji="0" lang="zh-CN" altLang="en-US" sz="2000" b="1" i="1"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随便，无拘无束 </a:t>
            </a:r>
            <a:endParaRPr kumimoji="0" lang="en-US" altLang="zh-CN" sz="2000" b="1" i="1"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accent1"/>
                </a:solidFill>
                <a:effectLst/>
                <a:uLnTx/>
                <a:uFillTx/>
                <a:latin typeface="Comic Sans MS" panose="030F0702030302020204" pitchFamily="66" charset="0"/>
                <a:ea typeface="宋体" panose="02010600030101010101" pitchFamily="2" charset="-122"/>
                <a:cs typeface="Times New Roman" panose="02020603050405020304" pitchFamily="18" charset="0"/>
              </a:rPr>
              <a:t>e.g. </a:t>
            </a: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Please make yourself at home. </a:t>
            </a:r>
          </a:p>
          <a:p>
            <a:pPr marL="457200" marR="0" lvl="0" indent="-457200" algn="l" defTabSz="914400" rtl="0" eaLnBrk="1" fontAlgn="auto" latinLnBrk="0" hangingPunct="1">
              <a:lnSpc>
                <a:spcPct val="130000"/>
              </a:lnSpc>
              <a:spcBef>
                <a:spcPts val="0"/>
              </a:spcBef>
              <a:spcAft>
                <a:spcPts val="0"/>
              </a:spcAft>
              <a:buClrTx/>
              <a:buSzTx/>
              <a:buFontTx/>
              <a:buAutoNum type="arabicPlain" startAt="6"/>
              <a:defRPr/>
            </a:pPr>
            <a:r>
              <a:rPr kumimoji="0" lang="en-US" altLang="zh-CN" sz="2000" b="1" i="1"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be willing to do </a:t>
            </a:r>
            <a:r>
              <a:rPr kumimoji="0" lang="en-US" altLang="zh-CN" sz="2000" b="1" i="1" u="none" strike="noStrike" kern="1200" cap="none" spc="0" normalizeH="0" baseline="0" noProof="0" dirty="0" err="1">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sth</a:t>
            </a:r>
            <a:r>
              <a:rPr kumimoji="0" lang="en-US" altLang="zh-CN" sz="2000" b="1" i="1"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t>
            </a:r>
            <a:r>
              <a:rPr kumimoji="0" lang="zh-CN" altLang="en-US" sz="2000" b="1" i="1"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乐意做某事 </a:t>
            </a:r>
            <a:endParaRPr kumimoji="0" lang="en-US" altLang="zh-CN" sz="2000" b="1" i="1"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accent1"/>
                </a:solidFill>
                <a:effectLst/>
                <a:uLnTx/>
                <a:uFillTx/>
                <a:latin typeface="Comic Sans MS" panose="030F0702030302020204" pitchFamily="66" charset="0"/>
                <a:ea typeface="宋体" panose="02010600030101010101" pitchFamily="2" charset="-122"/>
                <a:cs typeface="Times New Roman" panose="02020603050405020304" pitchFamily="18" charset="0"/>
              </a:rPr>
              <a:t>e.g. </a:t>
            </a: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The boy is not willing to share his toys with other boys</a:t>
            </a:r>
            <a:endParaRPr kumimoji="0" lang="zh-CN" altLang="en-US"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p:txBody>
      </p:sp>
      <p:pic>
        <p:nvPicPr>
          <p:cNvPr id="7" name="AudioPlayer" descr="C:\Users\xiaanwen\Desktop\播放.png"/>
          <p:cNvPicPr>
            <a:picLocks noChangeAspect="1"/>
          </p:cNvPicPr>
          <p:nvPr/>
        </p:nvPicPr>
        <p:blipFill>
          <a:blip r:embed="rId4" cstate="print"/>
          <a:srcRect t="8850" b="8286"/>
          <a:stretch>
            <a:fillRect/>
          </a:stretch>
        </p:blipFill>
        <p:spPr>
          <a:xfrm>
            <a:off x="317500" y="5249863"/>
            <a:ext cx="1071563" cy="712787"/>
          </a:xfrm>
          <a:prstGeom prst="rect">
            <a:avLst/>
          </a:prstGeom>
          <a:noFill/>
          <a:ln w="9525">
            <a:noFill/>
          </a:ln>
        </p:spPr>
      </p:pic>
      <p:pic>
        <p:nvPicPr>
          <p:cNvPr id="2" name="word_a_4.mp3">
            <a:hlinkClick r:id="" action="ppaction://media"/>
          </p:cNvPr>
          <p:cNvPicPr>
            <a:picLocks noRot="1" noChangeAspect="1"/>
          </p:cNvPicPr>
          <p:nvPr>
            <a:audioFile r:link="rId1"/>
            <p:extLst>
              <p:ext uri="{DAA4B4D4-6D71-4841-9C94-3DE7FCFB9230}">
                <p14:media xmlns="" xmlns:p14="http://schemas.microsoft.com/office/powerpoint/2010/main" r:link="rId5"/>
              </p:ext>
            </p:extLst>
          </p:nvPr>
        </p:nvPicPr>
        <p:blipFill>
          <a:blip r:embed="rId6" cstate="print"/>
          <a:stretch>
            <a:fillRect/>
          </a:stretch>
        </p:blipFill>
        <p:spPr>
          <a:xfrm>
            <a:off x="12506325" y="992188"/>
            <a:ext cx="487363" cy="487362"/>
          </a:xfrm>
          <a:prstGeom prst="rect">
            <a:avLst/>
          </a:prstGeom>
          <a:noFill/>
          <a:ln w="9525">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2"/>
                                        </p:tgtEl>
                                      </p:cBhvr>
                                    </p:cmd>
                                  </p:childTnLst>
                                </p:cTn>
                              </p:par>
                            </p:childTnLst>
                          </p:cTn>
                        </p:par>
                      </p:childTnLst>
                    </p:cTn>
                  </p:par>
                </p:childTnLst>
              </p:cTn>
              <p:nextCondLst>
                <p:cond evt="onClick" delay="0">
                  <p:tgtEl>
                    <p:spTgt spid="7"/>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p:cNvPicPr>
          <p:nvPr/>
        </p:nvPicPr>
        <p:blipFill>
          <a:blip r:embed="rId2" cstate="print"/>
          <a:stretch>
            <a:fillRect/>
          </a:stretch>
        </p:blipFill>
        <p:spPr>
          <a:xfrm>
            <a:off x="2860675" y="1593850"/>
            <a:ext cx="7588250" cy="4743450"/>
          </a:xfrm>
          <a:prstGeom prst="rect">
            <a:avLst/>
          </a:prstGeom>
          <a:noFill/>
          <a:ln w="9525">
            <a:noFill/>
          </a:ln>
        </p:spPr>
      </p:pic>
      <p:pic>
        <p:nvPicPr>
          <p:cNvPr id="44035" name="图片 3" descr="QQ截图20170626203306.png"/>
          <p:cNvPicPr>
            <a:picLocks noChangeAspect="1"/>
          </p:cNvPicPr>
          <p:nvPr/>
        </p:nvPicPr>
        <p:blipFill>
          <a:blip r:embed="rId3" cstate="print"/>
          <a:stretch>
            <a:fillRect/>
          </a:stretch>
        </p:blipFill>
        <p:spPr>
          <a:xfrm>
            <a:off x="420688" y="368300"/>
            <a:ext cx="3644900" cy="766763"/>
          </a:xfrm>
          <a:prstGeom prst="rect">
            <a:avLst/>
          </a:prstGeom>
          <a:noFill/>
          <a:ln w="9525">
            <a:noFill/>
          </a:ln>
        </p:spPr>
      </p:pic>
      <p:pic>
        <p:nvPicPr>
          <p:cNvPr id="44036" name="图片 6" descr="QQ截图20170701095429.png"/>
          <p:cNvPicPr>
            <a:picLocks noChangeAspect="1"/>
          </p:cNvPicPr>
          <p:nvPr/>
        </p:nvPicPr>
        <p:blipFill>
          <a:blip r:embed="rId4" cstate="print"/>
          <a:srcRect r="9209"/>
          <a:stretch>
            <a:fillRect/>
          </a:stretch>
        </p:blipFill>
        <p:spPr>
          <a:xfrm>
            <a:off x="1730375" y="5422900"/>
            <a:ext cx="8734425" cy="914400"/>
          </a:xfrm>
          <a:prstGeom prst="rect">
            <a:avLst/>
          </a:prstGeom>
          <a:noFill/>
          <a:ln w="9525">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688" y="1195388"/>
            <a:ext cx="11618913" cy="1692275"/>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tx1"/>
                </a:solidFill>
                <a:effectLst/>
                <a:uLnTx/>
                <a:uFillTx/>
                <a:latin typeface="+mn-lt"/>
                <a:ea typeface="+mn-ea"/>
                <a:cs typeface="+mn-cs"/>
              </a:rPr>
              <a:t>When Hollander arrived, </a:t>
            </a:r>
            <a:r>
              <a:rPr kumimoji="0" lang="en-US" altLang="zh-CN" sz="2000" b="1" i="1" u="none" strike="noStrike" kern="1200" cap="none" spc="0" normalizeH="0" baseline="0" noProof="0" dirty="0" err="1">
                <a:ln>
                  <a:noFill/>
                </a:ln>
                <a:solidFill>
                  <a:schemeClr val="tx1"/>
                </a:solidFill>
                <a:effectLst/>
                <a:uLnTx/>
                <a:uFillTx/>
                <a:latin typeface="+mn-lt"/>
                <a:ea typeface="+mn-ea"/>
                <a:cs typeface="+mn-cs"/>
              </a:rPr>
              <a:t>Munger</a:t>
            </a:r>
            <a:r>
              <a:rPr kumimoji="0" lang="en-US" altLang="zh-CN" sz="2000" b="1" i="1" u="none" strike="noStrike" kern="1200" cap="none" spc="0" normalizeH="0" baseline="0" noProof="0" dirty="0">
                <a:ln>
                  <a:noFill/>
                </a:ln>
                <a:solidFill>
                  <a:schemeClr val="tx1"/>
                </a:solidFill>
                <a:effectLst/>
                <a:uLnTx/>
                <a:uFillTx/>
                <a:latin typeface="+mn-lt"/>
                <a:ea typeface="+mn-ea"/>
                <a:cs typeface="+mn-cs"/>
              </a:rPr>
              <a:t> had to leave for an appointment, but she gave Hollander a set</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tx1"/>
                </a:solidFill>
                <a:effectLst/>
                <a:uLnTx/>
                <a:uFillTx/>
                <a:latin typeface="+mn-lt"/>
                <a:ea typeface="+mn-ea"/>
                <a:cs typeface="+mn-cs"/>
              </a:rPr>
              <a:t>of keys and told her “to make herself at home.” (Para. 2)</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句中</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when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引导的是一个时间状语从句，主句是</a:t>
            </a:r>
            <a:r>
              <a:rPr kumimoji="0" lang="en-US" altLang="zh-CN" sz="2000" b="1" i="1" u="none" strike="noStrike" kern="1200" cap="none" spc="0" normalizeH="0" baseline="0" noProof="0" dirty="0" err="1">
                <a:ln>
                  <a:noFill/>
                </a:ln>
                <a:solidFill>
                  <a:schemeClr val="bg1">
                    <a:lumMod val="65000"/>
                  </a:schemeClr>
                </a:solidFill>
                <a:effectLst/>
                <a:uLnTx/>
                <a:uFillTx/>
                <a:latin typeface="+mn-lt"/>
                <a:ea typeface="+mn-ea"/>
                <a:cs typeface="+mn-cs"/>
              </a:rPr>
              <a:t>Munger</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 had to leave for an appointment</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but</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是表转折的连词；</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make oneself at home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的意思是“随便，不拘束”。</a:t>
            </a:r>
          </a:p>
        </p:txBody>
      </p:sp>
      <p:sp>
        <p:nvSpPr>
          <p:cNvPr id="3" name="矩形 2"/>
          <p:cNvSpPr/>
          <p:nvPr/>
        </p:nvSpPr>
        <p:spPr>
          <a:xfrm>
            <a:off x="947738" y="3221038"/>
            <a:ext cx="10977563" cy="2092325"/>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tx1"/>
                </a:solidFill>
                <a:effectLst/>
                <a:uLnTx/>
                <a:uFillTx/>
                <a:latin typeface="+mn-lt"/>
                <a:ea typeface="+mn-ea"/>
                <a:cs typeface="+mn-cs"/>
              </a:rPr>
              <a:t>Hollander was moved by how much personal time </a:t>
            </a:r>
            <a:r>
              <a:rPr kumimoji="0" lang="en-US" altLang="zh-CN" sz="2000" b="1" i="1" u="none" strike="noStrike" kern="1200" cap="none" spc="0" normalizeH="0" baseline="0" noProof="0" dirty="0" err="1">
                <a:ln>
                  <a:noFill/>
                </a:ln>
                <a:solidFill>
                  <a:schemeClr val="tx1"/>
                </a:solidFill>
                <a:effectLst/>
                <a:uLnTx/>
                <a:uFillTx/>
                <a:latin typeface="+mn-lt"/>
                <a:ea typeface="+mn-ea"/>
                <a:cs typeface="+mn-cs"/>
              </a:rPr>
              <a:t>Munger</a:t>
            </a:r>
            <a:r>
              <a:rPr kumimoji="0" lang="en-US" altLang="zh-CN" sz="2000" b="1" i="1" u="none" strike="noStrike" kern="1200" cap="none" spc="0" normalizeH="0" baseline="0" noProof="0" dirty="0">
                <a:ln>
                  <a:noFill/>
                </a:ln>
                <a:solidFill>
                  <a:schemeClr val="tx1"/>
                </a:solidFill>
                <a:effectLst/>
                <a:uLnTx/>
                <a:uFillTx/>
                <a:latin typeface="+mn-lt"/>
                <a:ea typeface="+mn-ea"/>
                <a:cs typeface="+mn-cs"/>
              </a:rPr>
              <a:t> took to share her “real life” with</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tx1"/>
                </a:solidFill>
                <a:effectLst/>
                <a:uLnTx/>
                <a:uFillTx/>
                <a:latin typeface="+mn-lt"/>
                <a:ea typeface="+mn-ea"/>
                <a:cs typeface="+mn-cs"/>
              </a:rPr>
              <a:t>someone who, pre-</a:t>
            </a:r>
            <a:r>
              <a:rPr kumimoji="0" lang="en-US" altLang="zh-CN" sz="2000" b="1" i="1" u="none" strike="noStrike" kern="1200" cap="none" spc="0" normalizeH="0" baseline="0" noProof="0" dirty="0" err="1">
                <a:ln>
                  <a:noFill/>
                </a:ln>
                <a:solidFill>
                  <a:schemeClr val="tx1"/>
                </a:solidFill>
                <a:effectLst/>
                <a:uLnTx/>
                <a:uFillTx/>
                <a:latin typeface="+mn-lt"/>
                <a:ea typeface="+mn-ea"/>
                <a:cs typeface="+mn-cs"/>
              </a:rPr>
              <a:t>Facebook</a:t>
            </a:r>
            <a:r>
              <a:rPr kumimoji="0" lang="en-US" altLang="zh-CN" sz="2000" b="1" i="1" u="none" strike="noStrike" kern="1200" cap="none" spc="0" normalizeH="0" baseline="0" noProof="0" dirty="0">
                <a:ln>
                  <a:noFill/>
                </a:ln>
                <a:solidFill>
                  <a:schemeClr val="tx1"/>
                </a:solidFill>
                <a:effectLst/>
                <a:uLnTx/>
                <a:uFillTx/>
                <a:latin typeface="+mn-lt"/>
                <a:ea typeface="+mn-ea"/>
                <a:cs typeface="+mn-cs"/>
              </a:rPr>
              <a:t>, would not have been considered a “friend.” (Para. 3)</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“how much personal time </a:t>
            </a:r>
            <a:r>
              <a:rPr kumimoji="0" lang="en-US" altLang="zh-CN" sz="2000" b="1" i="1" u="none" strike="noStrike" kern="1200" cap="none" spc="0" normalizeH="0" baseline="0" noProof="0" dirty="0" err="1">
                <a:ln>
                  <a:noFill/>
                </a:ln>
                <a:solidFill>
                  <a:schemeClr val="bg1">
                    <a:lumMod val="65000"/>
                  </a:schemeClr>
                </a:solidFill>
                <a:effectLst/>
                <a:uLnTx/>
                <a:uFillTx/>
                <a:latin typeface="+mn-lt"/>
                <a:ea typeface="+mn-ea"/>
                <a:cs typeface="+mn-cs"/>
              </a:rPr>
              <a:t>Munger</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 took... a ‘friend’”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是由</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how much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引导的宾语从句， 后</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面包含一个由</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who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引导的定语从句，修饰前面的</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someone</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share </a:t>
            </a:r>
            <a:r>
              <a:rPr kumimoji="0" lang="en-US" altLang="zh-CN" sz="2000" b="1" i="1" u="none" strike="noStrike" kern="1200" cap="none" spc="0" normalizeH="0" baseline="0" noProof="0" dirty="0" err="1">
                <a:ln>
                  <a:noFill/>
                </a:ln>
                <a:solidFill>
                  <a:schemeClr val="bg1">
                    <a:lumMod val="65000"/>
                  </a:schemeClr>
                </a:solidFill>
                <a:effectLst/>
                <a:uLnTx/>
                <a:uFillTx/>
                <a:latin typeface="+mn-lt"/>
                <a:ea typeface="+mn-ea"/>
                <a:cs typeface="+mn-cs"/>
              </a:rPr>
              <a:t>sth</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 with sb.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表示“与</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分</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享</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a:t>
            </a:r>
          </a:p>
        </p:txBody>
      </p:sp>
      <p:pic>
        <p:nvPicPr>
          <p:cNvPr id="45060" name="Picture 2"/>
          <p:cNvPicPr>
            <a:picLocks noChangeAspect="1"/>
          </p:cNvPicPr>
          <p:nvPr/>
        </p:nvPicPr>
        <p:blipFill>
          <a:blip r:embed="rId2" cstate="print"/>
          <a:stretch>
            <a:fillRect/>
          </a:stretch>
        </p:blipFill>
        <p:spPr>
          <a:xfrm>
            <a:off x="425450" y="258763"/>
            <a:ext cx="1816100" cy="473075"/>
          </a:xfrm>
          <a:prstGeom prst="rect">
            <a:avLst/>
          </a:prstGeom>
          <a:noFill/>
          <a:ln w="9525">
            <a:noFill/>
          </a:ln>
        </p:spPr>
      </p:pic>
      <p:pic>
        <p:nvPicPr>
          <p:cNvPr id="45061" name="图片 4" descr="QQ截图20170626203306.png"/>
          <p:cNvPicPr>
            <a:picLocks noChangeAspect="1"/>
          </p:cNvPicPr>
          <p:nvPr/>
        </p:nvPicPr>
        <p:blipFill>
          <a:blip r:embed="rId3" cstate="print"/>
          <a:stretch>
            <a:fillRect/>
          </a:stretch>
        </p:blipFill>
        <p:spPr>
          <a:xfrm>
            <a:off x="449263" y="1290638"/>
            <a:ext cx="447675" cy="390525"/>
          </a:xfrm>
          <a:prstGeom prst="rect">
            <a:avLst/>
          </a:prstGeom>
          <a:noFill/>
          <a:ln w="9525">
            <a:noFill/>
          </a:ln>
        </p:spPr>
      </p:pic>
      <p:pic>
        <p:nvPicPr>
          <p:cNvPr id="45062" name="图片 5" descr="QQ截图20170628210546.png"/>
          <p:cNvPicPr>
            <a:picLocks noChangeAspect="1"/>
          </p:cNvPicPr>
          <p:nvPr/>
        </p:nvPicPr>
        <p:blipFill>
          <a:blip r:embed="rId4" cstate="print"/>
          <a:stretch>
            <a:fillRect/>
          </a:stretch>
        </p:blipFill>
        <p:spPr>
          <a:xfrm>
            <a:off x="527050" y="3330575"/>
            <a:ext cx="419100" cy="400050"/>
          </a:xfrm>
          <a:prstGeom prst="rect">
            <a:avLst/>
          </a:prstGeom>
          <a:noFill/>
          <a:ln w="9525">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8688" y="1246188"/>
            <a:ext cx="11618913" cy="2092325"/>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tx1"/>
                </a:solidFill>
                <a:effectLst/>
                <a:uLnTx/>
                <a:uFillTx/>
                <a:latin typeface="+mn-lt"/>
                <a:ea typeface="+mn-ea"/>
                <a:cs typeface="+mn-cs"/>
              </a:rPr>
              <a:t>Hollander found that people are still extremely proud of where they live, wanting to show her</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tx1"/>
                </a:solidFill>
                <a:effectLst/>
                <a:uLnTx/>
                <a:uFillTx/>
                <a:latin typeface="+mn-lt"/>
                <a:ea typeface="+mn-ea"/>
                <a:cs typeface="+mn-cs"/>
              </a:rPr>
              <a:t>their favorite museums, restaurants, and parks.(Para. 4)</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此句中</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that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引导的是一个宾语从句，作</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found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的宾语。</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where they live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是一个由</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where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引导的</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宾语从句，作</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of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的宾语，</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where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后面要用陈述语序。“</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wanting to show her... parks”</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是现在分词短</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语作状语，修饰前面的“</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people are still... they live”</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a:t>
            </a:r>
          </a:p>
        </p:txBody>
      </p:sp>
      <p:pic>
        <p:nvPicPr>
          <p:cNvPr id="46083" name="Picture 2"/>
          <p:cNvPicPr>
            <a:picLocks noChangeAspect="1"/>
          </p:cNvPicPr>
          <p:nvPr/>
        </p:nvPicPr>
        <p:blipFill>
          <a:blip r:embed="rId2" cstate="print"/>
          <a:stretch>
            <a:fillRect/>
          </a:stretch>
        </p:blipFill>
        <p:spPr>
          <a:xfrm>
            <a:off x="425450" y="258763"/>
            <a:ext cx="1816100" cy="473075"/>
          </a:xfrm>
          <a:prstGeom prst="rect">
            <a:avLst/>
          </a:prstGeom>
          <a:noFill/>
          <a:ln w="9525">
            <a:noFill/>
          </a:ln>
        </p:spPr>
      </p:pic>
      <p:sp>
        <p:nvSpPr>
          <p:cNvPr id="7" name="矩形 6"/>
          <p:cNvSpPr/>
          <p:nvPr/>
        </p:nvSpPr>
        <p:spPr>
          <a:xfrm>
            <a:off x="947738" y="3449638"/>
            <a:ext cx="10044113" cy="2455863"/>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tx1"/>
                </a:solidFill>
                <a:effectLst/>
                <a:uLnTx/>
                <a:uFillTx/>
                <a:latin typeface="+mn-lt"/>
                <a:ea typeface="+mn-ea"/>
                <a:cs typeface="+mn-cs"/>
              </a:rPr>
              <a:t>After doing the research, she found that </a:t>
            </a:r>
            <a:r>
              <a:rPr kumimoji="0" lang="en-US" altLang="zh-CN" sz="2000" b="1" i="1" u="none" strike="noStrike" kern="1200" cap="none" spc="0" normalizeH="0" baseline="0" noProof="0" dirty="0" err="1">
                <a:ln>
                  <a:noFill/>
                </a:ln>
                <a:solidFill>
                  <a:schemeClr val="tx1"/>
                </a:solidFill>
                <a:effectLst/>
                <a:uLnTx/>
                <a:uFillTx/>
                <a:latin typeface="+mn-lt"/>
                <a:ea typeface="+mn-ea"/>
                <a:cs typeface="+mn-cs"/>
              </a:rPr>
              <a:t>Facebook</a:t>
            </a:r>
            <a:r>
              <a:rPr kumimoji="0" lang="en-US" altLang="zh-CN" sz="2000" b="1" i="1" u="none" strike="noStrike" kern="1200" cap="none" spc="0" normalizeH="0" baseline="0" noProof="0" dirty="0">
                <a:ln>
                  <a:noFill/>
                </a:ln>
                <a:solidFill>
                  <a:schemeClr val="tx1"/>
                </a:solidFill>
                <a:effectLst/>
                <a:uLnTx/>
                <a:uFillTx/>
                <a:latin typeface="+mn-lt"/>
                <a:ea typeface="+mn-ea"/>
                <a:cs typeface="+mn-cs"/>
              </a:rPr>
              <a:t> messaging one friend and writing in pencil to another may be more similar ways of communicating and expressing herself than she thought. (Para. 5) </a:t>
            </a:r>
            <a:br>
              <a:rPr kumimoji="0" lang="en-US" altLang="zh-CN" sz="2000" b="1" i="1" u="none" strike="noStrike" kern="1200" cap="none" spc="0" normalizeH="0" baseline="0" noProof="0" dirty="0">
                <a:ln>
                  <a:noFill/>
                </a:ln>
                <a:solidFill>
                  <a:schemeClr val="tx1"/>
                </a:solidFill>
                <a:effectLst/>
                <a:uLnTx/>
                <a:uFillTx/>
                <a:latin typeface="+mn-lt"/>
                <a:ea typeface="+mn-ea"/>
                <a:cs typeface="+mn-cs"/>
              </a:rPr>
            </a:b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After doing the research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是整个句子的状语，表示“在</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之后”。</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found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后面有一个由</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that</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引导的宾语从句。在宾语从句中，</a:t>
            </a:r>
            <a:r>
              <a:rPr kumimoji="0" lang="en-US" altLang="zh-CN" sz="2000" b="1" i="1" u="none" strike="noStrike" kern="1200" cap="none" spc="0" normalizeH="0" baseline="0" noProof="0" dirty="0" err="1">
                <a:ln>
                  <a:noFill/>
                </a:ln>
                <a:solidFill>
                  <a:schemeClr val="bg1">
                    <a:lumMod val="65000"/>
                  </a:schemeClr>
                </a:solidFill>
                <a:effectLst/>
                <a:uLnTx/>
                <a:uFillTx/>
                <a:latin typeface="+mn-lt"/>
                <a:ea typeface="+mn-ea"/>
                <a:cs typeface="+mn-cs"/>
              </a:rPr>
              <a:t>Facebook</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 messaging one friend and writing in pencil to another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是现在分词短语，作宾语从句的主语。</a:t>
            </a:r>
          </a:p>
        </p:txBody>
      </p:sp>
      <p:pic>
        <p:nvPicPr>
          <p:cNvPr id="46085" name="图片 8" descr="QQ截图20170628210606.png"/>
          <p:cNvPicPr>
            <a:picLocks noChangeAspect="1"/>
          </p:cNvPicPr>
          <p:nvPr/>
        </p:nvPicPr>
        <p:blipFill>
          <a:blip r:embed="rId3" cstate="print"/>
          <a:stretch>
            <a:fillRect/>
          </a:stretch>
        </p:blipFill>
        <p:spPr>
          <a:xfrm>
            <a:off x="511175" y="3513138"/>
            <a:ext cx="400050" cy="390525"/>
          </a:xfrm>
          <a:prstGeom prst="rect">
            <a:avLst/>
          </a:prstGeom>
          <a:noFill/>
          <a:ln w="9525">
            <a:noFill/>
          </a:ln>
        </p:spPr>
      </p:pic>
      <p:pic>
        <p:nvPicPr>
          <p:cNvPr id="46086" name="图片 7" descr="QQ截图20170628210559.png"/>
          <p:cNvPicPr>
            <a:picLocks noChangeAspect="1"/>
          </p:cNvPicPr>
          <p:nvPr/>
        </p:nvPicPr>
        <p:blipFill>
          <a:blip r:embed="rId4" cstate="print"/>
          <a:stretch>
            <a:fillRect/>
          </a:stretch>
        </p:blipFill>
        <p:spPr>
          <a:xfrm>
            <a:off x="508000" y="1370013"/>
            <a:ext cx="458788" cy="438150"/>
          </a:xfrm>
          <a:prstGeom prst="rect">
            <a:avLst/>
          </a:prstGeom>
          <a:noFill/>
          <a:ln w="9525">
            <a:noFill/>
          </a:ln>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422910" y="1701800"/>
            <a:ext cx="11346815" cy="4572635"/>
          </a:xfrm>
          <a:prstGeom prst="rect">
            <a:avLst/>
          </a:prstGeom>
        </p:spPr>
      </p:pic>
      <p:sp>
        <p:nvSpPr>
          <p:cNvPr id="3" name="文本框 2"/>
          <p:cNvSpPr txBox="1"/>
          <p:nvPr/>
        </p:nvSpPr>
        <p:spPr>
          <a:xfrm>
            <a:off x="394335" y="6337935"/>
            <a:ext cx="10187940" cy="368300"/>
          </a:xfrm>
          <a:prstGeom prst="rect">
            <a:avLst/>
          </a:prstGeom>
          <a:noFill/>
        </p:spPr>
        <p:txBody>
          <a:bodyPr wrap="square" rtlCol="0" anchor="t">
            <a:spAutoFit/>
          </a:bodyPr>
          <a:lstStyle/>
          <a:p>
            <a:r>
              <a:rPr lang="zh-CN" altLang="en-US"/>
              <a:t>https://www.bilibili.com/video/BV1xA411q7Tm/?spm_id_from=333.788.recommend_more_video.2</a:t>
            </a:r>
          </a:p>
        </p:txBody>
      </p:sp>
      <p:sp>
        <p:nvSpPr>
          <p:cNvPr id="4" name="文本框 3" descr="7b0a2020202022776f7264617274223a20227b5c2269645c223a32303330383037392c5c227469645c223a31333437397d220a7d0a"/>
          <p:cNvSpPr txBox="1"/>
          <p:nvPr/>
        </p:nvSpPr>
        <p:spPr>
          <a:xfrm>
            <a:off x="514350" y="570865"/>
            <a:ext cx="10487660" cy="583565"/>
          </a:xfrm>
          <a:prstGeom prst="rect">
            <a:avLst/>
          </a:prstGeom>
          <a:noFill/>
        </p:spPr>
        <p:txBody>
          <a:bodyPr wrap="square" rtlCol="0">
            <a:prstTxWarp prst="textNoShape">
              <a:avLst/>
            </a:prstTxWarp>
            <a:spAutoFit/>
            <a:scene3d>
              <a:camera prst="orthographicFront"/>
              <a:lightRig rig="threePt" dir="t"/>
            </a:scene3d>
          </a:bodyPr>
          <a:lstStyle/>
          <a:p>
            <a:r>
              <a:rPr lang="en-US" altLang="zh-CN" sz="3200" b="1" i="1">
                <a:ln/>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汉仪晓波画报黑W" panose="00020600040101010101" charset="-122"/>
                <a:cs typeface="Times New Roman" panose="02020603050405020304" pitchFamily="18" charset="0"/>
              </a:rPr>
              <a:t>How many social networks have you used?</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p:cNvPicPr>
          <p:nvPr/>
        </p:nvPicPr>
        <p:blipFill>
          <a:blip r:embed="rId2" cstate="print"/>
          <a:stretch>
            <a:fillRect/>
          </a:stretch>
        </p:blipFill>
        <p:spPr>
          <a:xfrm>
            <a:off x="425450" y="258763"/>
            <a:ext cx="1816100" cy="473075"/>
          </a:xfrm>
          <a:prstGeom prst="rect">
            <a:avLst/>
          </a:prstGeom>
          <a:noFill/>
          <a:ln w="9525">
            <a:noFill/>
          </a:ln>
        </p:spPr>
      </p:pic>
      <p:sp>
        <p:nvSpPr>
          <p:cNvPr id="7" name="矩形 6"/>
          <p:cNvSpPr/>
          <p:nvPr/>
        </p:nvSpPr>
        <p:spPr>
          <a:xfrm>
            <a:off x="1062038" y="1544638"/>
            <a:ext cx="10044113" cy="2092325"/>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err="1">
                <a:ln>
                  <a:noFill/>
                </a:ln>
                <a:solidFill>
                  <a:schemeClr val="tx1"/>
                </a:solidFill>
                <a:effectLst/>
                <a:uLnTx/>
                <a:uFillTx/>
                <a:latin typeface="+mn-lt"/>
                <a:ea typeface="+mn-ea"/>
                <a:cs typeface="+mn-cs"/>
              </a:rPr>
              <a:t>Facebook</a:t>
            </a:r>
            <a:r>
              <a:rPr kumimoji="0" lang="en-US" altLang="zh-CN" sz="2000" b="1" i="1" u="none" strike="noStrike" kern="1200" cap="none" spc="0" normalizeH="0" baseline="0" noProof="0" dirty="0">
                <a:ln>
                  <a:noFill/>
                </a:ln>
                <a:solidFill>
                  <a:schemeClr val="tx1"/>
                </a:solidFill>
                <a:effectLst/>
                <a:uLnTx/>
                <a:uFillTx/>
                <a:latin typeface="+mn-lt"/>
                <a:ea typeface="+mn-ea"/>
                <a:cs typeface="+mn-cs"/>
              </a:rPr>
              <a:t> flattens a network into a similar group, compared to offline interactions, where people may share different information about themselves in different contexts. (Para. 5)</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句中包含一个定语从句“</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where people may... contexts”</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，这个从句是对</a:t>
            </a: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group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的补充说明。</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1" u="none" strike="noStrike" kern="1200" cap="none" spc="0" normalizeH="0" baseline="0" noProof="0" dirty="0">
                <a:ln>
                  <a:noFill/>
                </a:ln>
                <a:solidFill>
                  <a:schemeClr val="bg1">
                    <a:lumMod val="65000"/>
                  </a:schemeClr>
                </a:solidFill>
                <a:effectLst/>
                <a:uLnTx/>
                <a:uFillTx/>
                <a:latin typeface="+mn-lt"/>
                <a:ea typeface="+mn-ea"/>
                <a:cs typeface="+mn-cs"/>
              </a:rPr>
              <a:t>compared to offline interactions </a:t>
            </a:r>
            <a:r>
              <a:rPr kumimoji="0" lang="zh-CN" altLang="en-US" sz="2000" b="1" i="1" u="none" strike="noStrike" kern="1200" cap="none" spc="0" normalizeH="0" baseline="0" noProof="0" dirty="0">
                <a:ln>
                  <a:noFill/>
                </a:ln>
                <a:solidFill>
                  <a:schemeClr val="bg1">
                    <a:lumMod val="65000"/>
                  </a:schemeClr>
                </a:solidFill>
                <a:effectLst/>
                <a:uLnTx/>
                <a:uFillTx/>
                <a:latin typeface="+mn-lt"/>
                <a:ea typeface="+mn-ea"/>
                <a:cs typeface="+mn-cs"/>
              </a:rPr>
              <a:t>是一个插入语，作整个句子的状语，意思是“（脸书）与线下互动交流相比”。</a:t>
            </a:r>
          </a:p>
        </p:txBody>
      </p:sp>
      <p:pic>
        <p:nvPicPr>
          <p:cNvPr id="47108" name="图片 9" descr="QQ截图20170628210615.png"/>
          <p:cNvPicPr>
            <a:picLocks noChangeAspect="1"/>
          </p:cNvPicPr>
          <p:nvPr/>
        </p:nvPicPr>
        <p:blipFill>
          <a:blip r:embed="rId3" cstate="print"/>
          <a:stretch>
            <a:fillRect/>
          </a:stretch>
        </p:blipFill>
        <p:spPr>
          <a:xfrm>
            <a:off x="565150" y="1547813"/>
            <a:ext cx="419100" cy="409575"/>
          </a:xfrm>
          <a:prstGeom prst="rect">
            <a:avLst/>
          </a:prstGeom>
          <a:noFill/>
          <a:ln w="9525">
            <a:noFill/>
          </a:ln>
        </p:spPr>
      </p:pic>
    </p:spTree>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图片 12" descr="QQ截图20170701095429.png"/>
          <p:cNvPicPr>
            <a:picLocks noChangeAspect="1"/>
          </p:cNvPicPr>
          <p:nvPr/>
        </p:nvPicPr>
        <p:blipFill>
          <a:blip r:embed="rId3" cstate="print"/>
          <a:stretch>
            <a:fillRect/>
          </a:stretch>
        </p:blipFill>
        <p:spPr>
          <a:xfrm>
            <a:off x="254000" y="2728913"/>
            <a:ext cx="11607800" cy="2757487"/>
          </a:xfrm>
          <a:prstGeom prst="rect">
            <a:avLst/>
          </a:prstGeom>
          <a:noFill/>
          <a:ln w="9525">
            <a:noFill/>
          </a:ln>
        </p:spPr>
      </p:pic>
      <p:pic>
        <p:nvPicPr>
          <p:cNvPr id="48131" name="Picture 2"/>
          <p:cNvPicPr>
            <a:picLocks noChangeAspect="1"/>
          </p:cNvPicPr>
          <p:nvPr/>
        </p:nvPicPr>
        <p:blipFill>
          <a:blip r:embed="rId4" cstate="print"/>
          <a:stretch>
            <a:fillRect/>
          </a:stretch>
        </p:blipFill>
        <p:spPr>
          <a:xfrm>
            <a:off x="531813" y="442913"/>
            <a:ext cx="2646362" cy="488950"/>
          </a:xfrm>
          <a:prstGeom prst="rect">
            <a:avLst/>
          </a:prstGeom>
          <a:noFill/>
          <a:ln w="9525">
            <a:noFill/>
          </a:ln>
        </p:spPr>
      </p:pic>
      <p:sp>
        <p:nvSpPr>
          <p:cNvPr id="3" name="矩形 2"/>
          <p:cNvSpPr/>
          <p:nvPr/>
        </p:nvSpPr>
        <p:spPr>
          <a:xfrm>
            <a:off x="1500188" y="1647825"/>
            <a:ext cx="5561013"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Read Text A and complete the following table.</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48133" name="组合 7"/>
          <p:cNvGrpSpPr/>
          <p:nvPr/>
        </p:nvGrpSpPr>
        <p:grpSpPr>
          <a:xfrm>
            <a:off x="774700" y="1357313"/>
            <a:ext cx="963613" cy="900112"/>
            <a:chOff x="953972" y="653411"/>
            <a:chExt cx="964287" cy="900000"/>
          </a:xfrm>
        </p:grpSpPr>
        <p:sp>
          <p:nvSpPr>
            <p:cNvPr id="5" name="MH_Other_1"/>
            <p:cNvSpPr>
              <a:spLocks noChangeAspect="1"/>
            </p:cNvSpPr>
            <p:nvPr>
              <p:custDataLst>
                <p:tags r:id="rId1"/>
              </p:custDataLst>
            </p:nvPr>
          </p:nvSpPr>
          <p:spPr>
            <a:xfrm rot="16200000">
              <a:off x="986116" y="621268"/>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rgbClr val="E0593C"/>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48138" name="TextBox 5"/>
            <p:cNvSpPr txBox="1"/>
            <p:nvPr/>
          </p:nvSpPr>
          <p:spPr>
            <a:xfrm>
              <a:off x="1219202" y="842678"/>
              <a:ext cx="439271" cy="523220"/>
            </a:xfrm>
            <a:prstGeom prst="rect">
              <a:avLst/>
            </a:prstGeom>
            <a:noFill/>
            <a:ln w="9525">
              <a:noFill/>
            </a:ln>
          </p:spPr>
          <p:txBody>
            <a:bodyPr>
              <a:spAutoFit/>
            </a:bodyPr>
            <a:lstStyle/>
            <a:p>
              <a:pPr eaLnBrk="1" hangingPunct="1"/>
              <a:r>
                <a:rPr lang="en-US" altLang="zh-CN" sz="2800" b="1" dirty="0">
                  <a:solidFill>
                    <a:schemeClr val="bg1"/>
                  </a:solidFill>
                  <a:latin typeface="微软雅黑" panose="020B0503020204020204" pitchFamily="34" charset="-122"/>
                  <a:ea typeface="微软雅黑" panose="020B0503020204020204" pitchFamily="34" charset="-122"/>
                </a:rPr>
                <a:t>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17" name="矩形 16"/>
          <p:cNvSpPr/>
          <p:nvPr/>
        </p:nvSpPr>
        <p:spPr>
          <a:xfrm>
            <a:off x="1793875" y="3479800"/>
            <a:ext cx="9845675" cy="646113"/>
          </a:xfrm>
          <a:prstGeom prst="rect">
            <a:avLst/>
          </a:prstGeom>
          <a:noFill/>
          <a:ln w="9525">
            <a:noFill/>
          </a:ln>
        </p:spPr>
        <p:txBody>
          <a:bodyPr>
            <a:spAutoFit/>
          </a:bodyPr>
          <a:lstStyle/>
          <a:p>
            <a:pPr eaLnBrk="1" hangingPunct="1"/>
            <a:r>
              <a:rPr lang="en-US" altLang="zh-CN" b="1" i="1" dirty="0">
                <a:solidFill>
                  <a:srgbClr val="FF0000"/>
                </a:solidFill>
                <a:latin typeface="Calibri" panose="020F0502020204030204" pitchFamily="34" charset="0"/>
              </a:rPr>
              <a:t>Facebook messaging one friend and writing in pencil to another may be more similar ways of communicating and expressing herself than she thought.</a:t>
            </a:r>
            <a:endParaRPr lang="zh-CN" altLang="en-US" b="1" i="1" dirty="0">
              <a:solidFill>
                <a:srgbClr val="FF0000"/>
              </a:solidFill>
              <a:latin typeface="Calibri" panose="020F0502020204030204" pitchFamily="34" charset="0"/>
            </a:endParaRPr>
          </a:p>
        </p:txBody>
      </p:sp>
      <p:sp>
        <p:nvSpPr>
          <p:cNvPr id="19" name="矩形 18"/>
          <p:cNvSpPr/>
          <p:nvPr/>
        </p:nvSpPr>
        <p:spPr>
          <a:xfrm>
            <a:off x="1793875" y="4316413"/>
            <a:ext cx="9721850" cy="368300"/>
          </a:xfrm>
          <a:prstGeom prst="rect">
            <a:avLst/>
          </a:prstGeom>
          <a:noFill/>
          <a:ln w="9525">
            <a:noFill/>
          </a:ln>
        </p:spPr>
        <p:txBody>
          <a:bodyPr>
            <a:spAutoFit/>
          </a:bodyPr>
          <a:lstStyle/>
          <a:p>
            <a:pPr eaLnBrk="1" hangingPunct="1"/>
            <a:r>
              <a:rPr lang="en-US" altLang="zh-CN" b="1" i="1" dirty="0">
                <a:solidFill>
                  <a:srgbClr val="FF0000"/>
                </a:solidFill>
                <a:latin typeface="Calibri" panose="020F0502020204030204" pitchFamily="34" charset="0"/>
              </a:rPr>
              <a:t>The distinction between online and offline may be less relevant than it seems. </a:t>
            </a:r>
            <a:endParaRPr lang="zh-CN" altLang="en-US" b="1" i="1" dirty="0">
              <a:solidFill>
                <a:srgbClr val="FF0000"/>
              </a:solidFill>
              <a:latin typeface="Calibri" panose="020F0502020204030204" pitchFamily="34" charset="0"/>
            </a:endParaRPr>
          </a:p>
        </p:txBody>
      </p:sp>
      <p:sp>
        <p:nvSpPr>
          <p:cNvPr id="20" name="矩形 19"/>
          <p:cNvSpPr/>
          <p:nvPr/>
        </p:nvSpPr>
        <p:spPr>
          <a:xfrm>
            <a:off x="1793875" y="4811713"/>
            <a:ext cx="9759950" cy="646112"/>
          </a:xfrm>
          <a:prstGeom prst="rect">
            <a:avLst/>
          </a:prstGeom>
          <a:noFill/>
          <a:ln w="9525">
            <a:noFill/>
          </a:ln>
        </p:spPr>
        <p:txBody>
          <a:bodyPr>
            <a:spAutoFit/>
          </a:bodyPr>
          <a:lstStyle/>
          <a:p>
            <a:pPr eaLnBrk="1" hangingPunct="1"/>
            <a:r>
              <a:rPr lang="en-US" altLang="zh-CN" b="1" i="1" dirty="0">
                <a:solidFill>
                  <a:srgbClr val="FF0000"/>
                </a:solidFill>
                <a:latin typeface="Calibri" panose="020F0502020204030204" pitchFamily="34" charset="0"/>
              </a:rPr>
              <a:t>Facebook flattens a network into a similar group, where people may share different information about themselves in different contexts. </a:t>
            </a:r>
            <a:endParaRPr lang="zh-CN" altLang="en-US" b="1" i="1" dirty="0">
              <a:solidFill>
                <a:srgbClr val="FF0000"/>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00188" y="1219200"/>
            <a:ext cx="8170863"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Answer the following questions and then discuss with your partners.</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3" name="组合 7"/>
          <p:cNvGrpSpPr/>
          <p:nvPr/>
        </p:nvGrpSpPr>
        <p:grpSpPr>
          <a:xfrm>
            <a:off x="774672" y="928404"/>
            <a:ext cx="964287" cy="900000"/>
            <a:chOff x="953972" y="653411"/>
            <a:chExt cx="964287" cy="900000"/>
          </a:xfrm>
          <a:solidFill>
            <a:srgbClr val="0495EE"/>
          </a:solidFill>
        </p:grpSpPr>
        <p:sp>
          <p:nvSpPr>
            <p:cNvPr id="4" name="MH_Other_1"/>
            <p:cNvSpPr>
              <a:spLocks noChangeAspect="1"/>
            </p:cNvSpPr>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5" name="TextBox 4"/>
            <p:cNvSpPr txBox="1"/>
            <p:nvPr/>
          </p:nvSpPr>
          <p:spPr>
            <a:xfrm>
              <a:off x="1219202" y="842678"/>
              <a:ext cx="439271" cy="52322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2</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sp>
        <p:nvSpPr>
          <p:cNvPr id="6" name="矩形 5"/>
          <p:cNvSpPr/>
          <p:nvPr/>
        </p:nvSpPr>
        <p:spPr>
          <a:xfrm>
            <a:off x="339725" y="2108200"/>
            <a:ext cx="11641138" cy="2449513"/>
          </a:xfrm>
          <a:prstGeom prst="rect">
            <a:avLst/>
          </a:prstGeom>
        </p:spPr>
        <p:txBody>
          <a:bodyPr>
            <a:spAutoFit/>
          </a:bodyPr>
          <a:lstStyle/>
          <a:p>
            <a:pPr marL="457200" marR="0" lvl="0" indent="-457200" algn="l" defTabSz="914400" rtl="0" eaLnBrk="1" fontAlgn="auto" latinLnBrk="0" hangingPunct="1">
              <a:lnSpc>
                <a:spcPct val="130000"/>
              </a:lnSpc>
              <a:spcBef>
                <a:spcPts val="0"/>
              </a:spcBef>
              <a:spcAft>
                <a:spcPts val="0"/>
              </a:spcAft>
              <a:buClrTx/>
              <a:buSzTx/>
              <a:buFontTx/>
              <a:buAutoNum type="arabicPeriod"/>
              <a:defRPr/>
            </a:pPr>
            <a:r>
              <a:rPr kumimoji="0" lang="en-US" altLang="zh-CN" sz="24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Why did </a:t>
            </a:r>
            <a:r>
              <a:rPr kumimoji="0" lang="en-US" altLang="zh-CN" sz="2400" b="0" i="0" u="none" strike="noStrike" kern="1200" cap="none" spc="0" normalizeH="0" baseline="0" noProof="0" dirty="0" err="1">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Tanji</a:t>
            </a:r>
            <a:r>
              <a:rPr kumimoji="0" lang="en-US" altLang="zh-CN" sz="24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Hollander start the research?</a:t>
            </a:r>
          </a:p>
          <a:p>
            <a:pPr marL="457200" marR="0" lvl="0" indent="-457200" algn="l" defTabSz="914400" rtl="0" eaLnBrk="1" fontAlgn="auto" latinLnBrk="0" hangingPunct="1">
              <a:lnSpc>
                <a:spcPct val="130000"/>
              </a:lnSpc>
              <a:spcBef>
                <a:spcPts val="0"/>
              </a:spcBef>
              <a:spcAft>
                <a:spcPts val="0"/>
              </a:spcAft>
              <a:buClrTx/>
              <a:buSzTx/>
              <a:buFontTx/>
              <a:buAutoNum type="arabicPeriod"/>
              <a:defRPr/>
            </a:pPr>
            <a:endParaRPr kumimoji="0" lang="en-US" altLang="zh-CN" sz="24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30000"/>
              </a:lnSpc>
              <a:spcBef>
                <a:spcPts val="0"/>
              </a:spcBef>
              <a:spcAft>
                <a:spcPts val="0"/>
              </a:spcAft>
              <a:buClrTx/>
              <a:buSzTx/>
              <a:buFontTx/>
              <a:buAutoNum type="arabicPeriod"/>
              <a:defRPr/>
            </a:pPr>
            <a:r>
              <a:rPr kumimoji="0" lang="en-US" altLang="zh-CN" sz="24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How did </a:t>
            </a:r>
            <a:r>
              <a:rPr kumimoji="0" lang="en-US" altLang="zh-CN" sz="2400" b="0" i="0" u="none" strike="noStrike" kern="1200" cap="none" spc="0" normalizeH="0" baseline="0" noProof="0" dirty="0" err="1">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Tanji</a:t>
            </a:r>
            <a:r>
              <a:rPr kumimoji="0" lang="en-US" altLang="zh-CN" sz="24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Hollander feel when she stayed in Amy </a:t>
            </a:r>
            <a:r>
              <a:rPr kumimoji="0" lang="en-US" altLang="zh-CN" sz="2400" b="0" i="0" u="none" strike="noStrike" kern="1200" cap="none" spc="0" normalizeH="0" baseline="0" noProof="0" dirty="0" err="1">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Munger’s</a:t>
            </a:r>
            <a:r>
              <a:rPr kumimoji="0" lang="en-US" altLang="zh-CN" sz="24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home?</a:t>
            </a:r>
          </a:p>
          <a:p>
            <a:pPr marL="457200" marR="0" lvl="0" indent="-457200" algn="l" defTabSz="914400" rtl="0" eaLnBrk="1" fontAlgn="auto" latinLnBrk="0" hangingPunct="1">
              <a:lnSpc>
                <a:spcPct val="130000"/>
              </a:lnSpc>
              <a:spcBef>
                <a:spcPts val="0"/>
              </a:spcBef>
              <a:spcAft>
                <a:spcPts val="0"/>
              </a:spcAft>
              <a:buClrTx/>
              <a:buSzTx/>
              <a:buFontTx/>
              <a:buAutoNum type="arabicPeriod"/>
              <a:defRPr/>
            </a:pPr>
            <a:endParaRPr kumimoji="0" lang="en-US" altLang="zh-CN" sz="24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30000"/>
              </a:lnSpc>
              <a:spcBef>
                <a:spcPts val="0"/>
              </a:spcBef>
              <a:spcAft>
                <a:spcPts val="0"/>
              </a:spcAft>
              <a:buClrTx/>
              <a:buSzTx/>
              <a:buFontTx/>
              <a:buAutoNum type="arabicPeriod"/>
              <a:defRPr/>
            </a:pPr>
            <a:r>
              <a:rPr kumimoji="0" lang="en-US" altLang="zh-CN" sz="24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What did </a:t>
            </a:r>
            <a:r>
              <a:rPr kumimoji="0" lang="en-US" altLang="zh-CN" sz="2400" b="0" i="0" u="none" strike="noStrike" kern="1200" cap="none" spc="0" normalizeH="0" baseline="0" noProof="0" dirty="0" err="1">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Tanji</a:t>
            </a:r>
            <a:r>
              <a:rPr kumimoji="0" lang="en-US" altLang="zh-CN" sz="24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Holland find when she visited these online friends?</a:t>
            </a:r>
          </a:p>
        </p:txBody>
      </p:sp>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23988" y="695325"/>
            <a:ext cx="5934075"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Please read the 5th paragraph aloud and recite it.</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3" name="组合 7"/>
          <p:cNvGrpSpPr/>
          <p:nvPr/>
        </p:nvGrpSpPr>
        <p:grpSpPr>
          <a:xfrm>
            <a:off x="698472" y="404529"/>
            <a:ext cx="964287" cy="900000"/>
            <a:chOff x="953972" y="653411"/>
            <a:chExt cx="964287" cy="900000"/>
          </a:xfrm>
          <a:solidFill>
            <a:srgbClr val="0495EE"/>
          </a:solidFill>
        </p:grpSpPr>
        <p:sp>
          <p:nvSpPr>
            <p:cNvPr id="4" name="MH_Other_1"/>
            <p:cNvSpPr>
              <a:spLocks noChangeAspect="1"/>
            </p:cNvSpPr>
            <p:nvPr/>
          </p:nvSpPr>
          <p:spPr>
            <a:xfrm rot="16200000">
              <a:off x="986116" y="621267"/>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5" name="TextBox 4"/>
            <p:cNvSpPr txBox="1"/>
            <p:nvPr/>
          </p:nvSpPr>
          <p:spPr>
            <a:xfrm>
              <a:off x="1219202" y="842678"/>
              <a:ext cx="439271" cy="52322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3</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pic>
        <p:nvPicPr>
          <p:cNvPr id="50180" name="图片 8" descr="QQ截图20170701095429.png"/>
          <p:cNvPicPr>
            <a:picLocks noChangeAspect="1"/>
          </p:cNvPicPr>
          <p:nvPr/>
        </p:nvPicPr>
        <p:blipFill>
          <a:blip r:embed="rId2" cstate="print"/>
          <a:stretch>
            <a:fillRect/>
          </a:stretch>
        </p:blipFill>
        <p:spPr>
          <a:xfrm>
            <a:off x="0" y="1820863"/>
            <a:ext cx="12192000" cy="3216275"/>
          </a:xfrm>
          <a:prstGeom prst="rect">
            <a:avLst/>
          </a:prstGeom>
          <a:noFill/>
          <a:ln w="9525">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00188" y="811213"/>
            <a:ext cx="9499600"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Fill in the blanks with the words given below. Change the form where necessary.</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51203" name="组合 7"/>
          <p:cNvGrpSpPr/>
          <p:nvPr/>
        </p:nvGrpSpPr>
        <p:grpSpPr>
          <a:xfrm>
            <a:off x="774700" y="520700"/>
            <a:ext cx="963613" cy="900113"/>
            <a:chOff x="953972" y="653411"/>
            <a:chExt cx="964287" cy="900000"/>
          </a:xfrm>
        </p:grpSpPr>
        <p:sp>
          <p:nvSpPr>
            <p:cNvPr id="4" name="MH_Other_1"/>
            <p:cNvSpPr>
              <a:spLocks noChangeAspect="1"/>
            </p:cNvSpPr>
            <p:nvPr>
              <p:custDataLst>
                <p:tags r:id="rId1"/>
              </p:custDataLst>
            </p:nvPr>
          </p:nvSpPr>
          <p:spPr>
            <a:xfrm rot="16200000">
              <a:off x="986115" y="621269"/>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51215" name="TextBox 4"/>
            <p:cNvSpPr txBox="1"/>
            <p:nvPr/>
          </p:nvSpPr>
          <p:spPr>
            <a:xfrm>
              <a:off x="1219202" y="842678"/>
              <a:ext cx="439271" cy="523220"/>
            </a:xfrm>
            <a:prstGeom prst="rect">
              <a:avLst/>
            </a:prstGeom>
            <a:noFill/>
            <a:ln w="9525">
              <a:noFill/>
            </a:ln>
          </p:spPr>
          <p:txBody>
            <a:bodyPr>
              <a:spAutoFit/>
            </a:bodyPr>
            <a:lstStyle/>
            <a:p>
              <a:pPr eaLnBrk="1" hangingPunct="1"/>
              <a:r>
                <a:rPr lang="en-US" altLang="zh-CN" sz="2800" b="1" dirty="0">
                  <a:solidFill>
                    <a:schemeClr val="bg1"/>
                  </a:solidFill>
                  <a:latin typeface="微软雅黑" panose="020B0503020204020204" pitchFamily="34" charset="-122"/>
                  <a:ea typeface="微软雅黑" panose="020B0503020204020204" pitchFamily="34" charset="-122"/>
                </a:rPr>
                <a:t>4</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7" name="矩形 6"/>
          <p:cNvSpPr/>
          <p:nvPr/>
        </p:nvSpPr>
        <p:spPr>
          <a:xfrm>
            <a:off x="1495425" y="2836863"/>
            <a:ext cx="10109200" cy="3292475"/>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1    We__________ the cost to be five thousand dollars.</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2   There is no generally accepted_________ of success.</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3   They can_____________ with each other even when they strongly disagree.</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4   I asked his name, but he didn’t_________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5   His ___________career spanned 16 years.</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6   I tried </a:t>
            </a:r>
            <a:r>
              <a:rPr kumimoji="0" lang="en-US" altLang="zh-CN" sz="2000" b="0" i="0" u="none" strike="noStrike" kern="1200" cap="none" spc="0" normalizeH="0" baseline="0" noProof="0" dirty="0" err="1">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googling</a:t>
            </a: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but couldn’t find any_________ information.</a:t>
            </a:r>
          </a:p>
          <a:p>
            <a:pPr marL="457200" marR="0" lvl="0" indent="-457200" algn="l" defTabSz="914400" rtl="0" eaLnBrk="1" fontAlgn="auto" latinLnBrk="0" hangingPunct="1">
              <a:lnSpc>
                <a:spcPct val="130000"/>
              </a:lnSpc>
              <a:spcBef>
                <a:spcPts val="0"/>
              </a:spcBef>
              <a:spcAft>
                <a:spcPts val="0"/>
              </a:spcAft>
              <a:buClrTx/>
              <a:buSzTx/>
              <a:buFontTx/>
              <a:buAutoNum type="arabicPlain" startAt="7"/>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Have you kept in  _________ with any of your friends from college?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8   How does your new house__________ to your old one?</a:t>
            </a:r>
            <a:endPar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p:txBody>
      </p:sp>
      <p:sp>
        <p:nvSpPr>
          <p:cNvPr id="8" name="矩形 7"/>
          <p:cNvSpPr/>
          <p:nvPr/>
        </p:nvSpPr>
        <p:spPr>
          <a:xfrm>
            <a:off x="2335213" y="4418013"/>
            <a:ext cx="2122487" cy="461962"/>
          </a:xfrm>
          <a:prstGeom prst="rect">
            <a:avLst/>
          </a:prstGeom>
          <a:noFill/>
          <a:ln w="9525">
            <a:noFill/>
          </a:ln>
        </p:spPr>
        <p:txBody>
          <a:bodyPr>
            <a:spAutoFit/>
          </a:bodyPr>
          <a:lstStyle/>
          <a:p>
            <a:pPr eaLnBrk="1" hangingPunct="1"/>
            <a:r>
              <a:rPr lang="en-US" altLang="zh-CN" sz="2400" b="1" i="1" dirty="0">
                <a:solidFill>
                  <a:srgbClr val="FF0000"/>
                </a:solidFill>
                <a:latin typeface="Calibri" panose="020F0502020204030204" pitchFamily="34" charset="0"/>
              </a:rPr>
              <a:t> professional	</a:t>
            </a:r>
            <a:endParaRPr lang="zh-CN" altLang="en-US" sz="2400" b="1" i="1" dirty="0">
              <a:solidFill>
                <a:srgbClr val="FF0000"/>
              </a:solidFill>
              <a:latin typeface="Calibri" panose="020F0502020204030204" pitchFamily="34" charset="0"/>
            </a:endParaRPr>
          </a:p>
        </p:txBody>
      </p:sp>
      <p:sp>
        <p:nvSpPr>
          <p:cNvPr id="9" name="矩形 8"/>
          <p:cNvSpPr/>
          <p:nvPr/>
        </p:nvSpPr>
        <p:spPr>
          <a:xfrm>
            <a:off x="2593975" y="2865438"/>
            <a:ext cx="1838325" cy="461962"/>
          </a:xfrm>
          <a:prstGeom prst="rect">
            <a:avLst/>
          </a:prstGeom>
          <a:noFill/>
          <a:ln w="9525">
            <a:noFill/>
          </a:ln>
        </p:spPr>
        <p:txBody>
          <a:bodyPr>
            <a:spAutoFit/>
          </a:bodyPr>
          <a:lstStyle/>
          <a:p>
            <a:pPr eaLnBrk="1" hangingPunct="1"/>
            <a:r>
              <a:rPr lang="en-US" altLang="zh-CN" sz="2400" b="1" i="1" dirty="0">
                <a:solidFill>
                  <a:srgbClr val="FF0000"/>
                </a:solidFill>
                <a:latin typeface="Calibri" panose="020F0502020204030204" pitchFamily="34" charset="0"/>
              </a:rPr>
              <a:t>estimate</a:t>
            </a:r>
            <a:endParaRPr lang="zh-CN" altLang="en-US" sz="2400" b="1" i="1" dirty="0">
              <a:solidFill>
                <a:srgbClr val="FF0000"/>
              </a:solidFill>
              <a:latin typeface="Calibri" panose="020F0502020204030204" pitchFamily="34" charset="0"/>
            </a:endParaRPr>
          </a:p>
        </p:txBody>
      </p:sp>
      <p:sp>
        <p:nvSpPr>
          <p:cNvPr id="10" name="矩形 9"/>
          <p:cNvSpPr/>
          <p:nvPr/>
        </p:nvSpPr>
        <p:spPr>
          <a:xfrm>
            <a:off x="3094038" y="3656013"/>
            <a:ext cx="2252662" cy="461962"/>
          </a:xfrm>
          <a:prstGeom prst="rect">
            <a:avLst/>
          </a:prstGeom>
          <a:noFill/>
          <a:ln w="9525">
            <a:noFill/>
          </a:ln>
        </p:spPr>
        <p:txBody>
          <a:bodyPr>
            <a:spAutoFit/>
          </a:bodyPr>
          <a:lstStyle/>
          <a:p>
            <a:pPr eaLnBrk="1" hangingPunct="1"/>
            <a:r>
              <a:rPr lang="en-US" altLang="zh-CN" sz="2400" b="1" i="1" dirty="0">
                <a:solidFill>
                  <a:srgbClr val="FF0000"/>
                </a:solidFill>
                <a:latin typeface="Calibri" panose="020F0502020204030204" pitchFamily="34" charset="0"/>
              </a:rPr>
              <a:t> communicate</a:t>
            </a:r>
            <a:endParaRPr lang="zh-CN" altLang="en-US" sz="2400" b="1" i="1" dirty="0">
              <a:solidFill>
                <a:srgbClr val="FF0000"/>
              </a:solidFill>
              <a:latin typeface="Calibri" panose="020F0502020204030204" pitchFamily="34" charset="0"/>
            </a:endParaRPr>
          </a:p>
        </p:txBody>
      </p:sp>
      <p:sp>
        <p:nvSpPr>
          <p:cNvPr id="11" name="矩形 10"/>
          <p:cNvSpPr/>
          <p:nvPr/>
        </p:nvSpPr>
        <p:spPr>
          <a:xfrm>
            <a:off x="5632450" y="3249613"/>
            <a:ext cx="1866900" cy="831850"/>
          </a:xfrm>
          <a:prstGeom prst="rect">
            <a:avLst/>
          </a:prstGeom>
          <a:noFill/>
          <a:ln w="9525">
            <a:noFill/>
          </a:ln>
        </p:spPr>
        <p:txBody>
          <a:bodyPr>
            <a:spAutoFit/>
          </a:bodyPr>
          <a:lstStyle/>
          <a:p>
            <a:pPr eaLnBrk="1" hangingPunct="1"/>
            <a:r>
              <a:rPr lang="en-US" altLang="zh-CN" sz="2400" b="1" i="1" dirty="0">
                <a:solidFill>
                  <a:srgbClr val="FF0000"/>
                </a:solidFill>
                <a:latin typeface="Calibri" panose="020F0502020204030204" pitchFamily="34" charset="0"/>
              </a:rPr>
              <a:t> definition	</a:t>
            </a:r>
            <a:endParaRPr lang="zh-CN" altLang="en-US" sz="2400" b="1" i="1" dirty="0">
              <a:solidFill>
                <a:srgbClr val="FF0000"/>
              </a:solidFill>
              <a:latin typeface="Calibri" panose="020F0502020204030204" pitchFamily="34" charset="0"/>
            </a:endParaRPr>
          </a:p>
        </p:txBody>
      </p:sp>
      <p:sp>
        <p:nvSpPr>
          <p:cNvPr id="12" name="矩形 11"/>
          <p:cNvSpPr/>
          <p:nvPr/>
        </p:nvSpPr>
        <p:spPr>
          <a:xfrm>
            <a:off x="5602288" y="4841875"/>
            <a:ext cx="3848100" cy="461963"/>
          </a:xfrm>
          <a:prstGeom prst="rect">
            <a:avLst/>
          </a:prstGeom>
          <a:noFill/>
          <a:ln w="9525">
            <a:noFill/>
          </a:ln>
        </p:spPr>
        <p:txBody>
          <a:bodyPr>
            <a:spAutoFit/>
          </a:bodyPr>
          <a:lstStyle/>
          <a:p>
            <a:pPr eaLnBrk="1" hangingPunct="1"/>
            <a:r>
              <a:rPr lang="en-US" altLang="zh-CN" sz="2400" b="1" i="1" dirty="0">
                <a:solidFill>
                  <a:srgbClr val="FF0000"/>
                </a:solidFill>
                <a:latin typeface="Calibri" panose="020F0502020204030204" pitchFamily="34" charset="0"/>
              </a:rPr>
              <a:t> 	relevant</a:t>
            </a:r>
            <a:endParaRPr lang="zh-CN" altLang="en-US" sz="2400" b="1" i="1" dirty="0">
              <a:solidFill>
                <a:srgbClr val="FF0000"/>
              </a:solidFill>
              <a:latin typeface="Calibri" panose="020F0502020204030204" pitchFamily="34" charset="0"/>
            </a:endParaRPr>
          </a:p>
        </p:txBody>
      </p:sp>
      <p:sp>
        <p:nvSpPr>
          <p:cNvPr id="13" name="矩形 12"/>
          <p:cNvSpPr/>
          <p:nvPr/>
        </p:nvSpPr>
        <p:spPr>
          <a:xfrm>
            <a:off x="5813425" y="4021138"/>
            <a:ext cx="1774825" cy="461962"/>
          </a:xfrm>
          <a:prstGeom prst="rect">
            <a:avLst/>
          </a:prstGeom>
          <a:noFill/>
          <a:ln w="9525">
            <a:noFill/>
          </a:ln>
        </p:spPr>
        <p:txBody>
          <a:bodyPr>
            <a:spAutoFit/>
          </a:bodyPr>
          <a:lstStyle/>
          <a:p>
            <a:pPr eaLnBrk="1" hangingPunct="1"/>
            <a:r>
              <a:rPr lang="en-US" altLang="zh-CN" sz="2400" b="1" i="1" dirty="0">
                <a:solidFill>
                  <a:srgbClr val="FF0000"/>
                </a:solidFill>
                <a:latin typeface="Calibri" panose="020F0502020204030204" pitchFamily="34" charset="0"/>
              </a:rPr>
              <a:t>respond</a:t>
            </a:r>
            <a:endParaRPr lang="zh-CN" altLang="en-US" sz="2400" b="1" i="1" dirty="0">
              <a:solidFill>
                <a:srgbClr val="FF0000"/>
              </a:solidFill>
              <a:latin typeface="Calibri" panose="020F0502020204030204" pitchFamily="34" charset="0"/>
            </a:endParaRPr>
          </a:p>
        </p:txBody>
      </p:sp>
      <p:sp>
        <p:nvSpPr>
          <p:cNvPr id="14" name="矩形 13"/>
          <p:cNvSpPr/>
          <p:nvPr/>
        </p:nvSpPr>
        <p:spPr>
          <a:xfrm>
            <a:off x="4346575" y="5200650"/>
            <a:ext cx="1662113" cy="461963"/>
          </a:xfrm>
          <a:prstGeom prst="rect">
            <a:avLst/>
          </a:prstGeom>
          <a:noFill/>
          <a:ln w="9525">
            <a:noFill/>
          </a:ln>
        </p:spPr>
        <p:txBody>
          <a:bodyPr>
            <a:spAutoFit/>
          </a:bodyPr>
          <a:lstStyle/>
          <a:p>
            <a:pPr eaLnBrk="1" hangingPunct="1"/>
            <a:r>
              <a:rPr lang="en-US" altLang="zh-CN" sz="2400" b="1" i="1" dirty="0">
                <a:solidFill>
                  <a:srgbClr val="FF0000"/>
                </a:solidFill>
                <a:latin typeface="Calibri" panose="020F0502020204030204" pitchFamily="34" charset="0"/>
              </a:rPr>
              <a:t>contact</a:t>
            </a:r>
            <a:endParaRPr lang="zh-CN" altLang="en-US" sz="2400" b="1" i="1" dirty="0">
              <a:solidFill>
                <a:srgbClr val="FF0000"/>
              </a:solidFill>
              <a:latin typeface="Calibri" panose="020F0502020204030204" pitchFamily="34" charset="0"/>
            </a:endParaRPr>
          </a:p>
        </p:txBody>
      </p:sp>
      <p:sp>
        <p:nvSpPr>
          <p:cNvPr id="15" name="矩形 14"/>
          <p:cNvSpPr/>
          <p:nvPr/>
        </p:nvSpPr>
        <p:spPr>
          <a:xfrm>
            <a:off x="5178425" y="5592763"/>
            <a:ext cx="1679575" cy="461962"/>
          </a:xfrm>
          <a:prstGeom prst="rect">
            <a:avLst/>
          </a:prstGeom>
          <a:noFill/>
          <a:ln w="9525">
            <a:noFill/>
          </a:ln>
        </p:spPr>
        <p:txBody>
          <a:bodyPr>
            <a:spAutoFit/>
          </a:bodyPr>
          <a:lstStyle/>
          <a:p>
            <a:pPr eaLnBrk="1" hangingPunct="1"/>
            <a:r>
              <a:rPr lang="en-US" altLang="zh-CN" sz="2400" b="1" i="1" dirty="0">
                <a:solidFill>
                  <a:srgbClr val="FF0000"/>
                </a:solidFill>
                <a:latin typeface="Calibri" panose="020F0502020204030204" pitchFamily="34" charset="0"/>
              </a:rPr>
              <a:t>compare</a:t>
            </a:r>
            <a:endParaRPr lang="zh-CN" altLang="en-US" sz="2400" b="1" i="1" dirty="0">
              <a:solidFill>
                <a:srgbClr val="FF0000"/>
              </a:solidFill>
              <a:latin typeface="Calibri" panose="020F0502020204030204" pitchFamily="34" charset="0"/>
            </a:endParaRPr>
          </a:p>
        </p:txBody>
      </p:sp>
      <p:pic>
        <p:nvPicPr>
          <p:cNvPr id="51213" name="图片 2"/>
          <p:cNvPicPr>
            <a:picLocks noChangeAspect="1"/>
          </p:cNvPicPr>
          <p:nvPr/>
        </p:nvPicPr>
        <p:blipFill>
          <a:blip r:embed="rId3" cstate="print"/>
          <a:stretch>
            <a:fillRect/>
          </a:stretch>
        </p:blipFill>
        <p:spPr>
          <a:xfrm>
            <a:off x="1495425" y="1470025"/>
            <a:ext cx="9705975" cy="1152525"/>
          </a:xfrm>
          <a:prstGeom prst="rect">
            <a:avLst/>
          </a:prstGeom>
          <a:noFill/>
          <a:ln w="9525">
            <a:noFill/>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2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图片 26" descr="QQ截图20170701095429.png"/>
          <p:cNvPicPr>
            <a:picLocks noChangeAspect="1"/>
          </p:cNvPicPr>
          <p:nvPr/>
        </p:nvPicPr>
        <p:blipFill>
          <a:blip r:embed="rId3" cstate="print"/>
          <a:stretch>
            <a:fillRect/>
          </a:stretch>
        </p:blipFill>
        <p:spPr>
          <a:xfrm>
            <a:off x="901700" y="1533525"/>
            <a:ext cx="10464800" cy="4814888"/>
          </a:xfrm>
          <a:prstGeom prst="rect">
            <a:avLst/>
          </a:prstGeom>
          <a:noFill/>
          <a:ln w="9525">
            <a:noFill/>
          </a:ln>
        </p:spPr>
      </p:pic>
      <p:sp>
        <p:nvSpPr>
          <p:cNvPr id="2" name="矩形 1"/>
          <p:cNvSpPr/>
          <p:nvPr/>
        </p:nvSpPr>
        <p:spPr>
          <a:xfrm>
            <a:off x="1500188" y="811213"/>
            <a:ext cx="10463213" cy="64611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Add -able, -(e)n or -like to the following words to form new words and give the corresponding  Chinese meanings of the new words.</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52228" name="组合 7"/>
          <p:cNvGrpSpPr/>
          <p:nvPr/>
        </p:nvGrpSpPr>
        <p:grpSpPr>
          <a:xfrm>
            <a:off x="774700" y="520700"/>
            <a:ext cx="963613" cy="900113"/>
            <a:chOff x="953972" y="653411"/>
            <a:chExt cx="964287" cy="900000"/>
          </a:xfrm>
        </p:grpSpPr>
        <p:sp>
          <p:nvSpPr>
            <p:cNvPr id="4" name="MH_Other_1"/>
            <p:cNvSpPr>
              <a:spLocks noChangeAspect="1"/>
            </p:cNvSpPr>
            <p:nvPr>
              <p:custDataLst>
                <p:tags r:id="rId1"/>
              </p:custDataLst>
            </p:nvPr>
          </p:nvSpPr>
          <p:spPr>
            <a:xfrm rot="16200000">
              <a:off x="986115" y="621269"/>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52248" name="TextBox 4"/>
            <p:cNvSpPr txBox="1"/>
            <p:nvPr/>
          </p:nvSpPr>
          <p:spPr>
            <a:xfrm>
              <a:off x="1219202" y="842678"/>
              <a:ext cx="439271" cy="523220"/>
            </a:xfrm>
            <a:prstGeom prst="rect">
              <a:avLst/>
            </a:prstGeom>
            <a:noFill/>
            <a:ln w="9525">
              <a:noFill/>
            </a:ln>
          </p:spPr>
          <p:txBody>
            <a:bodyPr>
              <a:spAutoFit/>
            </a:bodyPr>
            <a:lstStyle/>
            <a:p>
              <a:pPr eaLnBrk="1" hangingPunct="1"/>
              <a:r>
                <a:rPr lang="en-US" altLang="zh-CN" sz="2800" b="1" dirty="0">
                  <a:solidFill>
                    <a:schemeClr val="bg1"/>
                  </a:solidFill>
                  <a:latin typeface="微软雅黑" panose="020B0503020204020204" pitchFamily="34" charset="-122"/>
                  <a:ea typeface="微软雅黑" panose="020B0503020204020204" pitchFamily="34" charset="-122"/>
                </a:rPr>
                <a:t>5</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8" name="矩形 7"/>
          <p:cNvSpPr/>
          <p:nvPr/>
        </p:nvSpPr>
        <p:spPr>
          <a:xfrm>
            <a:off x="6067425" y="2114550"/>
            <a:ext cx="1249363" cy="368300"/>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reasonable</a:t>
            </a:r>
            <a:endParaRPr kumimoji="0" lang="zh-CN" altLang="en-US" sz="2400" b="1"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9" name="矩形 8"/>
          <p:cNvSpPr/>
          <p:nvPr/>
        </p:nvSpPr>
        <p:spPr>
          <a:xfrm>
            <a:off x="8667750" y="2162175"/>
            <a:ext cx="1512888" cy="369888"/>
          </a:xfrm>
          <a:prstGeom prst="rect">
            <a:avLst/>
          </a:prstGeom>
        </p:spPr>
        <p:txBody>
          <a:bodyPr>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1" i="0" u="none" strike="noStrike" kern="0" cap="none" spc="0" normalizeH="0" baseline="0" noProof="0" dirty="0">
                <a:ln>
                  <a:noFill/>
                </a:ln>
                <a:solidFill>
                  <a:srgbClr val="FF0000"/>
                </a:solidFill>
                <a:effectLst/>
                <a:uLnTx/>
                <a:uFillTx/>
                <a:latin typeface="Times New Roman" panose="02020603050405020304"/>
                <a:ea typeface="+mn-ea"/>
                <a:cs typeface="Times New Roman" panose="02020603050405020304"/>
              </a:rPr>
              <a:t>合理的</a:t>
            </a:r>
            <a:endParaRPr kumimoji="0" lang="zh-CN" altLang="en-US" sz="1800" b="1"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10" name="矩形 9"/>
          <p:cNvSpPr/>
          <p:nvPr/>
        </p:nvSpPr>
        <p:spPr>
          <a:xfrm>
            <a:off x="6067425" y="2649538"/>
            <a:ext cx="1325563" cy="368300"/>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respectable</a:t>
            </a:r>
            <a:endParaRPr kumimoji="0" lang="zh-CN" altLang="en-US" sz="2400" b="1"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11" name="矩形 10"/>
          <p:cNvSpPr/>
          <p:nvPr/>
        </p:nvSpPr>
        <p:spPr>
          <a:xfrm>
            <a:off x="8682038" y="2638425"/>
            <a:ext cx="1638300" cy="369888"/>
          </a:xfrm>
          <a:prstGeom prst="rect">
            <a:avLst/>
          </a:prstGeom>
        </p:spPr>
        <p:txBody>
          <a:bodyPr>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1" i="0" u="none" strike="noStrike" kern="100" cap="none" spc="0" normalizeH="0" baseline="0" noProof="0" dirty="0">
                <a:ln>
                  <a:noFill/>
                </a:ln>
                <a:solidFill>
                  <a:srgbClr val="FF0000"/>
                </a:solidFill>
                <a:effectLst/>
                <a:uLnTx/>
                <a:uFillTx/>
                <a:latin typeface="+mn-lt"/>
                <a:ea typeface="+mn-ea"/>
                <a:cs typeface="Times New Roman" panose="02020603050405020304"/>
              </a:rPr>
              <a:t>值得尊敬的</a:t>
            </a:r>
          </a:p>
        </p:txBody>
      </p:sp>
      <p:sp>
        <p:nvSpPr>
          <p:cNvPr id="12" name="矩形 11"/>
          <p:cNvSpPr/>
          <p:nvPr/>
        </p:nvSpPr>
        <p:spPr>
          <a:xfrm>
            <a:off x="6067425" y="3105150"/>
            <a:ext cx="1312863" cy="369888"/>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fashionable</a:t>
            </a:r>
            <a:endParaRPr kumimoji="0" lang="zh-CN" altLang="en-US" sz="2400" b="1"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13" name="矩形 12"/>
          <p:cNvSpPr/>
          <p:nvPr/>
        </p:nvSpPr>
        <p:spPr>
          <a:xfrm>
            <a:off x="8675688" y="3113088"/>
            <a:ext cx="1524000" cy="369888"/>
          </a:xfrm>
          <a:prstGeom prst="rect">
            <a:avLst/>
          </a:prstGeom>
        </p:spPr>
        <p:txBody>
          <a:bodyPr>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1" i="0" u="none" strike="noStrike" kern="100" cap="none" spc="0" normalizeH="0" baseline="0" noProof="0" dirty="0">
                <a:ln>
                  <a:noFill/>
                </a:ln>
                <a:solidFill>
                  <a:srgbClr val="FF0000"/>
                </a:solidFill>
                <a:effectLst/>
                <a:uLnTx/>
                <a:uFillTx/>
                <a:latin typeface="+mn-lt"/>
                <a:ea typeface="+mn-ea"/>
                <a:cs typeface="Times New Roman" panose="02020603050405020304"/>
              </a:rPr>
              <a:t>时尚的</a:t>
            </a:r>
          </a:p>
        </p:txBody>
      </p:sp>
      <p:sp>
        <p:nvSpPr>
          <p:cNvPr id="14" name="矩形 13"/>
          <p:cNvSpPr/>
          <p:nvPr/>
        </p:nvSpPr>
        <p:spPr>
          <a:xfrm>
            <a:off x="6067425" y="3568700"/>
            <a:ext cx="774700" cy="369888"/>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widen</a:t>
            </a:r>
            <a:endParaRPr kumimoji="0" lang="zh-CN" altLang="en-US" sz="2400" b="1"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15" name="矩形 14"/>
          <p:cNvSpPr/>
          <p:nvPr/>
        </p:nvSpPr>
        <p:spPr>
          <a:xfrm>
            <a:off x="8694738" y="3573463"/>
            <a:ext cx="1685925" cy="368300"/>
          </a:xfrm>
          <a:prstGeom prst="rect">
            <a:avLst/>
          </a:prstGeom>
        </p:spPr>
        <p:txBody>
          <a:bodyPr>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1" i="0" u="none" strike="noStrike" kern="100" cap="none" spc="0" normalizeH="0" baseline="0" noProof="0" dirty="0">
                <a:ln>
                  <a:noFill/>
                </a:ln>
                <a:solidFill>
                  <a:srgbClr val="FF0000"/>
                </a:solidFill>
                <a:effectLst/>
                <a:uLnTx/>
                <a:uFillTx/>
                <a:latin typeface="+mn-lt"/>
                <a:ea typeface="+mn-ea"/>
                <a:cs typeface="Times New Roman" panose="02020603050405020304"/>
              </a:rPr>
              <a:t>加宽</a:t>
            </a:r>
          </a:p>
        </p:txBody>
      </p:sp>
      <p:sp>
        <p:nvSpPr>
          <p:cNvPr id="16" name="矩形 15"/>
          <p:cNvSpPr/>
          <p:nvPr/>
        </p:nvSpPr>
        <p:spPr>
          <a:xfrm>
            <a:off x="6067425" y="4525963"/>
            <a:ext cx="774700" cy="369888"/>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soften</a:t>
            </a:r>
            <a:endParaRPr kumimoji="0" lang="zh-CN" altLang="en-US" sz="2400" b="1"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19" name="矩形 18"/>
          <p:cNvSpPr/>
          <p:nvPr/>
        </p:nvSpPr>
        <p:spPr>
          <a:xfrm>
            <a:off x="8670925" y="4554538"/>
            <a:ext cx="649288" cy="369888"/>
          </a:xfrm>
          <a:prstGeom prst="rect">
            <a:avLst/>
          </a:prstGeom>
        </p:spPr>
        <p:txBody>
          <a:bodyPr wrap="none">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1" i="0" u="none" strike="noStrike" kern="100" cap="none" spc="0" normalizeH="0" baseline="0" noProof="0" dirty="0">
                <a:ln>
                  <a:noFill/>
                </a:ln>
                <a:solidFill>
                  <a:srgbClr val="FF0000"/>
                </a:solidFill>
                <a:effectLst/>
                <a:uLnTx/>
                <a:uFillTx/>
                <a:latin typeface="+mn-lt"/>
                <a:ea typeface="+mn-ea"/>
                <a:cs typeface="Times New Roman" panose="02020603050405020304"/>
              </a:rPr>
              <a:t>变软</a:t>
            </a:r>
          </a:p>
        </p:txBody>
      </p:sp>
      <p:sp>
        <p:nvSpPr>
          <p:cNvPr id="20" name="矩形 19"/>
          <p:cNvSpPr/>
          <p:nvPr/>
        </p:nvSpPr>
        <p:spPr>
          <a:xfrm>
            <a:off x="6067425" y="5033963"/>
            <a:ext cx="1262063" cy="369888"/>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womanlike</a:t>
            </a:r>
            <a:endParaRPr kumimoji="0" lang="zh-CN" altLang="en-US" sz="2400" b="1"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21" name="矩形 20"/>
          <p:cNvSpPr/>
          <p:nvPr/>
        </p:nvSpPr>
        <p:spPr>
          <a:xfrm>
            <a:off x="8683625" y="5032375"/>
            <a:ext cx="1114425" cy="369888"/>
          </a:xfrm>
          <a:prstGeom prst="rect">
            <a:avLst/>
          </a:prstGeom>
        </p:spPr>
        <p:txBody>
          <a:bodyPr wrap="none">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1" i="0" u="none" strike="noStrike" kern="100" cap="none" spc="0" normalizeH="0" baseline="0" noProof="0" dirty="0">
                <a:ln>
                  <a:noFill/>
                </a:ln>
                <a:solidFill>
                  <a:srgbClr val="FF0000"/>
                </a:solidFill>
                <a:effectLst/>
                <a:uLnTx/>
                <a:uFillTx/>
                <a:latin typeface="+mn-lt"/>
                <a:ea typeface="+mn-ea"/>
                <a:cs typeface="Times New Roman" panose="02020603050405020304"/>
              </a:rPr>
              <a:t>像女人的</a:t>
            </a:r>
          </a:p>
        </p:txBody>
      </p:sp>
      <p:sp>
        <p:nvSpPr>
          <p:cNvPr id="22" name="矩形 21"/>
          <p:cNvSpPr/>
          <p:nvPr/>
        </p:nvSpPr>
        <p:spPr>
          <a:xfrm>
            <a:off x="6067425" y="5481638"/>
            <a:ext cx="1030288" cy="369888"/>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childlike</a:t>
            </a:r>
            <a:endParaRPr kumimoji="0" lang="zh-CN" altLang="en-US" sz="2400" b="1"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23" name="矩形 22"/>
          <p:cNvSpPr/>
          <p:nvPr/>
        </p:nvSpPr>
        <p:spPr>
          <a:xfrm>
            <a:off x="8674100" y="5494338"/>
            <a:ext cx="1411288" cy="369888"/>
          </a:xfrm>
          <a:prstGeom prst="rect">
            <a:avLst/>
          </a:prstGeom>
        </p:spPr>
        <p:txBody>
          <a:bodyPr>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1" i="0" u="none" strike="noStrike" kern="100" cap="none" spc="0" normalizeH="0" baseline="0" noProof="0" dirty="0">
                <a:ln>
                  <a:noFill/>
                </a:ln>
                <a:solidFill>
                  <a:srgbClr val="FF0000"/>
                </a:solidFill>
                <a:effectLst/>
                <a:uLnTx/>
                <a:uFillTx/>
                <a:latin typeface="+mn-lt"/>
                <a:ea typeface="+mn-ea"/>
                <a:cs typeface="Times New Roman" panose="02020603050405020304"/>
              </a:rPr>
              <a:t>孩子般的</a:t>
            </a:r>
          </a:p>
        </p:txBody>
      </p:sp>
      <p:sp>
        <p:nvSpPr>
          <p:cNvPr id="24" name="矩形 23"/>
          <p:cNvSpPr/>
          <p:nvPr/>
        </p:nvSpPr>
        <p:spPr>
          <a:xfrm>
            <a:off x="6067425" y="5953125"/>
            <a:ext cx="979488" cy="368300"/>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1" i="0" u="none" strike="noStrike" kern="0" cap="none" spc="0" normalizeH="0" baseline="0" noProof="0" dirty="0" err="1">
                <a:ln>
                  <a:noFill/>
                </a:ln>
                <a:solidFill>
                  <a:srgbClr val="FF0000"/>
                </a:solidFill>
                <a:effectLst/>
                <a:uLnTx/>
                <a:uFillTx/>
                <a:latin typeface="Times New Roman" panose="02020603050405020304"/>
                <a:ea typeface="宋体" panose="02010600030101010101" pitchFamily="2" charset="-122"/>
                <a:cs typeface="Times New Roman" panose="02020603050405020304"/>
              </a:rPr>
              <a:t>steellike</a:t>
            </a:r>
            <a:endParaRPr kumimoji="0" lang="zh-CN" altLang="en-US" sz="2400" b="1"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25" name="矩形 24"/>
          <p:cNvSpPr/>
          <p:nvPr/>
        </p:nvSpPr>
        <p:spPr>
          <a:xfrm>
            <a:off x="8720138" y="5959475"/>
            <a:ext cx="1114425" cy="369888"/>
          </a:xfrm>
          <a:prstGeom prst="rect">
            <a:avLst/>
          </a:prstGeom>
        </p:spPr>
        <p:txBody>
          <a:bodyPr wrap="none">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1" i="0" u="none" strike="noStrike" kern="100" cap="none" spc="0" normalizeH="0" baseline="0" noProof="0" dirty="0">
                <a:ln>
                  <a:noFill/>
                </a:ln>
                <a:solidFill>
                  <a:srgbClr val="FF0000"/>
                </a:solidFill>
                <a:effectLst/>
                <a:uLnTx/>
                <a:uFillTx/>
                <a:latin typeface="+mn-lt"/>
                <a:ea typeface="+mn-ea"/>
                <a:cs typeface="Times New Roman" panose="02020603050405020304"/>
              </a:rPr>
              <a:t>钢铁般的</a:t>
            </a:r>
          </a:p>
        </p:txBody>
      </p:sp>
      <p:sp>
        <p:nvSpPr>
          <p:cNvPr id="31" name="矩形 30"/>
          <p:cNvSpPr/>
          <p:nvPr/>
        </p:nvSpPr>
        <p:spPr>
          <a:xfrm>
            <a:off x="6067425" y="4079875"/>
            <a:ext cx="954088" cy="369888"/>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1800" b="1"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blacken</a:t>
            </a:r>
            <a:endParaRPr kumimoji="0" lang="zh-CN" altLang="en-US" sz="2400" b="1"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33" name="矩形 32"/>
          <p:cNvSpPr/>
          <p:nvPr/>
        </p:nvSpPr>
        <p:spPr>
          <a:xfrm>
            <a:off x="8675688" y="4059238"/>
            <a:ext cx="1685925" cy="368300"/>
          </a:xfrm>
          <a:prstGeom prst="rect">
            <a:avLst/>
          </a:prstGeom>
        </p:spPr>
        <p:txBody>
          <a:bodyPr>
            <a:spAutoFit/>
          </a:bodyPr>
          <a:lstStyle/>
          <a:p>
            <a:pPr marL="0" marR="0" lvl="0" indent="0" algn="l" defTabSz="914400" rtl="0" eaLnBrk="1" fontAlgn="auto" latinLnBrk="0" hangingPunct="1">
              <a:lnSpc>
                <a:spcPct val="100000"/>
              </a:lnSpc>
              <a:spcBef>
                <a:spcPts val="360"/>
              </a:spcBef>
              <a:spcAft>
                <a:spcPts val="360"/>
              </a:spcAft>
              <a:buClrTx/>
              <a:buSzTx/>
              <a:buFontTx/>
              <a:buNone/>
              <a:defRPr/>
            </a:pPr>
            <a:r>
              <a:rPr kumimoji="0" lang="zh-CN" altLang="en-US" sz="1800" b="1" i="0" u="none" strike="noStrike" kern="100" cap="none" spc="0" normalizeH="0" baseline="0" noProof="0" dirty="0">
                <a:ln>
                  <a:noFill/>
                </a:ln>
                <a:solidFill>
                  <a:srgbClr val="FF0000"/>
                </a:solidFill>
                <a:effectLst/>
                <a:uLnTx/>
                <a:uFillTx/>
                <a:latin typeface="+mn-lt"/>
                <a:ea typeface="+mn-ea"/>
                <a:cs typeface="Times New Roman" panose="02020603050405020304"/>
              </a:rPr>
              <a:t>变黑</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plus(in)">
                                      <p:cBhvr>
                                        <p:cTn id="17" dur="2000"/>
                                        <p:tgtEl>
                                          <p:spTgt spid="10"/>
                                        </p:tgtEl>
                                      </p:cBhvr>
                                    </p:animEffect>
                                  </p:childTnLst>
                                </p:cTn>
                              </p:par>
                              <p:par>
                                <p:cTn id="18" presetID="13" presetClass="entr" presetSubtype="16"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plus(in)">
                                      <p:cBhvr>
                                        <p:cTn id="20" dur="2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2000"/>
                                        <p:tgtEl>
                                          <p:spTgt spid="15"/>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20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2000"/>
                                        <p:tgtEl>
                                          <p:spTgt spid="31"/>
                                        </p:tgtEl>
                                      </p:cBhvr>
                                    </p:animEffect>
                                  </p:childTnLst>
                                </p:cTn>
                              </p:par>
                              <p:par>
                                <p:cTn id="46" presetID="10"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20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strips(downLeft)">
                                      <p:cBhvr>
                                        <p:cTn id="53" dur="500"/>
                                        <p:tgtEl>
                                          <p:spTgt spid="16"/>
                                        </p:tgtEl>
                                      </p:cBhvr>
                                    </p:animEffect>
                                  </p:childTnLst>
                                </p:cTn>
                              </p:par>
                              <p:par>
                                <p:cTn id="54" presetID="24"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 to="" calcmode="lin" valueType="num">
                                      <p:cBhvr>
                                        <p:cTn id="56" dur="1" fill="hold"/>
                                        <p:tgtEl>
                                          <p:spTgt spid="19"/>
                                        </p:tgtEl>
                                        <p:attrNameLst>
                                          <p:attrName>style.visibility</p:attrName>
                                        </p:attrNameLst>
                                      </p:cBhvr>
                                    </p:anim>
                                  </p:childTnLst>
                                </p:cTn>
                              </p:par>
                            </p:childTnLst>
                          </p:cTn>
                        </p:par>
                      </p:childTnLst>
                    </p:cTn>
                  </p:par>
                  <p:par>
                    <p:cTn id="57" fill="hold">
                      <p:stCondLst>
                        <p:cond delay="indefinite"/>
                      </p:stCondLst>
                      <p:childTnLst>
                        <p:par>
                          <p:cTn id="58" fill="hold">
                            <p:stCondLst>
                              <p:cond delay="0"/>
                            </p:stCondLst>
                            <p:childTnLst>
                              <p:par>
                                <p:cTn id="59" presetID="54" presetClass="entr" presetSubtype="0" accel="10000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ppt_w</p:attrName>
                                        </p:attrNameLst>
                                      </p:cBhvr>
                                      <p:tavLst>
                                        <p:tav tm="0">
                                          <p:val>
                                            <p:strVal val="#ppt_w*0.05"/>
                                          </p:val>
                                        </p:tav>
                                        <p:tav tm="100000">
                                          <p:val>
                                            <p:strVal val="#ppt_w"/>
                                          </p:val>
                                        </p:tav>
                                      </p:tavLst>
                                    </p:anim>
                                    <p:anim calcmode="lin" valueType="num">
                                      <p:cBhvr>
                                        <p:cTn id="62" dur="500" fill="hold"/>
                                        <p:tgtEl>
                                          <p:spTgt spid="20"/>
                                        </p:tgtEl>
                                        <p:attrNameLst>
                                          <p:attrName>ppt_h</p:attrName>
                                        </p:attrNameLst>
                                      </p:cBhvr>
                                      <p:tavLst>
                                        <p:tav tm="0">
                                          <p:val>
                                            <p:strVal val="#ppt_h"/>
                                          </p:val>
                                        </p:tav>
                                        <p:tav tm="100000">
                                          <p:val>
                                            <p:strVal val="#ppt_h"/>
                                          </p:val>
                                        </p:tav>
                                      </p:tavLst>
                                    </p:anim>
                                    <p:anim calcmode="lin" valueType="num">
                                      <p:cBhvr>
                                        <p:cTn id="63" dur="500" fill="hold"/>
                                        <p:tgtEl>
                                          <p:spTgt spid="20"/>
                                        </p:tgtEl>
                                        <p:attrNameLst>
                                          <p:attrName>ppt_x</p:attrName>
                                        </p:attrNameLst>
                                      </p:cBhvr>
                                      <p:tavLst>
                                        <p:tav tm="0">
                                          <p:val>
                                            <p:strVal val="#ppt_x-.2"/>
                                          </p:val>
                                        </p:tav>
                                        <p:tav tm="100000">
                                          <p:val>
                                            <p:strVal val="#ppt_x"/>
                                          </p:val>
                                        </p:tav>
                                      </p:tavLst>
                                    </p:anim>
                                    <p:anim calcmode="lin" valueType="num">
                                      <p:cBhvr>
                                        <p:cTn id="64" dur="500" fill="hold"/>
                                        <p:tgtEl>
                                          <p:spTgt spid="20"/>
                                        </p:tgtEl>
                                        <p:attrNameLst>
                                          <p:attrName>ppt_y</p:attrName>
                                        </p:attrNameLst>
                                      </p:cBhvr>
                                      <p:tavLst>
                                        <p:tav tm="0">
                                          <p:val>
                                            <p:strVal val="#ppt_y"/>
                                          </p:val>
                                        </p:tav>
                                        <p:tav tm="100000">
                                          <p:val>
                                            <p:strVal val="#ppt_y"/>
                                          </p:val>
                                        </p:tav>
                                      </p:tavLst>
                                    </p:anim>
                                    <p:animEffect transition="in" filter="fade">
                                      <p:cBhvr>
                                        <p:cTn id="65" dur="500"/>
                                        <p:tgtEl>
                                          <p:spTgt spid="20"/>
                                        </p:tgtEl>
                                      </p:cBhvr>
                                    </p:animEffect>
                                  </p:childTnLst>
                                </p:cTn>
                              </p:par>
                              <p:par>
                                <p:cTn id="66" presetID="54" presetClass="entr" presetSubtype="0" accel="100000" fill="hold" grpId="0" nodeType="with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p:cTn id="68" dur="500" fill="hold"/>
                                        <p:tgtEl>
                                          <p:spTgt spid="21"/>
                                        </p:tgtEl>
                                        <p:attrNameLst>
                                          <p:attrName>ppt_w</p:attrName>
                                        </p:attrNameLst>
                                      </p:cBhvr>
                                      <p:tavLst>
                                        <p:tav tm="0">
                                          <p:val>
                                            <p:strVal val="#ppt_w*0.05"/>
                                          </p:val>
                                        </p:tav>
                                        <p:tav tm="100000">
                                          <p:val>
                                            <p:strVal val="#ppt_w"/>
                                          </p:val>
                                        </p:tav>
                                      </p:tavLst>
                                    </p:anim>
                                    <p:anim calcmode="lin" valueType="num">
                                      <p:cBhvr>
                                        <p:cTn id="69" dur="500" fill="hold"/>
                                        <p:tgtEl>
                                          <p:spTgt spid="21"/>
                                        </p:tgtEl>
                                        <p:attrNameLst>
                                          <p:attrName>ppt_h</p:attrName>
                                        </p:attrNameLst>
                                      </p:cBhvr>
                                      <p:tavLst>
                                        <p:tav tm="0">
                                          <p:val>
                                            <p:strVal val="#ppt_h"/>
                                          </p:val>
                                        </p:tav>
                                        <p:tav tm="100000">
                                          <p:val>
                                            <p:strVal val="#ppt_h"/>
                                          </p:val>
                                        </p:tav>
                                      </p:tavLst>
                                    </p:anim>
                                    <p:anim calcmode="lin" valueType="num">
                                      <p:cBhvr>
                                        <p:cTn id="70" dur="500" fill="hold"/>
                                        <p:tgtEl>
                                          <p:spTgt spid="21"/>
                                        </p:tgtEl>
                                        <p:attrNameLst>
                                          <p:attrName>ppt_x</p:attrName>
                                        </p:attrNameLst>
                                      </p:cBhvr>
                                      <p:tavLst>
                                        <p:tav tm="0">
                                          <p:val>
                                            <p:strVal val="#ppt_x-.2"/>
                                          </p:val>
                                        </p:tav>
                                        <p:tav tm="100000">
                                          <p:val>
                                            <p:strVal val="#ppt_x"/>
                                          </p:val>
                                        </p:tav>
                                      </p:tavLst>
                                    </p:anim>
                                    <p:anim calcmode="lin" valueType="num">
                                      <p:cBhvr>
                                        <p:cTn id="71" dur="500" fill="hold"/>
                                        <p:tgtEl>
                                          <p:spTgt spid="21"/>
                                        </p:tgtEl>
                                        <p:attrNameLst>
                                          <p:attrName>ppt_y</p:attrName>
                                        </p:attrNameLst>
                                      </p:cBhvr>
                                      <p:tavLst>
                                        <p:tav tm="0">
                                          <p:val>
                                            <p:strVal val="#ppt_y"/>
                                          </p:val>
                                        </p:tav>
                                        <p:tav tm="100000">
                                          <p:val>
                                            <p:strVal val="#ppt_y"/>
                                          </p:val>
                                        </p:tav>
                                      </p:tavLst>
                                    </p:anim>
                                    <p:animEffect transition="in" filter="fade">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20"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edge">
                                      <p:cBhvr>
                                        <p:cTn id="77" dur="2000"/>
                                        <p:tgtEl>
                                          <p:spTgt spid="22"/>
                                        </p:tgtEl>
                                      </p:cBhvr>
                                    </p:animEffect>
                                  </p:childTnLst>
                                </p:cTn>
                              </p:par>
                              <p:par>
                                <p:cTn id="78" presetID="20" presetClass="entr" presetSubtype="0"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wedge">
                                      <p:cBhvr>
                                        <p:cTn id="80" dur="2000"/>
                                        <p:tgtEl>
                                          <p:spTgt spid="23"/>
                                        </p:tgtEl>
                                      </p:cBhvr>
                                    </p:animEffect>
                                  </p:childTnLst>
                                </p:cTn>
                              </p:par>
                            </p:childTnLst>
                          </p:cTn>
                        </p:par>
                      </p:childTnLst>
                    </p:cTn>
                  </p:par>
                  <p:par>
                    <p:cTn id="81" fill="hold">
                      <p:stCondLst>
                        <p:cond delay="indefinite"/>
                      </p:stCondLst>
                      <p:childTnLst>
                        <p:par>
                          <p:cTn id="82" fill="hold">
                            <p:stCondLst>
                              <p:cond delay="0"/>
                            </p:stCondLst>
                            <p:childTnLst>
                              <p:par>
                                <p:cTn id="83" presetID="20" presetClass="entr" presetSubtype="0" fill="hold" grpId="0" nodeType="click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wedge">
                                      <p:cBhvr>
                                        <p:cTn id="85" dur="2000"/>
                                        <p:tgtEl>
                                          <p:spTgt spid="24"/>
                                        </p:tgtEl>
                                      </p:cBhvr>
                                    </p:animEffect>
                                  </p:childTnLst>
                                </p:cTn>
                              </p:par>
                              <p:par>
                                <p:cTn id="86" presetID="20" presetClass="entr" presetSubtype="0" fill="hold" grpId="0"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wedge">
                                      <p:cBhvr>
                                        <p:cTn id="88"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5" grpId="0"/>
      <p:bldP spid="19" grpId="0"/>
      <p:bldP spid="20" grpId="0"/>
      <p:bldP spid="21" grpId="0"/>
      <p:bldP spid="22" grpId="0"/>
      <p:bldP spid="23" grpId="0"/>
      <p:bldP spid="24" grpId="0"/>
      <p:bldP spid="25" grpId="0"/>
      <p:bldP spid="3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00188" y="811213"/>
            <a:ext cx="10226675" cy="64611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There are two sentences chosen from the text. Choose the best Chinese translation for</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each sentence.</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53251" name="组合 7"/>
          <p:cNvGrpSpPr/>
          <p:nvPr/>
        </p:nvGrpSpPr>
        <p:grpSpPr>
          <a:xfrm>
            <a:off x="774700" y="520700"/>
            <a:ext cx="963613" cy="900113"/>
            <a:chOff x="953972" y="653411"/>
            <a:chExt cx="964287" cy="900000"/>
          </a:xfrm>
        </p:grpSpPr>
        <p:sp>
          <p:nvSpPr>
            <p:cNvPr id="4" name="MH_Other_1"/>
            <p:cNvSpPr>
              <a:spLocks noChangeAspect="1"/>
            </p:cNvSpPr>
            <p:nvPr>
              <p:custDataLst>
                <p:tags r:id="rId1"/>
              </p:custDataLst>
            </p:nvPr>
          </p:nvSpPr>
          <p:spPr>
            <a:xfrm rot="16200000">
              <a:off x="986115" y="621269"/>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53255" name="TextBox 4"/>
            <p:cNvSpPr txBox="1"/>
            <p:nvPr/>
          </p:nvSpPr>
          <p:spPr>
            <a:xfrm>
              <a:off x="1219202" y="842678"/>
              <a:ext cx="439271" cy="523220"/>
            </a:xfrm>
            <a:prstGeom prst="rect">
              <a:avLst/>
            </a:prstGeom>
            <a:noFill/>
            <a:ln w="9525">
              <a:noFill/>
            </a:ln>
          </p:spPr>
          <p:txBody>
            <a:bodyPr>
              <a:spAutoFit/>
            </a:bodyPr>
            <a:lstStyle/>
            <a:p>
              <a:pPr eaLnBrk="1" hangingPunct="1"/>
              <a:r>
                <a:rPr lang="en-US" altLang="zh-CN" sz="2800" b="1" dirty="0">
                  <a:solidFill>
                    <a:schemeClr val="bg1"/>
                  </a:solidFill>
                  <a:latin typeface="微软雅黑" panose="020B0503020204020204" pitchFamily="34" charset="-122"/>
                  <a:ea typeface="微软雅黑" panose="020B0503020204020204" pitchFamily="34" charset="-122"/>
                </a:rPr>
                <a:t>6</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6" name="矩形 5"/>
          <p:cNvSpPr/>
          <p:nvPr/>
        </p:nvSpPr>
        <p:spPr>
          <a:xfrm>
            <a:off x="1438275" y="1847850"/>
            <a:ext cx="10831513" cy="4094163"/>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1  Early in her travels, Hollander was surprised when a professional contact, Amy </a:t>
            </a:r>
            <a:r>
              <a:rPr kumimoji="0" lang="en-US" altLang="zh-CN" sz="2000" b="0" i="0" u="none" strike="noStrike" kern="1200" cap="none" spc="0" normalizeH="0" baseline="0" noProof="0" dirty="0" err="1">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Munger</a:t>
            </a: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 designer in Houston, Texas, responded to her message about the project by inviting Hollander to stay in her home for the weekend.</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在最初的旅行中，当有一个专业人士，来自德克萨斯州休斯顿的设计师艾米</a:t>
            </a: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芒格</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和霍兰德联系时，她有些吃惊，这位设计师给她发信息咨询项目情况，并且邀请她在</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家里过周末。</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B.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在早期的旅行中，霍兰德有些惊讶，来自德克萨斯州休斯顿的设计师艾米</a:t>
            </a: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芒格和</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霍兰德联系时，回应了这位设计师对她的项目的咨询，并且邀请她在家里过周末。</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C.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旅途初期，当得知一位与她有过工作往来的设计师（来自德克萨斯州休斯顿市）艾 米 </a:t>
            </a: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芒格对她的计划做出了回应，并邀请她来家度周末时，霍兰德感到有些惊讶。</a:t>
            </a:r>
            <a:endPar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p:txBody>
      </p:sp>
      <p:sp>
        <p:nvSpPr>
          <p:cNvPr id="7" name="矩形 6"/>
          <p:cNvSpPr/>
          <p:nvPr/>
        </p:nvSpPr>
        <p:spPr>
          <a:xfrm>
            <a:off x="835025" y="1787525"/>
            <a:ext cx="519113" cy="646113"/>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3600" b="0"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A</a:t>
            </a:r>
            <a:endParaRPr kumimoji="0" lang="zh-CN" altLang="en-US" sz="4400" b="0"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00188" y="379413"/>
            <a:ext cx="10226675" cy="64611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There are two sentences chosen from the text. Choose the best Chinese translation for</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each sentence.</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54275" name="组合 7"/>
          <p:cNvGrpSpPr/>
          <p:nvPr/>
        </p:nvGrpSpPr>
        <p:grpSpPr>
          <a:xfrm>
            <a:off x="774700" y="88900"/>
            <a:ext cx="963613" cy="900113"/>
            <a:chOff x="953972" y="653411"/>
            <a:chExt cx="964287" cy="900000"/>
          </a:xfrm>
        </p:grpSpPr>
        <p:sp>
          <p:nvSpPr>
            <p:cNvPr id="4" name="MH_Other_1"/>
            <p:cNvSpPr>
              <a:spLocks noChangeAspect="1"/>
            </p:cNvSpPr>
            <p:nvPr>
              <p:custDataLst>
                <p:tags r:id="rId1"/>
              </p:custDataLst>
            </p:nvPr>
          </p:nvSpPr>
          <p:spPr>
            <a:xfrm rot="16200000">
              <a:off x="986115" y="621269"/>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54279" name="TextBox 4"/>
            <p:cNvSpPr txBox="1"/>
            <p:nvPr/>
          </p:nvSpPr>
          <p:spPr>
            <a:xfrm>
              <a:off x="1219202" y="842678"/>
              <a:ext cx="439271" cy="523220"/>
            </a:xfrm>
            <a:prstGeom prst="rect">
              <a:avLst/>
            </a:prstGeom>
            <a:noFill/>
            <a:ln w="9525">
              <a:noFill/>
            </a:ln>
          </p:spPr>
          <p:txBody>
            <a:bodyPr>
              <a:spAutoFit/>
            </a:bodyPr>
            <a:lstStyle/>
            <a:p>
              <a:pPr eaLnBrk="1" hangingPunct="1"/>
              <a:r>
                <a:rPr lang="en-US" altLang="zh-CN" sz="2800" b="1" dirty="0">
                  <a:solidFill>
                    <a:schemeClr val="bg1"/>
                  </a:solidFill>
                  <a:latin typeface="微软雅黑" panose="020B0503020204020204" pitchFamily="34" charset="-122"/>
                  <a:ea typeface="微软雅黑" panose="020B0503020204020204" pitchFamily="34" charset="-122"/>
                </a:rPr>
                <a:t>6</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6" name="矩形 5"/>
          <p:cNvSpPr/>
          <p:nvPr/>
        </p:nvSpPr>
        <p:spPr>
          <a:xfrm>
            <a:off x="892175" y="1174750"/>
            <a:ext cx="11299825" cy="5292725"/>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2  By Hollander’s estimates, 95% of her </a:t>
            </a:r>
            <a:r>
              <a:rPr kumimoji="0" lang="en-US" altLang="zh-CN" sz="2000" b="0" i="0" u="none" strike="noStrike" kern="1200" cap="none" spc="0" normalizeH="0" baseline="0" noProof="0" dirty="0" err="1">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Facebook</a:t>
            </a: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friends have welcomed her into their homes and sat for a portrait, with 74% offering her a meal or a place to stay for the night — which she admits felt strange at the beginning, especially for those “friends” she had never met in real life.</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据霍兰德的推测，</a:t>
            </a: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95%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的脸书好友欢迎她来到家里画一张肖像画，有</a:t>
            </a: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74%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的脸书好</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友会提供饮食或者提供住宿。她承认尤其是和现实生活中从来没有见过的朋友在一起</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时，她感到有些奇怪。</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B.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据霍兰德的评估，</a:t>
            </a: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95%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的脸书好友欢迎她来到家里小坐并且拍一张照片，有</a:t>
            </a: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74%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的</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脸书好友会提供一顿饭或者晚上住宿的地方。她承认和现实生活中从来没有见过的朋</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友在一起时有些奇怪。</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C.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据霍兰德的推测，</a:t>
            </a: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95%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的脸书好友欢迎她来到家里小坐并且拍一张照片，有</a:t>
            </a: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74%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的</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脸书好友会提供饮食或者提供住宿。她承认，最初，尤其是和现实生活中从来没有见</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过的朋友在一起时，她感到奇怪。</a:t>
            </a:r>
          </a:p>
        </p:txBody>
      </p:sp>
      <p:sp>
        <p:nvSpPr>
          <p:cNvPr id="8" name="矩形 7"/>
          <p:cNvSpPr/>
          <p:nvPr/>
        </p:nvSpPr>
        <p:spPr>
          <a:xfrm>
            <a:off x="482600" y="1104900"/>
            <a:ext cx="492125" cy="646113"/>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3600" b="0"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C</a:t>
            </a:r>
            <a:endParaRPr kumimoji="0" lang="zh-CN" altLang="en-US" sz="4400" b="0"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00188" y="811213"/>
            <a:ext cx="8208963" cy="3698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Complete the following sentences with the given sentence structures</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55299" name="组合 7"/>
          <p:cNvGrpSpPr/>
          <p:nvPr/>
        </p:nvGrpSpPr>
        <p:grpSpPr>
          <a:xfrm>
            <a:off x="774700" y="520700"/>
            <a:ext cx="963613" cy="900113"/>
            <a:chOff x="953972" y="653411"/>
            <a:chExt cx="964287" cy="900000"/>
          </a:xfrm>
        </p:grpSpPr>
        <p:sp>
          <p:nvSpPr>
            <p:cNvPr id="4" name="MH_Other_1"/>
            <p:cNvSpPr>
              <a:spLocks noChangeAspect="1"/>
            </p:cNvSpPr>
            <p:nvPr>
              <p:custDataLst>
                <p:tags r:id="rId1"/>
              </p:custDataLst>
            </p:nvPr>
          </p:nvSpPr>
          <p:spPr>
            <a:xfrm rot="16200000">
              <a:off x="986115" y="621269"/>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55306" name="TextBox 4"/>
            <p:cNvSpPr txBox="1"/>
            <p:nvPr/>
          </p:nvSpPr>
          <p:spPr>
            <a:xfrm>
              <a:off x="1219202" y="842678"/>
              <a:ext cx="439271" cy="523220"/>
            </a:xfrm>
            <a:prstGeom prst="rect">
              <a:avLst/>
            </a:prstGeom>
            <a:noFill/>
            <a:ln w="9525">
              <a:noFill/>
            </a:ln>
          </p:spPr>
          <p:txBody>
            <a:bodyPr>
              <a:spAutoFit/>
            </a:bodyPr>
            <a:lstStyle/>
            <a:p>
              <a:pPr eaLnBrk="1" hangingPunct="1"/>
              <a:r>
                <a:rPr lang="en-US" altLang="zh-CN" sz="2800" b="1" dirty="0">
                  <a:solidFill>
                    <a:schemeClr val="bg1"/>
                  </a:solidFill>
                  <a:latin typeface="微软雅黑" panose="020B0503020204020204" pitchFamily="34" charset="-122"/>
                  <a:ea typeface="微软雅黑" panose="020B0503020204020204" pitchFamily="34" charset="-122"/>
                </a:rPr>
                <a:t>7</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6" name="矩形 5"/>
          <p:cNvSpPr/>
          <p:nvPr/>
        </p:nvSpPr>
        <p:spPr>
          <a:xfrm>
            <a:off x="1323975" y="1874838"/>
            <a:ext cx="11487150" cy="3694113"/>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31BEA6"/>
                </a:solidFill>
                <a:effectLst/>
                <a:uLnTx/>
                <a:uFillTx/>
                <a:latin typeface="Comic Sans MS" panose="030F0702030302020204" pitchFamily="66" charset="0"/>
                <a:ea typeface="宋体" panose="02010600030101010101" pitchFamily="2" charset="-122"/>
                <a:cs typeface="Times New Roman" panose="02020603050405020304" pitchFamily="18" charset="0"/>
              </a:rPr>
              <a:t>make oneself at home  </a:t>
            </a:r>
            <a:r>
              <a:rPr kumimoji="0" lang="zh-CN" altLang="en-US" sz="2000" b="1" i="0" u="none" strike="noStrike" kern="1200" cap="none" spc="0" normalizeH="0" baseline="0" noProof="0" dirty="0">
                <a:ln>
                  <a:noFill/>
                </a:ln>
                <a:solidFill>
                  <a:srgbClr val="31BEA6"/>
                </a:solidFill>
                <a:effectLst/>
                <a:uLnTx/>
                <a:uFillTx/>
                <a:latin typeface="Comic Sans MS" panose="030F0702030302020204" pitchFamily="66" charset="0"/>
                <a:ea typeface="宋体" panose="02010600030101010101" pitchFamily="2" charset="-122"/>
                <a:cs typeface="Times New Roman" panose="02020603050405020304" pitchFamily="18" charset="0"/>
              </a:rPr>
              <a:t>无拘无束</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e.g. Have a seat and make yourself at home.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请坐，不要拘束。</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1    Your friend has come, and ______________________(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让他不要拘束</a:t>
            </a: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t>
            </a:r>
          </a:p>
          <a:p>
            <a:pPr marL="342900" marR="0" lvl="0" indent="-342900" algn="l" defTabSz="914400" rtl="0" eaLnBrk="1" fontAlgn="auto" latinLnBrk="0" hangingPunct="1">
              <a:lnSpc>
                <a:spcPct val="130000"/>
              </a:lnSpc>
              <a:spcBef>
                <a:spcPts val="0"/>
              </a:spcBef>
              <a:spcAft>
                <a:spcPts val="0"/>
              </a:spcAft>
              <a:buClrTx/>
              <a:buSzTx/>
              <a:buFontTx/>
              <a:buAutoNum type="arabicPlain" startAt="2"/>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_____________________ (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请不要拘束</a:t>
            </a: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if you get there earlier.</a:t>
            </a:r>
          </a:p>
          <a:p>
            <a:pPr marL="342900" marR="0" lvl="0" indent="-342900" algn="l" defTabSz="914400" rtl="0" eaLnBrk="1" fontAlgn="auto" latinLnBrk="0" hangingPunct="1">
              <a:lnSpc>
                <a:spcPct val="130000"/>
              </a:lnSpc>
              <a:spcBef>
                <a:spcPts val="0"/>
              </a:spcBef>
              <a:spcAft>
                <a:spcPts val="0"/>
              </a:spcAft>
              <a:buClrTx/>
              <a:buSzTx/>
              <a:buFontTx/>
              <a:buAutoNum type="arabicPlain" startAt="2"/>
              <a:defRPr/>
            </a:pPr>
            <a:endPar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rgbClr val="31BEA6"/>
                </a:solidFill>
                <a:effectLst/>
                <a:uLnTx/>
                <a:uFillTx/>
                <a:latin typeface="Comic Sans MS" panose="030F0702030302020204" pitchFamily="66" charset="0"/>
                <a:ea typeface="宋体" panose="02010600030101010101" pitchFamily="2" charset="-122"/>
                <a:cs typeface="Times New Roman" panose="02020603050405020304" pitchFamily="18" charset="0"/>
              </a:rPr>
              <a:t>more... than sb. thought </a:t>
            </a:r>
            <a:r>
              <a:rPr kumimoji="0" lang="zh-CN" altLang="en-US" sz="2000" b="1" i="0" u="none" strike="noStrike" kern="1200" cap="none" spc="0" normalizeH="0" baseline="0" noProof="0" dirty="0">
                <a:ln>
                  <a:noFill/>
                </a:ln>
                <a:solidFill>
                  <a:srgbClr val="31BEA6"/>
                </a:solidFill>
                <a:effectLst/>
                <a:uLnTx/>
                <a:uFillTx/>
                <a:latin typeface="Comic Sans MS" panose="030F0702030302020204" pitchFamily="66" charset="0"/>
                <a:ea typeface="宋体" panose="02010600030101010101" pitchFamily="2" charset="-122"/>
                <a:cs typeface="Times New Roman" panose="02020603050405020304" pitchFamily="18" charset="0"/>
              </a:rPr>
              <a:t>比预想的更</a:t>
            </a:r>
            <a:r>
              <a:rPr kumimoji="0" lang="en-US" altLang="zh-CN" sz="2000" b="1" i="0" u="none" strike="noStrike" kern="1200" cap="none" spc="0" normalizeH="0" baseline="0" noProof="0" dirty="0">
                <a:ln>
                  <a:noFill/>
                </a:ln>
                <a:solidFill>
                  <a:srgbClr val="31BEA6"/>
                </a:solidFill>
                <a:effectLst/>
                <a:uLnTx/>
                <a:uFillTx/>
                <a:latin typeface="Comic Sans MS" panose="030F0702030302020204" pitchFamily="66" charset="0"/>
                <a:ea typeface="宋体" panose="02010600030101010101" pitchFamily="2" charset="-122"/>
                <a:cs typeface="Times New Roman" panose="02020603050405020304" pitchFamily="18" charset="0"/>
              </a:rPr>
              <a:t>……</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e.g. This problem is more difficult than we thought.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这个问题比我们预想的要更难。</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1    The traffic in the morning is__________________ (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比我们预想的更堵</a:t>
            </a: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2   The novel is___________________________ ( </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比他预想的更有趣</a:t>
            </a:r>
            <a:r>
              <a:rPr kumimoji="0" lang="en-US" altLang="zh-CN"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t>
            </a:r>
            <a:endParaRPr kumimoji="0" lang="zh-CN" altLang="en-US" sz="2000" b="0" i="0" u="none" strike="noStrike" kern="1200" cap="none" spc="0" normalizeH="0" baseline="0" noProof="0" dirty="0">
              <a:ln>
                <a:noFill/>
              </a:ln>
              <a:solidFill>
                <a:schemeClr val="tx1">
                  <a:lumMod val="65000"/>
                  <a:lumOff val="3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endParaRPr>
          </a:p>
        </p:txBody>
      </p:sp>
      <p:sp>
        <p:nvSpPr>
          <p:cNvPr id="7" name="矩形 6"/>
          <p:cNvSpPr/>
          <p:nvPr/>
        </p:nvSpPr>
        <p:spPr>
          <a:xfrm>
            <a:off x="4965700" y="2703513"/>
            <a:ext cx="3303588" cy="400050"/>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2000" b="0"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tell him make himself at home</a:t>
            </a:r>
            <a:endParaRPr kumimoji="0" lang="zh-CN" altLang="en-US" sz="2000" b="0"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8" name="矩形 7"/>
          <p:cNvSpPr/>
          <p:nvPr/>
        </p:nvSpPr>
        <p:spPr>
          <a:xfrm>
            <a:off x="1787525" y="3084513"/>
            <a:ext cx="3305175" cy="400050"/>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2000" b="0"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Please make yourself at home </a:t>
            </a:r>
            <a:endParaRPr kumimoji="0" lang="zh-CN" altLang="en-US" sz="2000" b="0"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9" name="矩形 8"/>
          <p:cNvSpPr/>
          <p:nvPr/>
        </p:nvSpPr>
        <p:spPr>
          <a:xfrm>
            <a:off x="3246438" y="5072063"/>
            <a:ext cx="3703638" cy="400050"/>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2000" b="0"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 more interesting than he thought</a:t>
            </a:r>
            <a:endParaRPr kumimoji="0" lang="zh-CN" altLang="en-US" sz="2000" b="0"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
        <p:nvSpPr>
          <p:cNvPr id="10" name="矩形 9"/>
          <p:cNvSpPr/>
          <p:nvPr/>
        </p:nvSpPr>
        <p:spPr>
          <a:xfrm>
            <a:off x="5359400" y="4691063"/>
            <a:ext cx="2716213" cy="400050"/>
          </a:xfrm>
          <a:prstGeom prst="rect">
            <a:avLst/>
          </a:prstGeom>
        </p:spPr>
        <p:txBody>
          <a:bodyPr wrap="none">
            <a:spAutoFit/>
          </a:bodyPr>
          <a:lstStyle/>
          <a:p>
            <a:pPr marL="0" marR="0" lvl="0" indent="0" algn="ctr" defTabSz="914400" rtl="0" eaLnBrk="1" fontAlgn="auto" latinLnBrk="0" hangingPunct="1">
              <a:lnSpc>
                <a:spcPct val="100000"/>
              </a:lnSpc>
              <a:spcBef>
                <a:spcPts val="360"/>
              </a:spcBef>
              <a:spcAft>
                <a:spcPts val="360"/>
              </a:spcAft>
              <a:buClrTx/>
              <a:buSzTx/>
              <a:buFontTx/>
              <a:buNone/>
              <a:defRPr/>
            </a:pPr>
            <a:r>
              <a:rPr kumimoji="0" lang="en-US" sz="2000" b="0" i="0" u="none" strike="noStrike" kern="0" cap="none" spc="0" normalizeH="0" baseline="0" noProof="0" dirty="0">
                <a:ln>
                  <a:noFill/>
                </a:ln>
                <a:solidFill>
                  <a:srgbClr val="FF0000"/>
                </a:solidFill>
                <a:effectLst/>
                <a:uLnTx/>
                <a:uFillTx/>
                <a:latin typeface="Times New Roman" panose="02020603050405020304"/>
                <a:ea typeface="宋体" panose="02010600030101010101" pitchFamily="2" charset="-122"/>
                <a:cs typeface="Times New Roman" panose="02020603050405020304"/>
              </a:rPr>
              <a:t>heavier than we thought</a:t>
            </a:r>
            <a:endParaRPr kumimoji="0" lang="zh-CN" altLang="en-US" sz="2000" b="0" i="0" u="none" strike="noStrike" kern="100" cap="none" spc="0" normalizeH="0" baseline="0" noProof="0" dirty="0">
              <a:ln>
                <a:noFill/>
              </a:ln>
              <a:solidFill>
                <a:srgbClr val="FF0000"/>
              </a:solidFill>
              <a:effectLst/>
              <a:uLnTx/>
              <a:uFillTx/>
              <a:latin typeface="+mn-lt"/>
              <a:ea typeface="+mn-ea"/>
              <a:cs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8. Text B (2).wmv">
            <a:hlinkClick r:id="" action="ppaction://media"/>
          </p:cNvPr>
          <p:cNvPicPr>
            <a:picLocks noRot="1" noChangeAspect="1"/>
          </p:cNvPicPr>
          <p:nvPr>
            <a:videoFile r:link="rId1"/>
            <p:extLst>
              <p:ext uri="{DAA4B4D4-6D71-4841-9C94-3DE7FCFB9230}">
                <p14:media xmlns="" xmlns:p14="http://schemas.microsoft.com/office/powerpoint/2010/main" r:link="rId7"/>
              </p:ext>
            </p:extLst>
          </p:nvPr>
        </p:nvPicPr>
        <p:blipFill>
          <a:blip r:embed="rId8" cstate="print"/>
          <a:stretch>
            <a:fillRect/>
          </a:stretch>
        </p:blipFill>
        <p:spPr>
          <a:xfrm>
            <a:off x="3086100" y="1168400"/>
            <a:ext cx="8613775" cy="4845050"/>
          </a:xfrm>
          <a:prstGeom prst="rect">
            <a:avLst/>
          </a:prstGeom>
          <a:noFill/>
          <a:ln w="9525">
            <a:noFill/>
          </a:ln>
        </p:spPr>
      </p:pic>
      <p:grpSp>
        <p:nvGrpSpPr>
          <p:cNvPr id="56323" name="组合 7"/>
          <p:cNvGrpSpPr/>
          <p:nvPr/>
        </p:nvGrpSpPr>
        <p:grpSpPr>
          <a:xfrm flipH="1">
            <a:off x="-4762" y="531813"/>
            <a:ext cx="6108700" cy="363537"/>
            <a:chOff x="283681" y="2459690"/>
            <a:chExt cx="6109250" cy="363336"/>
          </a:xfrm>
        </p:grpSpPr>
        <p:cxnSp>
          <p:nvCxnSpPr>
            <p:cNvPr id="56325"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56326"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56327"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8" name="MH_Other_4"/>
          <p:cNvSpPr txBox="1"/>
          <p:nvPr>
            <p:custDataLst>
              <p:tags r:id="rId2"/>
            </p:custDataLst>
          </p:nvPr>
        </p:nvSpPr>
        <p:spPr bwMode="auto">
          <a:xfrm>
            <a:off x="677863" y="431800"/>
            <a:ext cx="5202238"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B     Extensive Reading</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1"/>
          <p:cNvSpPr>
            <a:spLocks noChangeArrowheads="1"/>
          </p:cNvSpPr>
          <p:nvPr/>
        </p:nvSpPr>
        <p:spPr bwMode="auto">
          <a:xfrm>
            <a:off x="1093788" y="3987800"/>
            <a:ext cx="1574800" cy="1700213"/>
          </a:xfrm>
          <a:prstGeom prst="rect">
            <a:avLst/>
          </a:prstGeom>
          <a:solidFill>
            <a:schemeClr val="accent2"/>
          </a:solidFill>
          <a:ln>
            <a:noFill/>
          </a:ln>
          <a:effectLst>
            <a:outerShdw blurRad="63500" sx="102000" sy="102000" algn="ctr"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Lead-in</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13315" name="直接连接符 7167"/>
          <p:cNvCxnSpPr/>
          <p:nvPr/>
        </p:nvCxnSpPr>
        <p:spPr>
          <a:xfrm>
            <a:off x="1071563" y="3803650"/>
            <a:ext cx="1563687" cy="1588"/>
          </a:xfrm>
          <a:prstGeom prst="line">
            <a:avLst/>
          </a:prstGeom>
          <a:ln w="9525" cap="flat" cmpd="sng">
            <a:solidFill>
              <a:schemeClr val="accent1"/>
            </a:solidFill>
            <a:prstDash val="solid"/>
            <a:headEnd type="none" w="med" len="med"/>
            <a:tailEnd type="none" w="med" len="med"/>
          </a:ln>
        </p:spPr>
      </p:cxnSp>
      <p:cxnSp>
        <p:nvCxnSpPr>
          <p:cNvPr id="13316" name="直接连接符 7172"/>
          <p:cNvCxnSpPr/>
          <p:nvPr/>
        </p:nvCxnSpPr>
        <p:spPr>
          <a:xfrm rot="-5400000" flipV="1">
            <a:off x="912813" y="3643313"/>
            <a:ext cx="327025" cy="1587"/>
          </a:xfrm>
          <a:prstGeom prst="line">
            <a:avLst/>
          </a:prstGeom>
          <a:ln w="9525" cap="flat" cmpd="sng">
            <a:solidFill>
              <a:schemeClr val="accent1"/>
            </a:solidFill>
            <a:prstDash val="solid"/>
            <a:headEnd type="none" w="med" len="med"/>
            <a:tailEnd type="none" w="med" len="med"/>
          </a:ln>
        </p:spPr>
      </p:cxnSp>
      <p:sp>
        <p:nvSpPr>
          <p:cNvPr id="13317" name="TextBox 7177"/>
          <p:cNvSpPr txBox="1"/>
          <p:nvPr/>
        </p:nvSpPr>
        <p:spPr>
          <a:xfrm>
            <a:off x="1179513" y="2979738"/>
            <a:ext cx="833437" cy="892175"/>
          </a:xfrm>
          <a:prstGeom prst="rect">
            <a:avLst/>
          </a:prstGeom>
          <a:noFill/>
          <a:ln w="9525">
            <a:noFill/>
          </a:ln>
        </p:spPr>
        <p:txBody>
          <a:bodyPr>
            <a:spAutoFit/>
          </a:bodyPr>
          <a:lstStyle/>
          <a:p>
            <a:pPr eaLnBrk="1" hangingPunct="1">
              <a:buNone/>
            </a:pPr>
            <a:r>
              <a:rPr lang="en-US" altLang="zh-CN" sz="1600" b="1" dirty="0">
                <a:solidFill>
                  <a:schemeClr val="accent1"/>
                </a:solidFill>
                <a:latin typeface="Broadway" pitchFamily="82" charset="0"/>
                <a:ea typeface="黑体" panose="02010609060101010101" pitchFamily="49" charset="-122"/>
              </a:rPr>
              <a:t>Part  </a:t>
            </a:r>
            <a:r>
              <a:rPr lang="en-US" altLang="zh-CN" sz="1400" b="1" dirty="0">
                <a:solidFill>
                  <a:schemeClr val="accent1"/>
                </a:solidFill>
                <a:latin typeface="Broadway" pitchFamily="82" charset="0"/>
                <a:ea typeface="黑体" panose="02010609060101010101" pitchFamily="49" charset="-122"/>
              </a:rPr>
              <a:t> </a:t>
            </a:r>
            <a:r>
              <a:rPr lang="en-US" altLang="zh-CN" sz="3600" b="1" dirty="0">
                <a:solidFill>
                  <a:schemeClr val="accent1"/>
                </a:solidFill>
                <a:latin typeface="Broadway" pitchFamily="82" charset="0"/>
                <a:ea typeface="黑体" panose="02010609060101010101" pitchFamily="49" charset="-122"/>
              </a:rPr>
              <a:t>1</a:t>
            </a:r>
            <a:endParaRPr lang="zh-CN" altLang="en-US" sz="3600" b="1" dirty="0">
              <a:solidFill>
                <a:schemeClr val="accent1"/>
              </a:solidFill>
              <a:latin typeface="Broadway" pitchFamily="82" charset="0"/>
              <a:ea typeface="黑体" panose="02010609060101010101" pitchFamily="49" charset="-122"/>
            </a:endParaRPr>
          </a:p>
        </p:txBody>
      </p:sp>
      <p:sp>
        <p:nvSpPr>
          <p:cNvPr id="36" name="矩形 21">
            <a:hlinkClick r:id="rId2" action="ppaction://hlinksldjump"/>
          </p:cNvPr>
          <p:cNvSpPr>
            <a:spLocks noChangeArrowheads="1"/>
          </p:cNvSpPr>
          <p:nvPr/>
        </p:nvSpPr>
        <p:spPr bwMode="auto">
          <a:xfrm>
            <a:off x="2784475"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Listening </a:t>
            </a:r>
            <a:r>
              <a:rPr kumimoji="0" lang="zh-CN" altLang="en-US" sz="2400" b="0" i="0" u="none" strike="noStrike" kern="1200" cap="none" spc="0" normalizeH="0" baseline="0" noProof="0" dirty="0">
                <a:ln>
                  <a:noFill/>
                </a:ln>
                <a:solidFill>
                  <a:schemeClr val="bg1"/>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 Speaking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13319" name="TextBox 7177"/>
          <p:cNvSpPr txBox="1"/>
          <p:nvPr/>
        </p:nvSpPr>
        <p:spPr>
          <a:xfrm>
            <a:off x="2871788" y="2979738"/>
            <a:ext cx="828675"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2</a:t>
            </a:r>
            <a:endParaRPr lang="zh-CN" altLang="en-US" sz="3600" b="1" dirty="0">
              <a:solidFill>
                <a:srgbClr val="7F7F7F"/>
              </a:solidFill>
              <a:latin typeface="Broadway" pitchFamily="82" charset="0"/>
              <a:ea typeface="黑体" panose="02010609060101010101" pitchFamily="49" charset="-122"/>
            </a:endParaRPr>
          </a:p>
        </p:txBody>
      </p:sp>
      <p:cxnSp>
        <p:nvCxnSpPr>
          <p:cNvPr id="13320" name="直接连接符 72"/>
          <p:cNvCxnSpPr/>
          <p:nvPr/>
        </p:nvCxnSpPr>
        <p:spPr>
          <a:xfrm>
            <a:off x="2751138" y="3803650"/>
            <a:ext cx="1563687" cy="1588"/>
          </a:xfrm>
          <a:prstGeom prst="line">
            <a:avLst/>
          </a:prstGeom>
          <a:ln w="9525" cap="flat" cmpd="sng">
            <a:solidFill>
              <a:srgbClr val="7F7F7F"/>
            </a:solidFill>
            <a:prstDash val="solid"/>
            <a:headEnd type="none" w="med" len="med"/>
            <a:tailEnd type="none" w="med" len="med"/>
          </a:ln>
        </p:spPr>
      </p:cxnSp>
      <p:sp>
        <p:nvSpPr>
          <p:cNvPr id="39" name="矩形 1">
            <a:hlinkClick r:id="rId3" action="ppaction://hlinksldjump"/>
          </p:cNvPr>
          <p:cNvSpPr>
            <a:spLocks noChangeArrowheads="1"/>
          </p:cNvSpPr>
          <p:nvPr/>
        </p:nvSpPr>
        <p:spPr bwMode="auto">
          <a:xfrm>
            <a:off x="4471988"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Reading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40" name="矩形 21">
            <a:hlinkClick r:id="rId4" action="ppaction://hlinksldjump"/>
          </p:cNvPr>
          <p:cNvSpPr>
            <a:spLocks noChangeArrowheads="1"/>
          </p:cNvSpPr>
          <p:nvPr/>
        </p:nvSpPr>
        <p:spPr bwMode="auto">
          <a:xfrm>
            <a:off x="6145213"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Grammar</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13323" name="直接连接符 7167"/>
          <p:cNvCxnSpPr/>
          <p:nvPr/>
        </p:nvCxnSpPr>
        <p:spPr>
          <a:xfrm>
            <a:off x="4449763" y="3803650"/>
            <a:ext cx="1563687" cy="1588"/>
          </a:xfrm>
          <a:prstGeom prst="line">
            <a:avLst/>
          </a:prstGeom>
          <a:ln w="9525" cap="flat" cmpd="sng">
            <a:solidFill>
              <a:srgbClr val="7F7F7F"/>
            </a:solidFill>
            <a:prstDash val="solid"/>
            <a:headEnd type="none" w="med" len="med"/>
            <a:tailEnd type="none" w="med" len="med"/>
          </a:ln>
        </p:spPr>
      </p:cxnSp>
      <p:sp>
        <p:nvSpPr>
          <p:cNvPr id="13324" name="TextBox 7177"/>
          <p:cNvSpPr txBox="1"/>
          <p:nvPr/>
        </p:nvSpPr>
        <p:spPr>
          <a:xfrm>
            <a:off x="4557713" y="2979738"/>
            <a:ext cx="833437"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3</a:t>
            </a:r>
            <a:endParaRPr lang="zh-CN" altLang="en-US" sz="3600" b="1" dirty="0">
              <a:solidFill>
                <a:srgbClr val="7F7F7F"/>
              </a:solidFill>
              <a:latin typeface="Broadway" pitchFamily="82" charset="0"/>
              <a:ea typeface="黑体" panose="02010609060101010101" pitchFamily="49" charset="-122"/>
            </a:endParaRPr>
          </a:p>
        </p:txBody>
      </p:sp>
      <p:sp>
        <p:nvSpPr>
          <p:cNvPr id="13325" name="TextBox 7177"/>
          <p:cNvSpPr txBox="1"/>
          <p:nvPr/>
        </p:nvSpPr>
        <p:spPr>
          <a:xfrm>
            <a:off x="6232525" y="2979738"/>
            <a:ext cx="828675"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4</a:t>
            </a:r>
            <a:endParaRPr lang="zh-CN" altLang="en-US" sz="3600" b="1" dirty="0">
              <a:solidFill>
                <a:srgbClr val="7F7F7F"/>
              </a:solidFill>
              <a:latin typeface="Broadway" pitchFamily="82" charset="0"/>
              <a:ea typeface="黑体" panose="02010609060101010101" pitchFamily="49" charset="-122"/>
            </a:endParaRPr>
          </a:p>
        </p:txBody>
      </p:sp>
      <p:cxnSp>
        <p:nvCxnSpPr>
          <p:cNvPr id="13326" name="直接连接符 78"/>
          <p:cNvCxnSpPr/>
          <p:nvPr/>
        </p:nvCxnSpPr>
        <p:spPr>
          <a:xfrm>
            <a:off x="6111875" y="3803650"/>
            <a:ext cx="1563688" cy="1588"/>
          </a:xfrm>
          <a:prstGeom prst="line">
            <a:avLst/>
          </a:prstGeom>
          <a:ln w="9525" cap="flat" cmpd="sng">
            <a:solidFill>
              <a:srgbClr val="7F7F7F"/>
            </a:solidFill>
            <a:prstDash val="solid"/>
            <a:headEnd type="none" w="med" len="med"/>
            <a:tailEnd type="none" w="med" len="med"/>
          </a:ln>
        </p:spPr>
      </p:cxnSp>
      <p:cxnSp>
        <p:nvCxnSpPr>
          <p:cNvPr id="13327" name="直接连接符 7172"/>
          <p:cNvCxnSpPr/>
          <p:nvPr/>
        </p:nvCxnSpPr>
        <p:spPr>
          <a:xfrm rot="-5400000" flipV="1">
            <a:off x="2587625" y="3643313"/>
            <a:ext cx="327025" cy="1587"/>
          </a:xfrm>
          <a:prstGeom prst="line">
            <a:avLst/>
          </a:prstGeom>
          <a:ln w="9525" cap="flat" cmpd="sng">
            <a:solidFill>
              <a:srgbClr val="7F7F7F"/>
            </a:solidFill>
            <a:prstDash val="solid"/>
            <a:headEnd type="none" w="med" len="med"/>
            <a:tailEnd type="none" w="med" len="med"/>
          </a:ln>
        </p:spPr>
      </p:cxnSp>
      <p:cxnSp>
        <p:nvCxnSpPr>
          <p:cNvPr id="13328" name="直接连接符 7172"/>
          <p:cNvCxnSpPr/>
          <p:nvPr/>
        </p:nvCxnSpPr>
        <p:spPr>
          <a:xfrm rot="-5400000" flipV="1">
            <a:off x="4289425" y="3636963"/>
            <a:ext cx="325438" cy="1587"/>
          </a:xfrm>
          <a:prstGeom prst="line">
            <a:avLst/>
          </a:prstGeom>
          <a:ln w="9525" cap="flat" cmpd="sng">
            <a:solidFill>
              <a:srgbClr val="7F7F7F"/>
            </a:solidFill>
            <a:prstDash val="solid"/>
            <a:headEnd type="none" w="med" len="med"/>
            <a:tailEnd type="none" w="med" len="med"/>
          </a:ln>
        </p:spPr>
      </p:cxnSp>
      <p:cxnSp>
        <p:nvCxnSpPr>
          <p:cNvPr id="13329" name="直接连接符 7172"/>
          <p:cNvCxnSpPr/>
          <p:nvPr/>
        </p:nvCxnSpPr>
        <p:spPr>
          <a:xfrm rot="-5400000" flipV="1">
            <a:off x="5949950" y="3643313"/>
            <a:ext cx="327025" cy="1587"/>
          </a:xfrm>
          <a:prstGeom prst="line">
            <a:avLst/>
          </a:prstGeom>
          <a:ln w="9525" cap="flat" cmpd="sng">
            <a:solidFill>
              <a:srgbClr val="7F7F7F"/>
            </a:solidFill>
            <a:prstDash val="solid"/>
            <a:headEnd type="none" w="med" len="med"/>
            <a:tailEnd type="none" w="med" len="med"/>
          </a:ln>
        </p:spPr>
      </p:cxnSp>
      <p:sp>
        <p:nvSpPr>
          <p:cNvPr id="48" name="矩形 1">
            <a:hlinkClick r:id="rId5" action="ppaction://hlinksldjump"/>
          </p:cNvPr>
          <p:cNvSpPr>
            <a:spLocks noChangeArrowheads="1"/>
          </p:cNvSpPr>
          <p:nvPr/>
        </p:nvSpPr>
        <p:spPr bwMode="auto">
          <a:xfrm>
            <a:off x="7818438" y="3987800"/>
            <a:ext cx="1671638"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Watching &amp; Performing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49" name="矩形 21">
            <a:hlinkClick r:id="rId6" action="ppaction://hlinksldjump"/>
          </p:cNvPr>
          <p:cNvSpPr>
            <a:spLocks noChangeArrowheads="1"/>
          </p:cNvSpPr>
          <p:nvPr/>
        </p:nvSpPr>
        <p:spPr bwMode="auto">
          <a:xfrm>
            <a:off x="9583738"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Applied Writing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13332" name="直接连接符 7167"/>
          <p:cNvCxnSpPr/>
          <p:nvPr/>
        </p:nvCxnSpPr>
        <p:spPr>
          <a:xfrm>
            <a:off x="7796213" y="3803650"/>
            <a:ext cx="1563687" cy="1588"/>
          </a:xfrm>
          <a:prstGeom prst="line">
            <a:avLst/>
          </a:prstGeom>
          <a:ln w="9525" cap="flat" cmpd="sng">
            <a:solidFill>
              <a:srgbClr val="7F7F7F"/>
            </a:solidFill>
            <a:prstDash val="solid"/>
            <a:headEnd type="none" w="med" len="med"/>
            <a:tailEnd type="none" w="med" len="med"/>
          </a:ln>
        </p:spPr>
      </p:cxnSp>
      <p:sp>
        <p:nvSpPr>
          <p:cNvPr id="13333" name="TextBox 7177"/>
          <p:cNvSpPr txBox="1"/>
          <p:nvPr/>
        </p:nvSpPr>
        <p:spPr>
          <a:xfrm>
            <a:off x="7904163" y="2979738"/>
            <a:ext cx="831850"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5</a:t>
            </a:r>
            <a:endParaRPr lang="zh-CN" altLang="en-US" sz="3600" b="1" dirty="0">
              <a:solidFill>
                <a:srgbClr val="7F7F7F"/>
              </a:solidFill>
              <a:latin typeface="Broadway" pitchFamily="82" charset="0"/>
              <a:ea typeface="黑体" panose="02010609060101010101" pitchFamily="49" charset="-122"/>
            </a:endParaRPr>
          </a:p>
        </p:txBody>
      </p:sp>
      <p:sp>
        <p:nvSpPr>
          <p:cNvPr id="13334" name="TextBox 7177"/>
          <p:cNvSpPr txBox="1"/>
          <p:nvPr/>
        </p:nvSpPr>
        <p:spPr>
          <a:xfrm>
            <a:off x="9682163" y="2979738"/>
            <a:ext cx="828675"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6</a:t>
            </a:r>
            <a:endParaRPr lang="zh-CN" altLang="en-US" sz="3600" b="1" dirty="0">
              <a:solidFill>
                <a:srgbClr val="7F7F7F"/>
              </a:solidFill>
              <a:latin typeface="Broadway" pitchFamily="82" charset="0"/>
              <a:ea typeface="黑体" panose="02010609060101010101" pitchFamily="49" charset="-122"/>
            </a:endParaRPr>
          </a:p>
        </p:txBody>
      </p:sp>
      <p:cxnSp>
        <p:nvCxnSpPr>
          <p:cNvPr id="13335" name="直接连接符 87"/>
          <p:cNvCxnSpPr/>
          <p:nvPr/>
        </p:nvCxnSpPr>
        <p:spPr>
          <a:xfrm>
            <a:off x="9572625" y="3803650"/>
            <a:ext cx="1563688" cy="1588"/>
          </a:xfrm>
          <a:prstGeom prst="line">
            <a:avLst/>
          </a:prstGeom>
          <a:ln w="9525" cap="flat" cmpd="sng">
            <a:solidFill>
              <a:srgbClr val="7F7F7F"/>
            </a:solidFill>
            <a:prstDash val="solid"/>
            <a:headEnd type="none" w="med" len="med"/>
            <a:tailEnd type="none" w="med" len="med"/>
          </a:ln>
        </p:spPr>
      </p:cxnSp>
      <p:cxnSp>
        <p:nvCxnSpPr>
          <p:cNvPr id="13336" name="直接连接符 7172"/>
          <p:cNvCxnSpPr/>
          <p:nvPr/>
        </p:nvCxnSpPr>
        <p:spPr>
          <a:xfrm rot="-5400000" flipV="1">
            <a:off x="7631113" y="3638550"/>
            <a:ext cx="327025" cy="1588"/>
          </a:xfrm>
          <a:prstGeom prst="line">
            <a:avLst/>
          </a:prstGeom>
          <a:ln w="9525" cap="flat" cmpd="sng">
            <a:solidFill>
              <a:srgbClr val="7F7F7F"/>
            </a:solidFill>
            <a:prstDash val="solid"/>
            <a:headEnd type="none" w="med" len="med"/>
            <a:tailEnd type="none" w="med" len="med"/>
          </a:ln>
        </p:spPr>
      </p:cxnSp>
      <p:cxnSp>
        <p:nvCxnSpPr>
          <p:cNvPr id="13337" name="直接连接符 7172"/>
          <p:cNvCxnSpPr/>
          <p:nvPr/>
        </p:nvCxnSpPr>
        <p:spPr>
          <a:xfrm rot="-5400000" flipV="1">
            <a:off x="9404350" y="3641725"/>
            <a:ext cx="325438" cy="1588"/>
          </a:xfrm>
          <a:prstGeom prst="line">
            <a:avLst/>
          </a:prstGeom>
          <a:ln w="9525" cap="flat" cmpd="sng">
            <a:solidFill>
              <a:srgbClr val="7F7F7F"/>
            </a:solidFill>
            <a:prstDash val="solid"/>
            <a:headEnd type="none" w="med" len="med"/>
            <a:tailEnd type="none" w="med" len="med"/>
          </a:ln>
        </p:spPr>
      </p:cxn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
          <p:cNvGrpSpPr/>
          <p:nvPr/>
        </p:nvGrpSpPr>
        <p:grpSpPr>
          <a:xfrm flipH="1">
            <a:off x="-4762" y="531813"/>
            <a:ext cx="6108700" cy="363537"/>
            <a:chOff x="283681" y="2459690"/>
            <a:chExt cx="6109250" cy="363336"/>
          </a:xfrm>
        </p:grpSpPr>
        <p:cxnSp>
          <p:nvCxnSpPr>
            <p:cNvPr id="57349"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57350"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57351"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6" name="MH_Other_4"/>
          <p:cNvSpPr txBox="1"/>
          <p:nvPr>
            <p:custDataLst>
              <p:tags r:id="rId1"/>
            </p:custDataLst>
          </p:nvPr>
        </p:nvSpPr>
        <p:spPr bwMode="auto">
          <a:xfrm>
            <a:off x="677863" y="431800"/>
            <a:ext cx="5202238"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B     Extensive Reading</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3" name="7. Text B (1).wmv">
            <a:hlinkClick r:id="" action="ppaction://media"/>
          </p:cNvPr>
          <p:cNvPicPr>
            <a:picLocks noRot="1" noChangeAspect="1"/>
          </p:cNvPicPr>
          <p:nvPr>
            <a:videoFile r:link="rId2"/>
            <p:extLst>
              <p:ext uri="{DAA4B4D4-6D71-4841-9C94-3DE7FCFB9230}">
                <p14:media xmlns="" xmlns:p14="http://schemas.microsoft.com/office/powerpoint/2010/main" r:link="rId7"/>
              </p:ext>
            </p:extLst>
          </p:nvPr>
        </p:nvPicPr>
        <p:blipFill>
          <a:blip r:embed="rId8" cstate="print"/>
          <a:stretch>
            <a:fillRect/>
          </a:stretch>
        </p:blipFill>
        <p:spPr>
          <a:xfrm>
            <a:off x="3876675" y="1689100"/>
            <a:ext cx="7726363" cy="434498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fullScrn="1">
              <p:cMediaNode vol="80000">
                <p:cTn id="16" fill="hold" display="0">
                  <p:stCondLst>
                    <p:cond delay="indefinite"/>
                  </p:stCondLst>
                </p:cTn>
                <p:tgtEl>
                  <p:spTgt spid="3"/>
                </p:tgtEl>
              </p:cMediaNode>
            </p:video>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58371"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58373" name="组合 7"/>
          <p:cNvGrpSpPr/>
          <p:nvPr/>
        </p:nvGrpSpPr>
        <p:grpSpPr>
          <a:xfrm flipH="1">
            <a:off x="7938" y="1273175"/>
            <a:ext cx="6108700" cy="363538"/>
            <a:chOff x="283681" y="2459690"/>
            <a:chExt cx="6109250" cy="363336"/>
          </a:xfrm>
        </p:grpSpPr>
        <p:cxnSp>
          <p:nvCxnSpPr>
            <p:cNvPr id="58418"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58419"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58420"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438775"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B     Extensive Reading 1</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0359" name="矩形 3"/>
          <p:cNvSpPr>
            <a:spLocks noChangeArrowheads="1"/>
          </p:cNvSpPr>
          <p:nvPr/>
        </p:nvSpPr>
        <p:spPr bwMode="auto">
          <a:xfrm>
            <a:off x="622300" y="1836738"/>
            <a:ext cx="5951538" cy="4170363"/>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4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Let’s Stop </a:t>
            </a:r>
            <a:r>
              <a:rPr kumimoji="0" lang="en-US" altLang="zh-CN" sz="24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Pretending</a:t>
            </a:r>
            <a:r>
              <a:rPr kumimoji="0" lang="en-US" altLang="zh-CN" sz="24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r>
              <a:rPr kumimoji="0" lang="en-US" altLang="zh-CN" sz="24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Instagram Is Real</a:t>
            </a:r>
          </a:p>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 </a:t>
            </a:r>
            <a:r>
              <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smtClean="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Former</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Instagram model </a:t>
            </a:r>
            <a:r>
              <a:rPr kumimoji="0" lang="en-US" altLang="zh-CN" sz="2000" b="0" i="0" u="none" strike="noStrike" kern="1200" cap="none" spc="0" normalizeH="0" baseline="0" noProof="0" dirty="0" err="1">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Essena</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O’Neill made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headlines</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3</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earlier this month when she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revealed</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4</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that pretty much every photo on her page was staged. After seeing the many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tan</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5</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toned</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6</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models on Instagram, O’Neill began to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starve</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7</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herself and exercise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excessively</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8</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all in the hopes of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looking like</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the models she so greatly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admired</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9</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Her Instagram began to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accumulate</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10</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mass</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11</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following — almost 700,000 followers! </a:t>
            </a:r>
          </a:p>
        </p:txBody>
      </p:sp>
      <p:sp>
        <p:nvSpPr>
          <p:cNvPr id="2" name="矩形 1"/>
          <p:cNvSpPr>
            <a:spLocks noChangeArrowheads="1"/>
          </p:cNvSpPr>
          <p:nvPr/>
        </p:nvSpPr>
        <p:spPr bwMode="auto">
          <a:xfrm>
            <a:off x="6686550" y="2455863"/>
            <a:ext cx="5040313" cy="2932113"/>
          </a:xfrm>
          <a:prstGeom prst="rect">
            <a:avLst/>
          </a:prstGeom>
          <a:solidFill>
            <a:srgbClr val="FFFF99"/>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30000"/>
              </a:lnSpc>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tx1"/>
                </a:solidFill>
                <a:effectLst/>
                <a:uLnTx/>
                <a:uFillTx/>
                <a:latin typeface="Calibri" panose="020F0502020204030204" pitchFamily="34" charset="0"/>
                <a:ea typeface="宋体" panose="02010600030101010101" pitchFamily="2" charset="-122"/>
                <a:cs typeface="+mn-cs"/>
              </a:rPr>
              <a:t>不要再假装认为</a:t>
            </a:r>
            <a:r>
              <a:rPr kumimoji="0" lang="en-US" altLang="zh-CN" sz="1800" b="1" i="0" u="none" strike="noStrike" kern="1200" cap="none" spc="0" normalizeH="0" baseline="0" noProof="0" dirty="0">
                <a:ln>
                  <a:noFill/>
                </a:ln>
                <a:solidFill>
                  <a:schemeClr val="tx1"/>
                </a:solidFill>
                <a:effectLst/>
                <a:uLnTx/>
                <a:uFillTx/>
                <a:latin typeface="Calibri" panose="020F0502020204030204" pitchFamily="34" charset="0"/>
                <a:ea typeface="宋体" panose="02010600030101010101" pitchFamily="2" charset="-122"/>
                <a:cs typeface="+mn-cs"/>
              </a:rPr>
              <a:t>Instagram</a:t>
            </a:r>
            <a:r>
              <a:rPr kumimoji="0" lang="zh-CN" altLang="en-US" sz="1800" b="1" i="0" u="none" strike="noStrike" kern="1200" cap="none" spc="0" normalizeH="0" baseline="0" noProof="0" dirty="0">
                <a:ln>
                  <a:noFill/>
                </a:ln>
                <a:solidFill>
                  <a:schemeClr val="tx1"/>
                </a:solidFill>
                <a:effectLst/>
                <a:uLnTx/>
                <a:uFillTx/>
                <a:latin typeface="Calibri" panose="020F0502020204030204" pitchFamily="34" charset="0"/>
                <a:ea typeface="宋体" panose="02010600030101010101" pitchFamily="2" charset="-122"/>
                <a:cs typeface="+mn-cs"/>
              </a:rPr>
              <a:t>是真实</a:t>
            </a:r>
            <a:r>
              <a:rPr kumimoji="0" lang="zh-CN" altLang="en-US" sz="1800" b="1" i="0" u="none" strike="noStrike" kern="1200" cap="none" spc="0" normalizeH="0" baseline="0" noProof="0" dirty="0" smtClean="0">
                <a:ln>
                  <a:noFill/>
                </a:ln>
                <a:solidFill>
                  <a:schemeClr val="tx1"/>
                </a:solidFill>
                <a:effectLst/>
                <a:uLnTx/>
                <a:uFillTx/>
                <a:latin typeface="Calibri" panose="020F0502020204030204" pitchFamily="34" charset="0"/>
                <a:ea typeface="宋体" panose="02010600030101010101" pitchFamily="2" charset="-122"/>
                <a:cs typeface="+mn-cs"/>
              </a:rPr>
              <a:t>的</a:t>
            </a:r>
            <a:endParaRPr kumimoji="0" lang="en-US" altLang="zh-CN" sz="1800" b="1" i="0" u="none" strike="noStrike" kern="1200" cap="none" spc="0" normalizeH="0" baseline="0" noProof="0" dirty="0" smtClean="0">
              <a:ln>
                <a:noFill/>
              </a:ln>
              <a:solidFill>
                <a:schemeClr val="tx1"/>
              </a:solidFill>
              <a:effectLst/>
              <a:uLnTx/>
              <a:uFillTx/>
              <a:latin typeface="Calibri" panose="020F0502020204030204" pitchFamily="34" charset="0"/>
              <a:ea typeface="宋体" panose="02010600030101010101" pitchFamily="2" charset="-122"/>
              <a:cs typeface="+mn-cs"/>
            </a:endParaRPr>
          </a:p>
          <a:p>
            <a:pPr marL="0" marR="0" lvl="0" indent="457200" algn="just" defTabSz="914400" rtl="0" eaLnBrk="1" fontAlgn="auto" latinLnBrk="0" hangingPunct="1">
              <a:lnSpc>
                <a:spcPct val="130000"/>
              </a:lnSpc>
              <a:spcBef>
                <a:spcPct val="0"/>
              </a:spcBef>
              <a:spcAft>
                <a:spcPts val="0"/>
              </a:spcAft>
              <a:buClrTx/>
              <a:buSzTx/>
              <a:buFontTx/>
              <a:buNone/>
              <a:defRPr/>
            </a:pPr>
            <a:r>
              <a:rPr kumimoji="0" lang="en-US" altLang="zh-CN"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Instagram</a:t>
            </a: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的前任模特欧尼尔在本月初透漏说她主页上的所有照片都是在表演作秀，这一消息一度成为头条新闻。在</a:t>
            </a:r>
            <a:r>
              <a:rPr kumimoji="0" lang="en-US" altLang="zh-CN"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Instagram</a:t>
            </a: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上看了很多棕褐色肌肤，身材健美的模特后，欧尼尔开始节食并大量运动。所有的努力只是想让自己看起来像那些她所羡慕的模特。她的</a:t>
            </a:r>
            <a:r>
              <a:rPr kumimoji="0" lang="en-US" altLang="zh-CN"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Instagram</a:t>
            </a: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上也渐渐积累了大批粉丝</a:t>
            </a:r>
            <a:r>
              <a:rPr kumimoji="0" lang="en-US" altLang="zh-CN"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将近</a:t>
            </a:r>
            <a:r>
              <a:rPr kumimoji="0" lang="en-US" altLang="zh-CN"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70</a:t>
            </a: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万！</a:t>
            </a:r>
            <a:endParaRPr kumimoji="0" lang="zh-CN" altLang="zh-CN"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24" name="图片 23"/>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25"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26"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27"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graphicFrame>
        <p:nvGraphicFramePr>
          <p:cNvPr id="58381" name="表格 58380"/>
          <p:cNvGraphicFramePr/>
          <p:nvPr/>
        </p:nvGraphicFramePr>
        <p:xfrm>
          <a:off x="2324100" y="1908175"/>
          <a:ext cx="1511300" cy="457200"/>
        </p:xfrm>
        <a:graphic>
          <a:graphicData uri="http://schemas.openxmlformats.org/drawingml/2006/table">
            <a:tbl>
              <a:tblPr/>
              <a:tblGrid>
                <a:gridCol w="1511300"/>
              </a:tblGrid>
              <a:tr h="4572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400" b="1" dirty="0">
                          <a:solidFill>
                            <a:srgbClr val="3366FF"/>
                          </a:solidFill>
                          <a:latin typeface="Times New Roman" panose="02020603050405020304" pitchFamily="18" charset="0"/>
                          <a:cs typeface="Times New Roman" panose="02020603050405020304" pitchFamily="18" charset="0"/>
                        </a:rPr>
                        <a:t> </a:t>
                      </a:r>
                      <a:endParaRPr lang="zh-CN" altLang="en-US" sz="2400" b="1" dirty="0">
                        <a:solidFill>
                          <a:srgbClr val="3366FF"/>
                        </a:solidFill>
                        <a:latin typeface="Times New Roman" panose="02020603050405020304" pitchFamily="18" charset="0"/>
                        <a:ea typeface="Times New Roman" panose="02020603050405020304" pitchFamily="18" charset="0"/>
                      </a:endParaRPr>
                    </a:p>
                  </a:txBody>
                  <a:tcPr marL="91341" marR="91341" marT="45640" marB="45640">
                    <a:lnL>
                      <a:noFill/>
                    </a:lnL>
                    <a:lnR>
                      <a:noFill/>
                    </a:lnR>
                    <a:lnT>
                      <a:noFill/>
                    </a:lnT>
                    <a:lnB>
                      <a:noFill/>
                    </a:lnB>
                    <a:lnTlToBr>
                      <a:noFill/>
                    </a:lnTlToBr>
                    <a:lnBlToTr>
                      <a:noFill/>
                    </a:lnBlToTr>
                    <a:noFill/>
                  </a:tcPr>
                </a:tc>
              </a:tr>
            </a:tbl>
          </a:graphicData>
        </a:graphic>
      </p:graphicFrame>
      <p:pic>
        <p:nvPicPr>
          <p:cNvPr id="4" name="B-1.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358688" y="1844675"/>
            <a:ext cx="487362" cy="487363"/>
          </a:xfrm>
          <a:prstGeom prst="rect">
            <a:avLst/>
          </a:prstGeom>
          <a:noFill/>
          <a:ln w="9525">
            <a:noFill/>
          </a:ln>
        </p:spPr>
      </p:pic>
      <p:sp>
        <p:nvSpPr>
          <p:cNvPr id="33" name="矩形 32"/>
          <p:cNvSpPr/>
          <p:nvPr/>
        </p:nvSpPr>
        <p:spPr>
          <a:xfrm>
            <a:off x="6727825" y="2235200"/>
            <a:ext cx="4518025" cy="333216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former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/ˈ</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fɔːmə</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(r)/ adj.</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 that used to have a particular position or status in the past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昔日的；前</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the former world champion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前世界冠军</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 that used to exist in earlier times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以前的</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in former times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从前</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 used to refer to the first of two things or people mentioned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（两者中）前者的</a:t>
            </a:r>
          </a:p>
        </p:txBody>
      </p:sp>
      <p:sp>
        <p:nvSpPr>
          <p:cNvPr id="41" name="矩形 40"/>
          <p:cNvSpPr/>
          <p:nvPr/>
        </p:nvSpPr>
        <p:spPr>
          <a:xfrm>
            <a:off x="6767513" y="2243138"/>
            <a:ext cx="4518025" cy="29718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headline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/ˈ</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hedlaɪn</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/n.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the title of a newspaper article printed in large letters, especially at the top of the front page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（报纸的）大字标题</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The scandal was in the headlines for several days.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这一丑闻连续几天都刊登在头版头条。</a:t>
            </a:r>
          </a:p>
        </p:txBody>
      </p:sp>
      <p:sp>
        <p:nvSpPr>
          <p:cNvPr id="42" name="矩形 41"/>
          <p:cNvSpPr/>
          <p:nvPr/>
        </p:nvSpPr>
        <p:spPr>
          <a:xfrm>
            <a:off x="6729413" y="2962275"/>
            <a:ext cx="4518025" cy="18923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reveal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rɪˈviːl</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/v.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to make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known to sb.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揭示；显示；透露</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to sb.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向某人透露</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to reveal a secret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泄露一条秘密</a:t>
            </a:r>
          </a:p>
        </p:txBody>
      </p:sp>
      <p:sp>
        <p:nvSpPr>
          <p:cNvPr id="43" name="矩形 42"/>
          <p:cNvSpPr/>
          <p:nvPr/>
        </p:nvSpPr>
        <p:spPr>
          <a:xfrm>
            <a:off x="6791325" y="2776538"/>
            <a:ext cx="4518025" cy="2611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starve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stɑːv</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/v.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to suffer or die because you do not have enough food to eat; to make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sb</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suffer or die in this way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（使）挨饿，饿死</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The animals were left to starve to death.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那些动物只能等着饿死。</a:t>
            </a:r>
          </a:p>
        </p:txBody>
      </p:sp>
      <p:sp>
        <p:nvSpPr>
          <p:cNvPr id="44" name="矩形 43"/>
          <p:cNvSpPr/>
          <p:nvPr/>
        </p:nvSpPr>
        <p:spPr>
          <a:xfrm>
            <a:off x="7496175" y="3168650"/>
            <a:ext cx="4181475" cy="189071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excessively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ɪk'sesɪvlɪ</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adv.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greater than what seems reasonable or appropriate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过分的；过度的</a:t>
            </a:r>
            <a:endPar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excessively high prices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过高的价格</a:t>
            </a:r>
          </a:p>
        </p:txBody>
      </p:sp>
      <p:sp>
        <p:nvSpPr>
          <p:cNvPr id="45" name="矩形 44"/>
          <p:cNvSpPr/>
          <p:nvPr/>
        </p:nvSpPr>
        <p:spPr>
          <a:xfrm>
            <a:off x="6740525" y="2973388"/>
            <a:ext cx="4516438" cy="2611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admire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ədˈmaɪə</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(r)/ v.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to respect sb. for what they are or for what they have done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钦佩；赞赏；仰慕</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sb. /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for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羡慕</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I really admire your enthusiasm.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我确实钦佩你的热情。</a:t>
            </a:r>
          </a:p>
        </p:txBody>
      </p:sp>
      <p:sp>
        <p:nvSpPr>
          <p:cNvPr id="46" name="矩形 45"/>
          <p:cNvSpPr/>
          <p:nvPr/>
        </p:nvSpPr>
        <p:spPr>
          <a:xfrm>
            <a:off x="6821488" y="3670300"/>
            <a:ext cx="4770438" cy="45085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pretend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prɪ'tend</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vt.</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假装，伪装；假称</a:t>
            </a:r>
          </a:p>
        </p:txBody>
      </p:sp>
      <p:sp>
        <p:nvSpPr>
          <p:cNvPr id="47" name="矩形 46"/>
          <p:cNvSpPr/>
          <p:nvPr/>
        </p:nvSpPr>
        <p:spPr>
          <a:xfrm>
            <a:off x="6834188" y="3686175"/>
            <a:ext cx="4564063" cy="452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tan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tæn</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adj.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黄褐色的，棕黄色的 </a:t>
            </a:r>
          </a:p>
        </p:txBody>
      </p:sp>
      <p:sp>
        <p:nvSpPr>
          <p:cNvPr id="48" name="矩形 47"/>
          <p:cNvSpPr/>
          <p:nvPr/>
        </p:nvSpPr>
        <p:spPr>
          <a:xfrm>
            <a:off x="7413625" y="3498850"/>
            <a:ext cx="3084513" cy="8128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toned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təʊnd</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adj.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（身体）结实的，健美的 </a:t>
            </a:r>
          </a:p>
        </p:txBody>
      </p:sp>
      <p:sp>
        <p:nvSpPr>
          <p:cNvPr id="49" name="矩形 48"/>
          <p:cNvSpPr/>
          <p:nvPr/>
        </p:nvSpPr>
        <p:spPr>
          <a:xfrm>
            <a:off x="7213600" y="3975100"/>
            <a:ext cx="3825875" cy="8128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accumulate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ə'kjuːmjəleɪt</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v.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堆积，积累 </a:t>
            </a:r>
          </a:p>
        </p:txBody>
      </p:sp>
      <p:sp>
        <p:nvSpPr>
          <p:cNvPr id="50" name="矩形 49"/>
          <p:cNvSpPr/>
          <p:nvPr/>
        </p:nvSpPr>
        <p:spPr>
          <a:xfrm>
            <a:off x="7226300" y="3735388"/>
            <a:ext cx="2595563" cy="81121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mass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mæs</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adj.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大量的，大规模的 </a:t>
            </a:r>
          </a:p>
        </p:txBody>
      </p:sp>
      <p:graphicFrame>
        <p:nvGraphicFramePr>
          <p:cNvPr id="58395" name="表格 58394"/>
          <p:cNvGraphicFramePr/>
          <p:nvPr/>
        </p:nvGraphicFramePr>
        <p:xfrm>
          <a:off x="1111250" y="2282825"/>
          <a:ext cx="1057275" cy="457200"/>
        </p:xfrm>
        <a:graphic>
          <a:graphicData uri="http://schemas.openxmlformats.org/drawingml/2006/table">
            <a:tbl>
              <a:tblPr/>
              <a:tblGrid>
                <a:gridCol w="1057275"/>
              </a:tblGrid>
              <a:tr h="4572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400" b="1" dirty="0">
                          <a:solidFill>
                            <a:srgbClr val="3366FF"/>
                          </a:solidFill>
                          <a:latin typeface="Times New Roman" panose="02020603050405020304" pitchFamily="18" charset="0"/>
                          <a:cs typeface="Times New Roman" panose="02020603050405020304" pitchFamily="18" charset="0"/>
                        </a:rPr>
                        <a:t> </a:t>
                      </a:r>
                      <a:endParaRPr lang="zh-CN" altLang="en-US" sz="2400" b="1" dirty="0">
                        <a:solidFill>
                          <a:srgbClr val="3366FF"/>
                        </a:solidFill>
                        <a:latin typeface="Times New Roman" panose="02020603050405020304" pitchFamily="18" charset="0"/>
                        <a:ea typeface="Times New Roman" panose="02020603050405020304" pitchFamily="18" charset="0"/>
                      </a:endParaRPr>
                    </a:p>
                  </a:txBody>
                  <a:tcPr marL="91467" marR="91467" marT="45640" marB="45640">
                    <a:lnL>
                      <a:noFill/>
                    </a:lnL>
                    <a:lnR>
                      <a:noFill/>
                    </a:lnR>
                    <a:lnT>
                      <a:noFill/>
                    </a:lnT>
                    <a:lnB>
                      <a:noFill/>
                    </a:lnB>
                    <a:lnTlToBr>
                      <a:noFill/>
                    </a:lnTlToBr>
                    <a:lnBlToTr>
                      <a:noFill/>
                    </a:lnBlToTr>
                    <a:noFill/>
                  </a:tcPr>
                </a:tc>
              </a:tr>
            </a:tbl>
          </a:graphicData>
        </a:graphic>
      </p:graphicFrame>
      <p:graphicFrame>
        <p:nvGraphicFramePr>
          <p:cNvPr id="58397" name="表格 58396"/>
          <p:cNvGraphicFramePr/>
          <p:nvPr/>
        </p:nvGraphicFramePr>
        <p:xfrm>
          <a:off x="582613" y="2709863"/>
          <a:ext cx="1282700" cy="457200"/>
        </p:xfrm>
        <a:graphic>
          <a:graphicData uri="http://schemas.openxmlformats.org/drawingml/2006/table">
            <a:tbl>
              <a:tblPr/>
              <a:tblGrid>
                <a:gridCol w="1282700"/>
              </a:tblGrid>
              <a:tr h="4572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400" b="1" dirty="0">
                          <a:solidFill>
                            <a:srgbClr val="3366FF"/>
                          </a:solidFill>
                          <a:latin typeface="Times New Roman" panose="02020603050405020304" pitchFamily="18" charset="0"/>
                          <a:cs typeface="Times New Roman" panose="02020603050405020304" pitchFamily="18" charset="0"/>
                        </a:rPr>
                        <a:t> </a:t>
                      </a:r>
                      <a:endParaRPr lang="zh-CN" altLang="en-US" sz="2400" b="1" dirty="0">
                        <a:solidFill>
                          <a:srgbClr val="3366FF"/>
                        </a:solidFill>
                        <a:latin typeface="Times New Roman" panose="02020603050405020304" pitchFamily="18" charset="0"/>
                        <a:ea typeface="Times New Roman" panose="02020603050405020304" pitchFamily="18" charset="0"/>
                      </a:endParaRPr>
                    </a:p>
                  </a:txBody>
                  <a:tcPr marL="91511" marR="91511" marT="45640" marB="45640">
                    <a:lnL>
                      <a:noFill/>
                    </a:lnL>
                    <a:lnR>
                      <a:noFill/>
                    </a:lnR>
                    <a:lnT>
                      <a:noFill/>
                    </a:lnT>
                    <a:lnB>
                      <a:noFill/>
                    </a:lnB>
                    <a:lnTlToBr>
                      <a:noFill/>
                    </a:lnTlToBr>
                    <a:lnBlToTr>
                      <a:noFill/>
                    </a:lnBlToTr>
                    <a:noFill/>
                  </a:tcPr>
                </a:tc>
              </a:tr>
            </a:tbl>
          </a:graphicData>
        </a:graphic>
      </p:graphicFrame>
      <p:graphicFrame>
        <p:nvGraphicFramePr>
          <p:cNvPr id="58399" name="表格 58398"/>
          <p:cNvGraphicFramePr/>
          <p:nvPr/>
        </p:nvGraphicFramePr>
        <p:xfrm>
          <a:off x="4657725" y="2709863"/>
          <a:ext cx="1150938" cy="457200"/>
        </p:xfrm>
        <a:graphic>
          <a:graphicData uri="http://schemas.openxmlformats.org/drawingml/2006/table">
            <a:tbl>
              <a:tblPr/>
              <a:tblGrid>
                <a:gridCol w="1150938"/>
              </a:tblGrid>
              <a:tr h="4572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400" b="1" dirty="0">
                          <a:solidFill>
                            <a:srgbClr val="3366FF"/>
                          </a:solidFill>
                          <a:latin typeface="Times New Roman" panose="02020603050405020304" pitchFamily="18" charset="0"/>
                          <a:cs typeface="Times New Roman" panose="02020603050405020304" pitchFamily="18" charset="0"/>
                        </a:rPr>
                        <a:t> </a:t>
                      </a:r>
                      <a:endParaRPr lang="zh-CN" altLang="en-US" sz="2400" b="1" dirty="0">
                        <a:solidFill>
                          <a:srgbClr val="3366FF"/>
                        </a:solidFill>
                        <a:latin typeface="Times New Roman" panose="02020603050405020304" pitchFamily="18" charset="0"/>
                        <a:ea typeface="Times New Roman" panose="02020603050405020304" pitchFamily="18" charset="0"/>
                      </a:endParaRPr>
                    </a:p>
                  </a:txBody>
                  <a:tcPr marL="91416" marR="91416" marT="45640" marB="45640">
                    <a:lnL>
                      <a:noFill/>
                    </a:lnL>
                    <a:lnR>
                      <a:noFill/>
                    </a:lnR>
                    <a:lnT>
                      <a:noFill/>
                    </a:lnT>
                    <a:lnB>
                      <a:noFill/>
                    </a:lnB>
                    <a:lnTlToBr>
                      <a:noFill/>
                    </a:lnTlToBr>
                    <a:lnBlToTr>
                      <a:noFill/>
                    </a:lnBlToTr>
                    <a:noFill/>
                  </a:tcPr>
                </a:tc>
              </a:tr>
            </a:tbl>
          </a:graphicData>
        </a:graphic>
      </p:graphicFrame>
      <p:graphicFrame>
        <p:nvGraphicFramePr>
          <p:cNvPr id="58401" name="表格 58400"/>
          <p:cNvGraphicFramePr/>
          <p:nvPr/>
        </p:nvGraphicFramePr>
        <p:xfrm>
          <a:off x="2319338" y="3500438"/>
          <a:ext cx="665162" cy="457200"/>
        </p:xfrm>
        <a:graphic>
          <a:graphicData uri="http://schemas.openxmlformats.org/drawingml/2006/table">
            <a:tbl>
              <a:tblPr/>
              <a:tblGrid>
                <a:gridCol w="665163"/>
              </a:tblGrid>
              <a:tr h="4572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400" b="1" dirty="0">
                          <a:solidFill>
                            <a:srgbClr val="3366FF"/>
                          </a:solidFill>
                          <a:latin typeface="Times New Roman" panose="02020603050405020304" pitchFamily="18" charset="0"/>
                          <a:cs typeface="Times New Roman" panose="02020603050405020304" pitchFamily="18" charset="0"/>
                        </a:rPr>
                        <a:t> </a:t>
                      </a:r>
                      <a:endParaRPr lang="zh-CN" altLang="en-US" sz="2400" b="1" dirty="0">
                        <a:solidFill>
                          <a:srgbClr val="3366FF"/>
                        </a:solidFill>
                        <a:latin typeface="Times New Roman" panose="02020603050405020304" pitchFamily="18" charset="0"/>
                        <a:ea typeface="Times New Roman" panose="02020603050405020304" pitchFamily="18" charset="0"/>
                      </a:endParaRPr>
                    </a:p>
                  </a:txBody>
                  <a:tcPr marL="91393" marR="91393" marT="45640" marB="45640">
                    <a:lnL>
                      <a:noFill/>
                    </a:lnL>
                    <a:lnR>
                      <a:noFill/>
                    </a:lnR>
                    <a:lnT>
                      <a:noFill/>
                    </a:lnT>
                    <a:lnB>
                      <a:noFill/>
                    </a:lnB>
                    <a:lnTlToBr>
                      <a:noFill/>
                    </a:lnTlToBr>
                    <a:lnBlToTr>
                      <a:noFill/>
                    </a:lnBlToTr>
                    <a:noFill/>
                  </a:tcPr>
                </a:tc>
              </a:tr>
            </a:tbl>
          </a:graphicData>
        </a:graphic>
      </p:graphicFrame>
      <p:graphicFrame>
        <p:nvGraphicFramePr>
          <p:cNvPr id="58403" name="表格 58402"/>
          <p:cNvGraphicFramePr/>
          <p:nvPr/>
        </p:nvGraphicFramePr>
        <p:xfrm>
          <a:off x="3316288" y="3487738"/>
          <a:ext cx="758825" cy="457200"/>
        </p:xfrm>
        <a:graphic>
          <a:graphicData uri="http://schemas.openxmlformats.org/drawingml/2006/table">
            <a:tbl>
              <a:tblPr/>
              <a:tblGrid>
                <a:gridCol w="758825"/>
              </a:tblGrid>
              <a:tr h="4572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400" b="1" dirty="0">
                          <a:solidFill>
                            <a:srgbClr val="3366FF"/>
                          </a:solidFill>
                          <a:latin typeface="Times New Roman" panose="02020603050405020304" pitchFamily="18" charset="0"/>
                          <a:cs typeface="Times New Roman" panose="02020603050405020304" pitchFamily="18" charset="0"/>
                        </a:rPr>
                        <a:t> </a:t>
                      </a:r>
                      <a:endParaRPr lang="zh-CN" altLang="en-US" sz="2400" b="1" dirty="0">
                        <a:solidFill>
                          <a:srgbClr val="3366FF"/>
                        </a:solidFill>
                        <a:latin typeface="Times New Roman" panose="02020603050405020304" pitchFamily="18" charset="0"/>
                        <a:ea typeface="Times New Roman" panose="02020603050405020304" pitchFamily="18" charset="0"/>
                      </a:endParaRPr>
                    </a:p>
                  </a:txBody>
                  <a:tcPr marL="91486" marR="91486" marT="45640" marB="45640">
                    <a:lnL>
                      <a:noFill/>
                    </a:lnL>
                    <a:lnR>
                      <a:noFill/>
                    </a:lnR>
                    <a:lnT>
                      <a:noFill/>
                    </a:lnT>
                    <a:lnB>
                      <a:noFill/>
                    </a:lnB>
                    <a:lnTlToBr>
                      <a:noFill/>
                    </a:lnTlToBr>
                    <a:lnBlToTr>
                      <a:noFill/>
                    </a:lnBlToTr>
                    <a:noFill/>
                  </a:tcPr>
                </a:tc>
              </a:tr>
            </a:tbl>
          </a:graphicData>
        </a:graphic>
      </p:graphicFrame>
      <p:graphicFrame>
        <p:nvGraphicFramePr>
          <p:cNvPr id="58405" name="表格 58404"/>
          <p:cNvGraphicFramePr/>
          <p:nvPr/>
        </p:nvGraphicFramePr>
        <p:xfrm>
          <a:off x="2427288" y="3895725"/>
          <a:ext cx="757237" cy="457200"/>
        </p:xfrm>
        <a:graphic>
          <a:graphicData uri="http://schemas.openxmlformats.org/drawingml/2006/table">
            <a:tbl>
              <a:tblPr/>
              <a:tblGrid>
                <a:gridCol w="757238"/>
              </a:tblGrid>
              <a:tr h="4572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400" b="1" dirty="0">
                          <a:solidFill>
                            <a:srgbClr val="3366FF"/>
                          </a:solidFill>
                          <a:latin typeface="Times New Roman" panose="02020603050405020304" pitchFamily="18" charset="0"/>
                          <a:cs typeface="Times New Roman" panose="02020603050405020304" pitchFamily="18" charset="0"/>
                        </a:rPr>
                        <a:t> </a:t>
                      </a:r>
                      <a:endParaRPr lang="zh-CN" altLang="en-US" sz="2400" b="1" dirty="0">
                        <a:solidFill>
                          <a:srgbClr val="3366FF"/>
                        </a:solidFill>
                        <a:latin typeface="Times New Roman" panose="02020603050405020304" pitchFamily="18" charset="0"/>
                        <a:ea typeface="Times New Roman" panose="02020603050405020304" pitchFamily="18" charset="0"/>
                      </a:endParaRPr>
                    </a:p>
                  </a:txBody>
                  <a:tcPr marL="91295" marR="91295" marT="45640" marB="45640">
                    <a:lnL>
                      <a:noFill/>
                    </a:lnL>
                    <a:lnR>
                      <a:noFill/>
                    </a:lnR>
                    <a:lnT>
                      <a:noFill/>
                    </a:lnT>
                    <a:lnB>
                      <a:noFill/>
                    </a:lnB>
                    <a:lnTlToBr>
                      <a:noFill/>
                    </a:lnTlToBr>
                    <a:lnBlToTr>
                      <a:noFill/>
                    </a:lnBlToTr>
                    <a:noFill/>
                  </a:tcPr>
                </a:tc>
              </a:tr>
            </a:tbl>
          </a:graphicData>
        </a:graphic>
      </p:graphicFrame>
      <p:graphicFrame>
        <p:nvGraphicFramePr>
          <p:cNvPr id="58407" name="表格 58406"/>
          <p:cNvGraphicFramePr/>
          <p:nvPr/>
        </p:nvGraphicFramePr>
        <p:xfrm>
          <a:off x="628650" y="4295775"/>
          <a:ext cx="1431925" cy="457200"/>
        </p:xfrm>
        <a:graphic>
          <a:graphicData uri="http://schemas.openxmlformats.org/drawingml/2006/table">
            <a:tbl>
              <a:tblPr/>
              <a:tblGrid>
                <a:gridCol w="1431925"/>
              </a:tblGrid>
              <a:tr h="4572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400" b="1" dirty="0">
                          <a:solidFill>
                            <a:srgbClr val="3366FF"/>
                          </a:solidFill>
                          <a:latin typeface="Times New Roman" panose="02020603050405020304" pitchFamily="18" charset="0"/>
                          <a:cs typeface="Times New Roman" panose="02020603050405020304" pitchFamily="18" charset="0"/>
                        </a:rPr>
                        <a:t> </a:t>
                      </a:r>
                      <a:endParaRPr lang="zh-CN" altLang="en-US" sz="2400" b="1" dirty="0">
                        <a:solidFill>
                          <a:srgbClr val="3366FF"/>
                        </a:solidFill>
                        <a:latin typeface="Times New Roman" panose="02020603050405020304" pitchFamily="18" charset="0"/>
                        <a:ea typeface="Times New Roman" panose="02020603050405020304" pitchFamily="18" charset="0"/>
                      </a:endParaRPr>
                    </a:p>
                  </a:txBody>
                  <a:tcPr marL="91444" marR="91444" marT="45640" marB="45640">
                    <a:lnL>
                      <a:noFill/>
                    </a:lnL>
                    <a:lnR>
                      <a:noFill/>
                    </a:lnR>
                    <a:lnT>
                      <a:noFill/>
                    </a:lnT>
                    <a:lnB>
                      <a:noFill/>
                    </a:lnB>
                    <a:lnTlToBr>
                      <a:noFill/>
                    </a:lnTlToBr>
                    <a:lnBlToTr>
                      <a:noFill/>
                    </a:lnBlToTr>
                    <a:noFill/>
                  </a:tcPr>
                </a:tc>
              </a:tr>
            </a:tbl>
          </a:graphicData>
        </a:graphic>
      </p:graphicFrame>
      <p:graphicFrame>
        <p:nvGraphicFramePr>
          <p:cNvPr id="58409" name="表格 58408"/>
          <p:cNvGraphicFramePr/>
          <p:nvPr/>
        </p:nvGraphicFramePr>
        <p:xfrm>
          <a:off x="3881438" y="4291013"/>
          <a:ext cx="1246187" cy="457200"/>
        </p:xfrm>
        <a:graphic>
          <a:graphicData uri="http://schemas.openxmlformats.org/drawingml/2006/table">
            <a:tbl>
              <a:tblPr/>
              <a:tblGrid>
                <a:gridCol w="1246188"/>
              </a:tblGrid>
              <a:tr h="4572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400" b="1" dirty="0">
                          <a:solidFill>
                            <a:srgbClr val="3366FF"/>
                          </a:solidFill>
                          <a:latin typeface="Times New Roman" panose="02020603050405020304" pitchFamily="18" charset="0"/>
                          <a:cs typeface="Times New Roman" panose="02020603050405020304" pitchFamily="18" charset="0"/>
                        </a:rPr>
                        <a:t> </a:t>
                      </a:r>
                      <a:endParaRPr lang="zh-CN" altLang="en-US" sz="2400" b="1" dirty="0">
                        <a:solidFill>
                          <a:srgbClr val="3366FF"/>
                        </a:solidFill>
                        <a:latin typeface="Times New Roman" panose="02020603050405020304" pitchFamily="18" charset="0"/>
                        <a:ea typeface="Times New Roman" panose="02020603050405020304" pitchFamily="18" charset="0"/>
                      </a:endParaRPr>
                    </a:p>
                  </a:txBody>
                  <a:tcPr marL="91441" marR="91441" marT="45640" marB="45640">
                    <a:lnL>
                      <a:noFill/>
                    </a:lnL>
                    <a:lnR>
                      <a:noFill/>
                    </a:lnR>
                    <a:lnT>
                      <a:noFill/>
                    </a:lnT>
                    <a:lnB>
                      <a:noFill/>
                    </a:lnB>
                    <a:lnTlToBr>
                      <a:noFill/>
                    </a:lnTlToBr>
                    <a:lnBlToTr>
                      <a:noFill/>
                    </a:lnBlToTr>
                    <a:noFill/>
                  </a:tcPr>
                </a:tc>
              </a:tr>
            </a:tbl>
          </a:graphicData>
        </a:graphic>
      </p:graphicFrame>
      <p:graphicFrame>
        <p:nvGraphicFramePr>
          <p:cNvPr id="58411" name="表格 58410"/>
          <p:cNvGraphicFramePr/>
          <p:nvPr/>
        </p:nvGraphicFramePr>
        <p:xfrm>
          <a:off x="2025650" y="4686300"/>
          <a:ext cx="1217613" cy="457200"/>
        </p:xfrm>
        <a:graphic>
          <a:graphicData uri="http://schemas.openxmlformats.org/drawingml/2006/table">
            <a:tbl>
              <a:tblPr/>
              <a:tblGrid>
                <a:gridCol w="1217613"/>
              </a:tblGrid>
              <a:tr h="4572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400" b="1" dirty="0">
                          <a:solidFill>
                            <a:srgbClr val="3366FF"/>
                          </a:solidFill>
                          <a:latin typeface="Times New Roman" panose="02020603050405020304" pitchFamily="18" charset="0"/>
                          <a:cs typeface="Times New Roman" panose="02020603050405020304" pitchFamily="18" charset="0"/>
                        </a:rPr>
                        <a:t> </a:t>
                      </a:r>
                      <a:endParaRPr lang="zh-CN" altLang="en-US" sz="2400" b="1" dirty="0">
                        <a:solidFill>
                          <a:srgbClr val="3366FF"/>
                        </a:solidFill>
                        <a:latin typeface="Times New Roman" panose="02020603050405020304" pitchFamily="18" charset="0"/>
                        <a:ea typeface="Times New Roman" panose="02020603050405020304" pitchFamily="18" charset="0"/>
                      </a:endParaRPr>
                    </a:p>
                  </a:txBody>
                  <a:tcPr marL="91452" marR="91452" marT="45640" marB="45640">
                    <a:lnL>
                      <a:noFill/>
                    </a:lnL>
                    <a:lnR>
                      <a:noFill/>
                    </a:lnR>
                    <a:lnT>
                      <a:noFill/>
                    </a:lnT>
                    <a:lnB>
                      <a:noFill/>
                    </a:lnB>
                    <a:lnTlToBr>
                      <a:noFill/>
                    </a:lnTlToBr>
                    <a:lnBlToTr>
                      <a:noFill/>
                    </a:lnBlToTr>
                    <a:noFill/>
                  </a:tcPr>
                </a:tc>
              </a:tr>
            </a:tbl>
          </a:graphicData>
        </a:graphic>
      </p:graphicFrame>
      <p:graphicFrame>
        <p:nvGraphicFramePr>
          <p:cNvPr id="58413" name="表格 58412"/>
          <p:cNvGraphicFramePr/>
          <p:nvPr/>
        </p:nvGraphicFramePr>
        <p:xfrm>
          <a:off x="701675" y="5059363"/>
          <a:ext cx="1358900" cy="457200"/>
        </p:xfrm>
        <a:graphic>
          <a:graphicData uri="http://schemas.openxmlformats.org/drawingml/2006/table">
            <a:tbl>
              <a:tblPr/>
              <a:tblGrid>
                <a:gridCol w="1358900"/>
              </a:tblGrid>
              <a:tr h="4572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400" b="1" dirty="0">
                          <a:solidFill>
                            <a:srgbClr val="3366FF"/>
                          </a:solidFill>
                          <a:latin typeface="Times New Roman" panose="02020603050405020304" pitchFamily="18" charset="0"/>
                          <a:cs typeface="Times New Roman" panose="02020603050405020304" pitchFamily="18" charset="0"/>
                        </a:rPr>
                        <a:t> </a:t>
                      </a:r>
                      <a:endParaRPr lang="zh-CN" altLang="en-US" sz="2400" b="1" dirty="0">
                        <a:solidFill>
                          <a:srgbClr val="3366FF"/>
                        </a:solidFill>
                        <a:latin typeface="Times New Roman" panose="02020603050405020304" pitchFamily="18" charset="0"/>
                        <a:ea typeface="Times New Roman" panose="02020603050405020304" pitchFamily="18" charset="0"/>
                      </a:endParaRPr>
                    </a:p>
                  </a:txBody>
                  <a:tcPr marL="91477" marR="91477" marT="45640" marB="45640">
                    <a:lnL>
                      <a:noFill/>
                    </a:lnL>
                    <a:lnR>
                      <a:noFill/>
                    </a:lnR>
                    <a:lnT>
                      <a:noFill/>
                    </a:lnT>
                    <a:lnB>
                      <a:noFill/>
                    </a:lnB>
                    <a:lnTlToBr>
                      <a:noFill/>
                    </a:lnTlToBr>
                    <a:lnBlToTr>
                      <a:noFill/>
                    </a:lnBlToTr>
                    <a:noFill/>
                  </a:tcPr>
                </a:tc>
              </a:tr>
            </a:tbl>
          </a:graphicData>
        </a:graphic>
      </p:graphicFrame>
      <p:graphicFrame>
        <p:nvGraphicFramePr>
          <p:cNvPr id="58415" name="表格 58414"/>
          <p:cNvGraphicFramePr/>
          <p:nvPr/>
        </p:nvGraphicFramePr>
        <p:xfrm>
          <a:off x="2292350" y="5110163"/>
          <a:ext cx="819150" cy="457200"/>
        </p:xfrm>
        <a:graphic>
          <a:graphicData uri="http://schemas.openxmlformats.org/drawingml/2006/table">
            <a:tbl>
              <a:tblPr/>
              <a:tblGrid>
                <a:gridCol w="819150"/>
              </a:tblGrid>
              <a:tr h="4572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400" b="1" dirty="0">
                          <a:solidFill>
                            <a:srgbClr val="3366FF"/>
                          </a:solidFill>
                          <a:latin typeface="Times New Roman" panose="02020603050405020304" pitchFamily="18" charset="0"/>
                          <a:cs typeface="Times New Roman" panose="02020603050405020304" pitchFamily="18" charset="0"/>
                        </a:rPr>
                        <a:t> </a:t>
                      </a:r>
                      <a:endParaRPr lang="zh-CN" altLang="en-US" sz="2400" b="1" dirty="0">
                        <a:solidFill>
                          <a:srgbClr val="3366FF"/>
                        </a:solidFill>
                        <a:latin typeface="Times New Roman" panose="02020603050405020304" pitchFamily="18" charset="0"/>
                        <a:ea typeface="Times New Roman" panose="02020603050405020304" pitchFamily="18" charset="0"/>
                      </a:endParaRPr>
                    </a:p>
                  </a:txBody>
                  <a:tcPr marL="91559" marR="91559" marT="45640" marB="45640">
                    <a:lnL>
                      <a:noFill/>
                    </a:lnL>
                    <a:lnR>
                      <a:noFill/>
                    </a:lnR>
                    <a:lnT>
                      <a:noFill/>
                    </a:lnT>
                    <a:lnB>
                      <a:noFill/>
                    </a:lnB>
                    <a:lnTlToBr>
                      <a:noFill/>
                    </a:lnTlToBr>
                    <a:lnBlToTr>
                      <a:noFill/>
                    </a:lnBlToTr>
                    <a:noFill/>
                  </a:tcPr>
                </a:tc>
              </a:tr>
            </a:tbl>
          </a:graphicData>
        </a:graphic>
      </p:graphicFrame>
      <p:sp>
        <p:nvSpPr>
          <p:cNvPr id="62" name="矩形 61"/>
          <p:cNvSpPr/>
          <p:nvPr/>
        </p:nvSpPr>
        <p:spPr>
          <a:xfrm>
            <a:off x="6892925" y="3125788"/>
            <a:ext cx="3916363" cy="8128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look like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看起来与（某人或某物）相像或相似 </a:t>
            </a:r>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grpId="1" nodeType="clickEffect">
                                  <p:stCondLst>
                                    <p:cond delay="0"/>
                                  </p:stCondLst>
                                  <p:childTnLst>
                                    <p:animEffect transition="out" filter="diamond(in)">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seq concurrent="1" nextAc="seek">
              <p:cTn id="19" restart="whenNotActive" fill="hold" evtFilter="cancelBubble" nodeType="interactiveSeq">
                <p:stCondLst>
                  <p:cond evt="onClick" delay="0">
                    <p:tgtEl>
                      <p:spTgt spid="2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 fill="hold"/>
                                        <p:tgtEl>
                                          <p:spTgt spid="4"/>
                                        </p:tgtEl>
                                      </p:cBhvr>
                                    </p:cmd>
                                  </p:childTnLst>
                                </p:cTn>
                              </p:par>
                            </p:childTnLst>
                          </p:cTn>
                        </p:par>
                      </p:childTnLst>
                    </p:cTn>
                  </p:par>
                </p:childTnLst>
              </p:cTn>
              <p:nextCondLst>
                <p:cond evt="onClick" delay="0">
                  <p:tgtEl>
                    <p:spTgt spid="25"/>
                  </p:tgtEl>
                </p:cond>
              </p:nextCondLst>
            </p:seq>
            <p:seq concurrent="1" nextAc="seek">
              <p:cTn id="24" restart="whenNotActive" fill="hold" evtFilter="cancelBubble" nodeType="interactiveSeq">
                <p:stCondLst>
                  <p:cond evt="onClick" delay="0">
                    <p:tgtEl>
                      <p:spTgt spid="26"/>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4"/>
                                        </p:tgtEl>
                                      </p:cBhvr>
                                    </p:cmd>
                                  </p:childTnLst>
                                </p:cTn>
                              </p:par>
                            </p:childTnLst>
                          </p:cTn>
                        </p:par>
                      </p:childTnLst>
                    </p:cTn>
                  </p:par>
                </p:childTnLst>
              </p:cTn>
              <p:nextCondLst>
                <p:cond evt="onClick" delay="0">
                  <p:tgtEl>
                    <p:spTgt spid="26"/>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3" presetClass="mediacall" presetSubtype="0" fill="hold" nodeType="clickEffect">
                                  <p:stCondLst>
                                    <p:cond delay="0"/>
                                  </p:stCondLst>
                                  <p:childTnLst>
                                    <p:cmd type="call" cmd="stop">
                                      <p:cBhvr>
                                        <p:cTn id="33" dur="1" fill="hold"/>
                                        <p:tgtEl>
                                          <p:spTgt spid="4"/>
                                        </p:tgtEl>
                                      </p:cBhvr>
                                    </p:cmd>
                                  </p:child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58381"/>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1000"/>
                                        <p:tgtEl>
                                          <p:spTgt spid="46"/>
                                        </p:tgtEl>
                                      </p:cBhvr>
                                    </p:animEffect>
                                    <p:anim calcmode="lin" valueType="num">
                                      <p:cBhvr>
                                        <p:cTn id="40" dur="1000" fill="hold"/>
                                        <p:tgtEl>
                                          <p:spTgt spid="46"/>
                                        </p:tgtEl>
                                        <p:attrNameLst>
                                          <p:attrName>ppt_x</p:attrName>
                                        </p:attrNameLst>
                                      </p:cBhvr>
                                      <p:tavLst>
                                        <p:tav tm="0">
                                          <p:val>
                                            <p:strVal val="#ppt_x"/>
                                          </p:val>
                                        </p:tav>
                                        <p:tav tm="100000">
                                          <p:val>
                                            <p:strVal val="#ppt_x"/>
                                          </p:val>
                                        </p:tav>
                                      </p:tavLst>
                                    </p:anim>
                                    <p:anim calcmode="lin" valueType="num">
                                      <p:cBhvr>
                                        <p:cTn id="4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grpId="1" nodeType="clickEffect">
                                  <p:stCondLst>
                                    <p:cond delay="0"/>
                                  </p:stCondLst>
                                  <p:childTnLst>
                                    <p:animEffect transition="out" filter="wipe(down)">
                                      <p:cBhvr>
                                        <p:cTn id="45" dur="500"/>
                                        <p:tgtEl>
                                          <p:spTgt spid="46"/>
                                        </p:tgtEl>
                                      </p:cBhvr>
                                    </p:animEffect>
                                    <p:set>
                                      <p:cBhvr>
                                        <p:cTn id="46"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8381"/>
                  </p:tgtEl>
                </p:cond>
              </p:nextCondLst>
            </p:seq>
            <p:seq concurrent="1" nextAc="seek">
              <p:cTn id="47" restart="whenNotActive" fill="hold" evtFilter="cancelBubble" nodeType="interactiveSeq">
                <p:stCondLst>
                  <p:cond evt="onClick" delay="0">
                    <p:tgtEl>
                      <p:spTgt spid="58395"/>
                    </p:tgtEl>
                  </p:cond>
                </p:stCondLst>
                <p:endSync evt="end" delay="0">
                  <p:rtn val="all"/>
                </p:endSync>
                <p:childTnLst>
                  <p:par>
                    <p:cTn id="48" fill="hold">
                      <p:stCondLst>
                        <p:cond delay="0"/>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1000"/>
                                        <p:tgtEl>
                                          <p:spTgt spid="33"/>
                                        </p:tgtEl>
                                      </p:cBhvr>
                                    </p:animEffect>
                                    <p:anim calcmode="lin" valueType="num">
                                      <p:cBhvr>
                                        <p:cTn id="53" dur="1000" fill="hold"/>
                                        <p:tgtEl>
                                          <p:spTgt spid="33"/>
                                        </p:tgtEl>
                                        <p:attrNameLst>
                                          <p:attrName>ppt_x</p:attrName>
                                        </p:attrNameLst>
                                      </p:cBhvr>
                                      <p:tavLst>
                                        <p:tav tm="0">
                                          <p:val>
                                            <p:strVal val="#ppt_x"/>
                                          </p:val>
                                        </p:tav>
                                        <p:tav tm="100000">
                                          <p:val>
                                            <p:strVal val="#ppt_x"/>
                                          </p:val>
                                        </p:tav>
                                      </p:tavLst>
                                    </p:anim>
                                    <p:anim calcmode="lin" valueType="num">
                                      <p:cBhvr>
                                        <p:cTn id="5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xit" presetSubtype="4" fill="hold" grpId="1" nodeType="clickEffect">
                                  <p:stCondLst>
                                    <p:cond delay="0"/>
                                  </p:stCondLst>
                                  <p:childTnLst>
                                    <p:animEffect transition="out" filter="wipe(down)">
                                      <p:cBhvr>
                                        <p:cTn id="58" dur="500"/>
                                        <p:tgtEl>
                                          <p:spTgt spid="33"/>
                                        </p:tgtEl>
                                      </p:cBhvr>
                                    </p:animEffect>
                                    <p:set>
                                      <p:cBhvr>
                                        <p:cTn id="59"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58395"/>
                  </p:tgtEl>
                </p:cond>
              </p:nextCondLst>
            </p:seq>
            <p:seq concurrent="1" nextAc="seek">
              <p:cTn id="60" restart="whenNotActive" fill="hold" evtFilter="cancelBubble" nodeType="interactiveSeq">
                <p:stCondLst>
                  <p:cond evt="onClick" delay="0">
                    <p:tgtEl>
                      <p:spTgt spid="58397"/>
                    </p:tgtEl>
                  </p:cond>
                </p:stCondLst>
                <p:endSync evt="end" delay="0">
                  <p:rtn val="all"/>
                </p:endSync>
                <p:childTnLst>
                  <p:par>
                    <p:cTn id="61" fill="hold">
                      <p:stCondLst>
                        <p:cond delay="0"/>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fade">
                                      <p:cBhvr>
                                        <p:cTn id="65" dur="1000"/>
                                        <p:tgtEl>
                                          <p:spTgt spid="41"/>
                                        </p:tgtEl>
                                      </p:cBhvr>
                                    </p:animEffect>
                                    <p:anim calcmode="lin" valueType="num">
                                      <p:cBhvr>
                                        <p:cTn id="66" dur="1000" fill="hold"/>
                                        <p:tgtEl>
                                          <p:spTgt spid="41"/>
                                        </p:tgtEl>
                                        <p:attrNameLst>
                                          <p:attrName>ppt_x</p:attrName>
                                        </p:attrNameLst>
                                      </p:cBhvr>
                                      <p:tavLst>
                                        <p:tav tm="0">
                                          <p:val>
                                            <p:strVal val="#ppt_x"/>
                                          </p:val>
                                        </p:tav>
                                        <p:tav tm="100000">
                                          <p:val>
                                            <p:strVal val="#ppt_x"/>
                                          </p:val>
                                        </p:tav>
                                      </p:tavLst>
                                    </p:anim>
                                    <p:anim calcmode="lin" valueType="num">
                                      <p:cBhvr>
                                        <p:cTn id="6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xit" presetSubtype="4" fill="hold" grpId="1" nodeType="clickEffect">
                                  <p:stCondLst>
                                    <p:cond delay="0"/>
                                  </p:stCondLst>
                                  <p:childTnLst>
                                    <p:animEffect transition="out" filter="wipe(down)">
                                      <p:cBhvr>
                                        <p:cTn id="71" dur="500"/>
                                        <p:tgtEl>
                                          <p:spTgt spid="41"/>
                                        </p:tgtEl>
                                      </p:cBhvr>
                                    </p:animEffect>
                                    <p:set>
                                      <p:cBhvr>
                                        <p:cTn id="72"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58397"/>
                  </p:tgtEl>
                </p:cond>
              </p:nextCondLst>
            </p:seq>
            <p:seq concurrent="1" nextAc="seek">
              <p:cTn id="73" restart="whenNotActive" fill="hold" evtFilter="cancelBubble" nodeType="interactiveSeq">
                <p:stCondLst>
                  <p:cond evt="onClick" delay="0">
                    <p:tgtEl>
                      <p:spTgt spid="58399"/>
                    </p:tgtEl>
                  </p:cond>
                </p:stCondLst>
                <p:endSync evt="end" delay="0">
                  <p:rtn val="all"/>
                </p:endSync>
                <p:childTnLst>
                  <p:par>
                    <p:cTn id="74" fill="hold">
                      <p:stCondLst>
                        <p:cond delay="0"/>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fade">
                                      <p:cBhvr>
                                        <p:cTn id="78" dur="1000"/>
                                        <p:tgtEl>
                                          <p:spTgt spid="42"/>
                                        </p:tgtEl>
                                      </p:cBhvr>
                                    </p:animEffect>
                                    <p:anim calcmode="lin" valueType="num">
                                      <p:cBhvr>
                                        <p:cTn id="79" dur="1000" fill="hold"/>
                                        <p:tgtEl>
                                          <p:spTgt spid="42"/>
                                        </p:tgtEl>
                                        <p:attrNameLst>
                                          <p:attrName>ppt_x</p:attrName>
                                        </p:attrNameLst>
                                      </p:cBhvr>
                                      <p:tavLst>
                                        <p:tav tm="0">
                                          <p:val>
                                            <p:strVal val="#ppt_x"/>
                                          </p:val>
                                        </p:tav>
                                        <p:tav tm="100000">
                                          <p:val>
                                            <p:strVal val="#ppt_x"/>
                                          </p:val>
                                        </p:tav>
                                      </p:tavLst>
                                    </p:anim>
                                    <p:anim calcmode="lin" valueType="num">
                                      <p:cBhvr>
                                        <p:cTn id="8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xit" presetSubtype="4" fill="hold" grpId="1" nodeType="clickEffect">
                                  <p:stCondLst>
                                    <p:cond delay="0"/>
                                  </p:stCondLst>
                                  <p:childTnLst>
                                    <p:animEffect transition="out" filter="wipe(down)">
                                      <p:cBhvr>
                                        <p:cTn id="84" dur="500"/>
                                        <p:tgtEl>
                                          <p:spTgt spid="42"/>
                                        </p:tgtEl>
                                      </p:cBhvr>
                                    </p:animEffect>
                                    <p:set>
                                      <p:cBhvr>
                                        <p:cTn id="8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58399"/>
                  </p:tgtEl>
                </p:cond>
              </p:nextCondLst>
            </p:seq>
            <p:seq concurrent="1" nextAc="seek">
              <p:cTn id="86" restart="whenNotActive" fill="hold" evtFilter="cancelBubble" nodeType="interactiveSeq">
                <p:stCondLst>
                  <p:cond evt="onClick" delay="0">
                    <p:tgtEl>
                      <p:spTgt spid="58401"/>
                    </p:tgtEl>
                  </p:cond>
                </p:stCondLst>
                <p:endSync evt="end" delay="0">
                  <p:rtn val="all"/>
                </p:endSync>
                <p:childTnLst>
                  <p:par>
                    <p:cTn id="87" fill="hold">
                      <p:stCondLst>
                        <p:cond delay="0"/>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47"/>
                                        </p:tgtEl>
                                        <p:attrNameLst>
                                          <p:attrName>style.visibility</p:attrName>
                                        </p:attrNameLst>
                                      </p:cBhvr>
                                      <p:to>
                                        <p:strVal val="visible"/>
                                      </p:to>
                                    </p:set>
                                    <p:animEffect transition="in" filter="fade">
                                      <p:cBhvr>
                                        <p:cTn id="91" dur="1000"/>
                                        <p:tgtEl>
                                          <p:spTgt spid="47"/>
                                        </p:tgtEl>
                                      </p:cBhvr>
                                    </p:animEffect>
                                    <p:anim calcmode="lin" valueType="num">
                                      <p:cBhvr>
                                        <p:cTn id="92" dur="1000" fill="hold"/>
                                        <p:tgtEl>
                                          <p:spTgt spid="47"/>
                                        </p:tgtEl>
                                        <p:attrNameLst>
                                          <p:attrName>ppt_x</p:attrName>
                                        </p:attrNameLst>
                                      </p:cBhvr>
                                      <p:tavLst>
                                        <p:tav tm="0">
                                          <p:val>
                                            <p:strVal val="#ppt_x"/>
                                          </p:val>
                                        </p:tav>
                                        <p:tav tm="100000">
                                          <p:val>
                                            <p:strVal val="#ppt_x"/>
                                          </p:val>
                                        </p:tav>
                                      </p:tavLst>
                                    </p:anim>
                                    <p:anim calcmode="lin" valueType="num">
                                      <p:cBhvr>
                                        <p:cTn id="93"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2" presetClass="exit" presetSubtype="4" fill="hold" grpId="1" nodeType="clickEffect">
                                  <p:stCondLst>
                                    <p:cond delay="0"/>
                                  </p:stCondLst>
                                  <p:childTnLst>
                                    <p:animEffect transition="out" filter="wipe(down)">
                                      <p:cBhvr>
                                        <p:cTn id="97" dur="500"/>
                                        <p:tgtEl>
                                          <p:spTgt spid="47"/>
                                        </p:tgtEl>
                                      </p:cBhvr>
                                    </p:animEffect>
                                    <p:set>
                                      <p:cBhvr>
                                        <p:cTn id="98"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58401"/>
                  </p:tgtEl>
                </p:cond>
              </p:nextCondLst>
            </p:seq>
            <p:seq concurrent="1" nextAc="seek">
              <p:cTn id="99" restart="whenNotActive" fill="hold" evtFilter="cancelBubble" nodeType="interactiveSeq">
                <p:stCondLst>
                  <p:cond evt="onClick" delay="0">
                    <p:tgtEl>
                      <p:spTgt spid="58403"/>
                    </p:tgtEl>
                  </p:cond>
                </p:stCondLst>
                <p:endSync evt="end" delay="0">
                  <p:rtn val="all"/>
                </p:endSync>
                <p:childTnLst>
                  <p:par>
                    <p:cTn id="100" fill="hold">
                      <p:stCondLst>
                        <p:cond delay="0"/>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48"/>
                                        </p:tgtEl>
                                        <p:attrNameLst>
                                          <p:attrName>style.visibility</p:attrName>
                                        </p:attrNameLst>
                                      </p:cBhvr>
                                      <p:to>
                                        <p:strVal val="visible"/>
                                      </p:to>
                                    </p:set>
                                    <p:animEffect transition="in" filter="fade">
                                      <p:cBhvr>
                                        <p:cTn id="104" dur="1000"/>
                                        <p:tgtEl>
                                          <p:spTgt spid="48"/>
                                        </p:tgtEl>
                                      </p:cBhvr>
                                    </p:animEffect>
                                    <p:anim calcmode="lin" valueType="num">
                                      <p:cBhvr>
                                        <p:cTn id="105" dur="1000" fill="hold"/>
                                        <p:tgtEl>
                                          <p:spTgt spid="48"/>
                                        </p:tgtEl>
                                        <p:attrNameLst>
                                          <p:attrName>ppt_x</p:attrName>
                                        </p:attrNameLst>
                                      </p:cBhvr>
                                      <p:tavLst>
                                        <p:tav tm="0">
                                          <p:val>
                                            <p:strVal val="#ppt_x"/>
                                          </p:val>
                                        </p:tav>
                                        <p:tav tm="100000">
                                          <p:val>
                                            <p:strVal val="#ppt_x"/>
                                          </p:val>
                                        </p:tav>
                                      </p:tavLst>
                                    </p:anim>
                                    <p:anim calcmode="lin" valueType="num">
                                      <p:cBhvr>
                                        <p:cTn id="106"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2" presetClass="exit" presetSubtype="4" fill="hold" grpId="1" nodeType="clickEffect">
                                  <p:stCondLst>
                                    <p:cond delay="0"/>
                                  </p:stCondLst>
                                  <p:childTnLst>
                                    <p:animEffect transition="out" filter="wipe(down)">
                                      <p:cBhvr>
                                        <p:cTn id="110" dur="500"/>
                                        <p:tgtEl>
                                          <p:spTgt spid="48"/>
                                        </p:tgtEl>
                                      </p:cBhvr>
                                    </p:animEffect>
                                    <p:set>
                                      <p:cBhvr>
                                        <p:cTn id="11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8403"/>
                  </p:tgtEl>
                </p:cond>
              </p:nextCondLst>
            </p:seq>
            <p:seq concurrent="1" nextAc="seek">
              <p:cTn id="112" restart="whenNotActive" fill="hold" evtFilter="cancelBubble" nodeType="interactiveSeq">
                <p:stCondLst>
                  <p:cond evt="onClick" delay="0">
                    <p:tgtEl>
                      <p:spTgt spid="58405"/>
                    </p:tgtEl>
                  </p:cond>
                </p:stCondLst>
                <p:endSync evt="end" delay="0">
                  <p:rtn val="all"/>
                </p:endSync>
                <p:childTnLst>
                  <p:par>
                    <p:cTn id="113" fill="hold">
                      <p:stCondLst>
                        <p:cond delay="0"/>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43"/>
                                        </p:tgtEl>
                                        <p:attrNameLst>
                                          <p:attrName>style.visibility</p:attrName>
                                        </p:attrNameLst>
                                      </p:cBhvr>
                                      <p:to>
                                        <p:strVal val="visible"/>
                                      </p:to>
                                    </p:set>
                                    <p:animEffect transition="in" filter="fade">
                                      <p:cBhvr>
                                        <p:cTn id="117" dur="1000"/>
                                        <p:tgtEl>
                                          <p:spTgt spid="43"/>
                                        </p:tgtEl>
                                      </p:cBhvr>
                                    </p:animEffect>
                                    <p:anim calcmode="lin" valueType="num">
                                      <p:cBhvr>
                                        <p:cTn id="118" dur="1000" fill="hold"/>
                                        <p:tgtEl>
                                          <p:spTgt spid="43"/>
                                        </p:tgtEl>
                                        <p:attrNameLst>
                                          <p:attrName>ppt_x</p:attrName>
                                        </p:attrNameLst>
                                      </p:cBhvr>
                                      <p:tavLst>
                                        <p:tav tm="0">
                                          <p:val>
                                            <p:strVal val="#ppt_x"/>
                                          </p:val>
                                        </p:tav>
                                        <p:tav tm="100000">
                                          <p:val>
                                            <p:strVal val="#ppt_x"/>
                                          </p:val>
                                        </p:tav>
                                      </p:tavLst>
                                    </p:anim>
                                    <p:anim calcmode="lin" valueType="num">
                                      <p:cBhvr>
                                        <p:cTn id="11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22" presetClass="exit" presetSubtype="4" fill="hold" grpId="1" nodeType="clickEffect">
                                  <p:stCondLst>
                                    <p:cond delay="0"/>
                                  </p:stCondLst>
                                  <p:childTnLst>
                                    <p:animEffect transition="out" filter="wipe(down)">
                                      <p:cBhvr>
                                        <p:cTn id="123" dur="500"/>
                                        <p:tgtEl>
                                          <p:spTgt spid="43"/>
                                        </p:tgtEl>
                                      </p:cBhvr>
                                    </p:animEffect>
                                    <p:set>
                                      <p:cBhvr>
                                        <p:cTn id="124"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58405"/>
                  </p:tgtEl>
                </p:cond>
              </p:nextCondLst>
            </p:seq>
            <p:seq concurrent="1" nextAc="seek">
              <p:cTn id="125" restart="whenNotActive" fill="hold" evtFilter="cancelBubble" nodeType="interactiveSeq">
                <p:stCondLst>
                  <p:cond evt="onClick" delay="0">
                    <p:tgtEl>
                      <p:spTgt spid="58407"/>
                    </p:tgtEl>
                  </p:cond>
                </p:stCondLst>
                <p:endSync evt="end" delay="0">
                  <p:rtn val="all"/>
                </p:endSync>
                <p:childTnLst>
                  <p:par>
                    <p:cTn id="126" fill="hold">
                      <p:stCondLst>
                        <p:cond delay="0"/>
                      </p:stCondLst>
                      <p:childTnLst>
                        <p:par>
                          <p:cTn id="127" fill="hold">
                            <p:stCondLst>
                              <p:cond delay="0"/>
                            </p:stCondLst>
                            <p:childTnLst>
                              <p:par>
                                <p:cTn id="128" presetID="42" presetClass="entr" presetSubtype="0" fill="hold" grpId="0" nodeType="clickEffect">
                                  <p:stCondLst>
                                    <p:cond delay="0"/>
                                  </p:stCondLst>
                                  <p:childTnLst>
                                    <p:set>
                                      <p:cBhvr>
                                        <p:cTn id="129" dur="1" fill="hold">
                                          <p:stCondLst>
                                            <p:cond delay="0"/>
                                          </p:stCondLst>
                                        </p:cTn>
                                        <p:tgtEl>
                                          <p:spTgt spid="44"/>
                                        </p:tgtEl>
                                        <p:attrNameLst>
                                          <p:attrName>style.visibility</p:attrName>
                                        </p:attrNameLst>
                                      </p:cBhvr>
                                      <p:to>
                                        <p:strVal val="visible"/>
                                      </p:to>
                                    </p:set>
                                    <p:animEffect transition="in" filter="fade">
                                      <p:cBhvr>
                                        <p:cTn id="130" dur="1000"/>
                                        <p:tgtEl>
                                          <p:spTgt spid="44"/>
                                        </p:tgtEl>
                                      </p:cBhvr>
                                    </p:animEffect>
                                    <p:anim calcmode="lin" valueType="num">
                                      <p:cBhvr>
                                        <p:cTn id="131" dur="1000" fill="hold"/>
                                        <p:tgtEl>
                                          <p:spTgt spid="44"/>
                                        </p:tgtEl>
                                        <p:attrNameLst>
                                          <p:attrName>ppt_x</p:attrName>
                                        </p:attrNameLst>
                                      </p:cBhvr>
                                      <p:tavLst>
                                        <p:tav tm="0">
                                          <p:val>
                                            <p:strVal val="#ppt_x"/>
                                          </p:val>
                                        </p:tav>
                                        <p:tav tm="100000">
                                          <p:val>
                                            <p:strVal val="#ppt_x"/>
                                          </p:val>
                                        </p:tav>
                                      </p:tavLst>
                                    </p:anim>
                                    <p:anim calcmode="lin" valueType="num">
                                      <p:cBhvr>
                                        <p:cTn id="13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2" presetClass="exit" presetSubtype="4" fill="hold" grpId="1" nodeType="clickEffect">
                                  <p:stCondLst>
                                    <p:cond delay="0"/>
                                  </p:stCondLst>
                                  <p:childTnLst>
                                    <p:animEffect transition="out" filter="wipe(down)">
                                      <p:cBhvr>
                                        <p:cTn id="136" dur="500"/>
                                        <p:tgtEl>
                                          <p:spTgt spid="44"/>
                                        </p:tgtEl>
                                      </p:cBhvr>
                                    </p:animEffect>
                                    <p:set>
                                      <p:cBhvr>
                                        <p:cTn id="13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8407"/>
                  </p:tgtEl>
                </p:cond>
              </p:nextCondLst>
            </p:seq>
            <p:seq concurrent="1" nextAc="seek">
              <p:cTn id="138" restart="whenNotActive" fill="hold" evtFilter="cancelBubble" nodeType="interactiveSeq">
                <p:stCondLst>
                  <p:cond evt="onClick" delay="0">
                    <p:tgtEl>
                      <p:spTgt spid="58411"/>
                    </p:tgtEl>
                  </p:cond>
                </p:stCondLst>
                <p:endSync evt="end" delay="0">
                  <p:rtn val="all"/>
                </p:endSync>
                <p:childTnLst>
                  <p:par>
                    <p:cTn id="139" fill="hold">
                      <p:stCondLst>
                        <p:cond delay="0"/>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45"/>
                                        </p:tgtEl>
                                        <p:attrNameLst>
                                          <p:attrName>style.visibility</p:attrName>
                                        </p:attrNameLst>
                                      </p:cBhvr>
                                      <p:to>
                                        <p:strVal val="visible"/>
                                      </p:to>
                                    </p:set>
                                    <p:animEffect transition="in" filter="fade">
                                      <p:cBhvr>
                                        <p:cTn id="143" dur="1000"/>
                                        <p:tgtEl>
                                          <p:spTgt spid="45"/>
                                        </p:tgtEl>
                                      </p:cBhvr>
                                    </p:animEffect>
                                    <p:anim calcmode="lin" valueType="num">
                                      <p:cBhvr>
                                        <p:cTn id="144" dur="1000" fill="hold"/>
                                        <p:tgtEl>
                                          <p:spTgt spid="45"/>
                                        </p:tgtEl>
                                        <p:attrNameLst>
                                          <p:attrName>ppt_x</p:attrName>
                                        </p:attrNameLst>
                                      </p:cBhvr>
                                      <p:tavLst>
                                        <p:tav tm="0">
                                          <p:val>
                                            <p:strVal val="#ppt_x"/>
                                          </p:val>
                                        </p:tav>
                                        <p:tav tm="100000">
                                          <p:val>
                                            <p:strVal val="#ppt_x"/>
                                          </p:val>
                                        </p:tav>
                                      </p:tavLst>
                                    </p:anim>
                                    <p:anim calcmode="lin" valueType="num">
                                      <p:cBhvr>
                                        <p:cTn id="14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22" presetClass="exit" presetSubtype="4" fill="hold" grpId="1" nodeType="clickEffect">
                                  <p:stCondLst>
                                    <p:cond delay="0"/>
                                  </p:stCondLst>
                                  <p:childTnLst>
                                    <p:animEffect transition="out" filter="wipe(down)">
                                      <p:cBhvr>
                                        <p:cTn id="149" dur="500"/>
                                        <p:tgtEl>
                                          <p:spTgt spid="45"/>
                                        </p:tgtEl>
                                      </p:cBhvr>
                                    </p:animEffect>
                                    <p:set>
                                      <p:cBhvr>
                                        <p:cTn id="150"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58411"/>
                  </p:tgtEl>
                </p:cond>
              </p:nextCondLst>
            </p:seq>
            <p:seq concurrent="1" nextAc="seek">
              <p:cTn id="151" restart="whenNotActive" fill="hold" evtFilter="cancelBubble" nodeType="interactiveSeq">
                <p:stCondLst>
                  <p:cond evt="onClick" delay="0">
                    <p:tgtEl>
                      <p:spTgt spid="58413"/>
                    </p:tgtEl>
                  </p:cond>
                </p:stCondLst>
                <p:endSync evt="end" delay="0">
                  <p:rtn val="all"/>
                </p:endSync>
                <p:childTnLst>
                  <p:par>
                    <p:cTn id="152" fill="hold">
                      <p:stCondLst>
                        <p:cond delay="0"/>
                      </p:stCondLst>
                      <p:childTnLst>
                        <p:par>
                          <p:cTn id="153" fill="hold">
                            <p:stCondLst>
                              <p:cond delay="0"/>
                            </p:stCondLst>
                            <p:childTnLst>
                              <p:par>
                                <p:cTn id="154" presetID="42" presetClass="entr" presetSubtype="0" fill="hold" grpId="0" nodeType="clickEffect">
                                  <p:stCondLst>
                                    <p:cond delay="0"/>
                                  </p:stCondLst>
                                  <p:childTnLst>
                                    <p:set>
                                      <p:cBhvr>
                                        <p:cTn id="155" dur="1" fill="hold">
                                          <p:stCondLst>
                                            <p:cond delay="0"/>
                                          </p:stCondLst>
                                        </p:cTn>
                                        <p:tgtEl>
                                          <p:spTgt spid="49"/>
                                        </p:tgtEl>
                                        <p:attrNameLst>
                                          <p:attrName>style.visibility</p:attrName>
                                        </p:attrNameLst>
                                      </p:cBhvr>
                                      <p:to>
                                        <p:strVal val="visible"/>
                                      </p:to>
                                    </p:set>
                                    <p:animEffect transition="in" filter="fade">
                                      <p:cBhvr>
                                        <p:cTn id="156" dur="1000"/>
                                        <p:tgtEl>
                                          <p:spTgt spid="49"/>
                                        </p:tgtEl>
                                      </p:cBhvr>
                                    </p:animEffect>
                                    <p:anim calcmode="lin" valueType="num">
                                      <p:cBhvr>
                                        <p:cTn id="157" dur="1000" fill="hold"/>
                                        <p:tgtEl>
                                          <p:spTgt spid="49"/>
                                        </p:tgtEl>
                                        <p:attrNameLst>
                                          <p:attrName>ppt_x</p:attrName>
                                        </p:attrNameLst>
                                      </p:cBhvr>
                                      <p:tavLst>
                                        <p:tav tm="0">
                                          <p:val>
                                            <p:strVal val="#ppt_x"/>
                                          </p:val>
                                        </p:tav>
                                        <p:tav tm="100000">
                                          <p:val>
                                            <p:strVal val="#ppt_x"/>
                                          </p:val>
                                        </p:tav>
                                      </p:tavLst>
                                    </p:anim>
                                    <p:anim calcmode="lin" valueType="num">
                                      <p:cBhvr>
                                        <p:cTn id="158"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2" presetClass="exit" presetSubtype="4" fill="hold" grpId="1" nodeType="clickEffect">
                                  <p:stCondLst>
                                    <p:cond delay="0"/>
                                  </p:stCondLst>
                                  <p:childTnLst>
                                    <p:animEffect transition="out" filter="wipe(down)">
                                      <p:cBhvr>
                                        <p:cTn id="162" dur="500"/>
                                        <p:tgtEl>
                                          <p:spTgt spid="49"/>
                                        </p:tgtEl>
                                      </p:cBhvr>
                                    </p:animEffect>
                                    <p:set>
                                      <p:cBhvr>
                                        <p:cTn id="163"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58413"/>
                  </p:tgtEl>
                </p:cond>
              </p:nextCondLst>
            </p:seq>
            <p:seq concurrent="1" nextAc="seek">
              <p:cTn id="164" restart="whenNotActive" fill="hold" evtFilter="cancelBubble" nodeType="interactiveSeq">
                <p:stCondLst>
                  <p:cond evt="onClick" delay="0">
                    <p:tgtEl>
                      <p:spTgt spid="58415"/>
                    </p:tgtEl>
                  </p:cond>
                </p:stCondLst>
                <p:endSync evt="end" delay="0">
                  <p:rtn val="all"/>
                </p:endSync>
                <p:childTnLst>
                  <p:par>
                    <p:cTn id="165" fill="hold">
                      <p:stCondLst>
                        <p:cond delay="0"/>
                      </p:stCondLst>
                      <p:childTnLst>
                        <p:par>
                          <p:cTn id="166" fill="hold">
                            <p:stCondLst>
                              <p:cond delay="0"/>
                            </p:stCondLst>
                            <p:childTnLst>
                              <p:par>
                                <p:cTn id="167" presetID="42" presetClass="entr" presetSubtype="0" fill="hold" grpId="0" nodeType="clickEffect">
                                  <p:stCondLst>
                                    <p:cond delay="0"/>
                                  </p:stCondLst>
                                  <p:childTnLst>
                                    <p:set>
                                      <p:cBhvr>
                                        <p:cTn id="168" dur="1" fill="hold">
                                          <p:stCondLst>
                                            <p:cond delay="0"/>
                                          </p:stCondLst>
                                        </p:cTn>
                                        <p:tgtEl>
                                          <p:spTgt spid="50"/>
                                        </p:tgtEl>
                                        <p:attrNameLst>
                                          <p:attrName>style.visibility</p:attrName>
                                        </p:attrNameLst>
                                      </p:cBhvr>
                                      <p:to>
                                        <p:strVal val="visible"/>
                                      </p:to>
                                    </p:set>
                                    <p:animEffect transition="in" filter="fade">
                                      <p:cBhvr>
                                        <p:cTn id="169" dur="1000"/>
                                        <p:tgtEl>
                                          <p:spTgt spid="50"/>
                                        </p:tgtEl>
                                      </p:cBhvr>
                                    </p:animEffect>
                                    <p:anim calcmode="lin" valueType="num">
                                      <p:cBhvr>
                                        <p:cTn id="170" dur="1000" fill="hold"/>
                                        <p:tgtEl>
                                          <p:spTgt spid="50"/>
                                        </p:tgtEl>
                                        <p:attrNameLst>
                                          <p:attrName>ppt_x</p:attrName>
                                        </p:attrNameLst>
                                      </p:cBhvr>
                                      <p:tavLst>
                                        <p:tav tm="0">
                                          <p:val>
                                            <p:strVal val="#ppt_x"/>
                                          </p:val>
                                        </p:tav>
                                        <p:tav tm="100000">
                                          <p:val>
                                            <p:strVal val="#ppt_x"/>
                                          </p:val>
                                        </p:tav>
                                      </p:tavLst>
                                    </p:anim>
                                    <p:anim calcmode="lin" valueType="num">
                                      <p:cBhvr>
                                        <p:cTn id="17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22" presetClass="exit" presetSubtype="4" fill="hold" grpId="1" nodeType="clickEffect">
                                  <p:stCondLst>
                                    <p:cond delay="0"/>
                                  </p:stCondLst>
                                  <p:childTnLst>
                                    <p:animEffect transition="out" filter="wipe(down)">
                                      <p:cBhvr>
                                        <p:cTn id="175" dur="500"/>
                                        <p:tgtEl>
                                          <p:spTgt spid="50"/>
                                        </p:tgtEl>
                                      </p:cBhvr>
                                    </p:animEffect>
                                    <p:set>
                                      <p:cBhvr>
                                        <p:cTn id="176"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8415"/>
                  </p:tgtEl>
                </p:cond>
              </p:nextCondLst>
            </p:seq>
            <p:seq concurrent="1" nextAc="seek">
              <p:cTn id="177" restart="whenNotActive" fill="hold" evtFilter="cancelBubble" nodeType="interactiveSeq">
                <p:stCondLst>
                  <p:cond evt="onClick" delay="0">
                    <p:tgtEl>
                      <p:spTgt spid="58409"/>
                    </p:tgtEl>
                  </p:cond>
                </p:stCondLst>
                <p:endSync evt="end" delay="0">
                  <p:rtn val="all"/>
                </p:endSync>
                <p:childTnLst>
                  <p:par>
                    <p:cTn id="178" fill="hold">
                      <p:stCondLst>
                        <p:cond delay="0"/>
                      </p:stCondLst>
                      <p:childTnLst>
                        <p:par>
                          <p:cTn id="179" fill="hold">
                            <p:stCondLst>
                              <p:cond delay="0"/>
                            </p:stCondLst>
                            <p:childTnLst>
                              <p:par>
                                <p:cTn id="180" presetID="42" presetClass="entr" presetSubtype="0" fill="hold" grpId="0" nodeType="clickEffect">
                                  <p:stCondLst>
                                    <p:cond delay="0"/>
                                  </p:stCondLst>
                                  <p:childTnLst>
                                    <p:set>
                                      <p:cBhvr>
                                        <p:cTn id="181" dur="1" fill="hold">
                                          <p:stCondLst>
                                            <p:cond delay="0"/>
                                          </p:stCondLst>
                                        </p:cTn>
                                        <p:tgtEl>
                                          <p:spTgt spid="62"/>
                                        </p:tgtEl>
                                        <p:attrNameLst>
                                          <p:attrName>style.visibility</p:attrName>
                                        </p:attrNameLst>
                                      </p:cBhvr>
                                      <p:to>
                                        <p:strVal val="visible"/>
                                      </p:to>
                                    </p:set>
                                    <p:animEffect transition="in" filter="fade">
                                      <p:cBhvr>
                                        <p:cTn id="182" dur="1000"/>
                                        <p:tgtEl>
                                          <p:spTgt spid="62"/>
                                        </p:tgtEl>
                                      </p:cBhvr>
                                    </p:animEffect>
                                    <p:anim calcmode="lin" valueType="num">
                                      <p:cBhvr>
                                        <p:cTn id="183" dur="1000" fill="hold"/>
                                        <p:tgtEl>
                                          <p:spTgt spid="62"/>
                                        </p:tgtEl>
                                        <p:attrNameLst>
                                          <p:attrName>ppt_x</p:attrName>
                                        </p:attrNameLst>
                                      </p:cBhvr>
                                      <p:tavLst>
                                        <p:tav tm="0">
                                          <p:val>
                                            <p:strVal val="#ppt_x"/>
                                          </p:val>
                                        </p:tav>
                                        <p:tav tm="100000">
                                          <p:val>
                                            <p:strVal val="#ppt_x"/>
                                          </p:val>
                                        </p:tav>
                                      </p:tavLst>
                                    </p:anim>
                                    <p:anim calcmode="lin" valueType="num">
                                      <p:cBhvr>
                                        <p:cTn id="18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22" presetClass="exit" presetSubtype="4" fill="hold" grpId="1" nodeType="clickEffect">
                                  <p:stCondLst>
                                    <p:cond delay="0"/>
                                  </p:stCondLst>
                                  <p:childTnLst>
                                    <p:animEffect transition="out" filter="wipe(down)">
                                      <p:cBhvr>
                                        <p:cTn id="188" dur="500"/>
                                        <p:tgtEl>
                                          <p:spTgt spid="62"/>
                                        </p:tgtEl>
                                      </p:cBhvr>
                                    </p:animEffect>
                                    <p:set>
                                      <p:cBhvr>
                                        <p:cTn id="189"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58409"/>
                  </p:tgtEl>
                </p:cond>
              </p:nextCondLst>
            </p:seq>
          </p:childTnLst>
        </p:cTn>
      </p:par>
    </p:tnLst>
    <p:bldLst>
      <p:bldP spid="2" grpId="0" animBg="1"/>
      <p:bldP spid="2" grpId="1" animBg="1"/>
      <p:bldP spid="33" grpId="0" animBg="1"/>
      <p:bldP spid="33"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62" grpId="0" animBg="1"/>
      <p:bldP spid="62"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59395"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59397" name="组合 7"/>
          <p:cNvGrpSpPr/>
          <p:nvPr/>
        </p:nvGrpSpPr>
        <p:grpSpPr>
          <a:xfrm flipH="1">
            <a:off x="7938" y="1273175"/>
            <a:ext cx="6108700" cy="363538"/>
            <a:chOff x="283681" y="2459690"/>
            <a:chExt cx="6109250" cy="363336"/>
          </a:xfrm>
        </p:grpSpPr>
        <p:cxnSp>
          <p:nvCxnSpPr>
            <p:cNvPr id="59418"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59419"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59420"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438775"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B     Extensive Reading 2</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 name="矩形 1"/>
          <p:cNvSpPr/>
          <p:nvPr/>
        </p:nvSpPr>
        <p:spPr>
          <a:xfrm>
            <a:off x="6542088" y="3140075"/>
            <a:ext cx="4505325" cy="1133475"/>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在她最近注销了的</a:t>
            </a:r>
            <a:r>
              <a:rPr kumimoji="0" lang="en-US" altLang="zh-CN"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Instagram</a:t>
            </a: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上，欧尼尔对她原来的所有的照片都标注了说明文字，揭示了每张照片的真实面貌。</a:t>
            </a:r>
          </a:p>
        </p:txBody>
      </p:sp>
      <p:pic>
        <p:nvPicPr>
          <p:cNvPr id="24" name="图片 23"/>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25"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26"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27"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graphicFrame>
        <p:nvGraphicFramePr>
          <p:cNvPr id="59404" name="表格 59403"/>
          <p:cNvGraphicFramePr/>
          <p:nvPr/>
        </p:nvGraphicFramePr>
        <p:xfrm>
          <a:off x="2867025" y="2962275"/>
          <a:ext cx="1085850" cy="334963"/>
        </p:xfrm>
        <a:graphic>
          <a:graphicData uri="http://schemas.openxmlformats.org/drawingml/2006/table">
            <a:tbl>
              <a:tblPr/>
              <a:tblGrid>
                <a:gridCol w="1085850"/>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60" marR="91460" marT="45554" marB="45554">
                    <a:lnL>
                      <a:noFill/>
                    </a:lnL>
                    <a:lnR>
                      <a:noFill/>
                    </a:lnR>
                    <a:lnT>
                      <a:noFill/>
                    </a:lnT>
                    <a:lnB>
                      <a:noFill/>
                    </a:lnB>
                    <a:lnTlToBr>
                      <a:noFill/>
                    </a:lnTlToBr>
                    <a:lnBlToTr>
                      <a:noFill/>
                    </a:lnBlToTr>
                    <a:noFill/>
                  </a:tcPr>
                </a:tc>
              </a:tr>
            </a:tbl>
          </a:graphicData>
        </a:graphic>
      </p:graphicFrame>
      <p:pic>
        <p:nvPicPr>
          <p:cNvPr id="4" name="B-2.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544425" y="1839913"/>
            <a:ext cx="487363" cy="487362"/>
          </a:xfrm>
          <a:prstGeom prst="rect">
            <a:avLst/>
          </a:prstGeom>
          <a:noFill/>
          <a:ln w="9525">
            <a:noFill/>
          </a:ln>
        </p:spPr>
      </p:pic>
      <p:sp>
        <p:nvSpPr>
          <p:cNvPr id="45" name="矩形 44"/>
          <p:cNvSpPr/>
          <p:nvPr/>
        </p:nvSpPr>
        <p:spPr>
          <a:xfrm>
            <a:off x="6284913" y="2386013"/>
            <a:ext cx="4516438" cy="29718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delete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dɪˈliːt</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v.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to remove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that has been written or printed, or that has been stored on a computer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删去；删除</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from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从</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中删除</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Your name has been deleted from the list.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你的名字已从名单上删掉。</a:t>
            </a:r>
          </a:p>
        </p:txBody>
      </p:sp>
      <p:sp>
        <p:nvSpPr>
          <p:cNvPr id="102407" name="矩形 3"/>
          <p:cNvSpPr>
            <a:spLocks noChangeArrowheads="1"/>
          </p:cNvSpPr>
          <p:nvPr/>
        </p:nvSpPr>
        <p:spPr bwMode="auto">
          <a:xfrm>
            <a:off x="1114425" y="2860675"/>
            <a:ext cx="4619625" cy="169227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On her since-</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deleted</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12</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Instagram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account</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13</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O’Neill actually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edited</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14</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the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captions</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15</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on all of her old photos to reveal the true nature of each image.</a:t>
            </a:r>
          </a:p>
        </p:txBody>
      </p:sp>
      <p:sp>
        <p:nvSpPr>
          <p:cNvPr id="47" name="矩形 46"/>
          <p:cNvSpPr/>
          <p:nvPr/>
        </p:nvSpPr>
        <p:spPr>
          <a:xfrm>
            <a:off x="6346825" y="2520950"/>
            <a:ext cx="4518025" cy="29718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edite</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/ˈ</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edɪt</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/v.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to prepare a piece of writing, a book, etc. to be published by correcting the mistakes, making improvements to it, etc.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编辑，编纂，校订（文章、书籍等）</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This is the edited version of my speech.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这是我的演讲稿选编本。</a:t>
            </a:r>
          </a:p>
        </p:txBody>
      </p:sp>
      <p:sp>
        <p:nvSpPr>
          <p:cNvPr id="48" name="矩形 47"/>
          <p:cNvSpPr/>
          <p:nvPr/>
        </p:nvSpPr>
        <p:spPr>
          <a:xfrm>
            <a:off x="6346825" y="3443288"/>
            <a:ext cx="3160713" cy="452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account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ə'kaʊnt</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n.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账户</a:t>
            </a:r>
          </a:p>
        </p:txBody>
      </p:sp>
      <p:sp>
        <p:nvSpPr>
          <p:cNvPr id="49" name="矩形 48"/>
          <p:cNvSpPr/>
          <p:nvPr/>
        </p:nvSpPr>
        <p:spPr>
          <a:xfrm>
            <a:off x="6346825" y="3478213"/>
            <a:ext cx="5024438" cy="452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caption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kæpʃn</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n.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标题，说明文字，字幕 </a:t>
            </a:r>
          </a:p>
        </p:txBody>
      </p:sp>
      <p:graphicFrame>
        <p:nvGraphicFramePr>
          <p:cNvPr id="59412" name="表格 59411"/>
          <p:cNvGraphicFramePr/>
          <p:nvPr/>
        </p:nvGraphicFramePr>
        <p:xfrm>
          <a:off x="1041400" y="3330575"/>
          <a:ext cx="1217613" cy="334963"/>
        </p:xfrm>
        <a:graphic>
          <a:graphicData uri="http://schemas.openxmlformats.org/drawingml/2006/table">
            <a:tbl>
              <a:tblPr/>
              <a:tblGrid>
                <a:gridCol w="1217613"/>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10" marR="91410" marT="45554" marB="45554">
                    <a:lnL>
                      <a:noFill/>
                    </a:lnL>
                    <a:lnR>
                      <a:noFill/>
                    </a:lnR>
                    <a:lnT>
                      <a:noFill/>
                    </a:lnT>
                    <a:lnB>
                      <a:noFill/>
                    </a:lnB>
                    <a:lnTlToBr>
                      <a:noFill/>
                    </a:lnTlToBr>
                    <a:lnBlToTr>
                      <a:noFill/>
                    </a:lnBlToTr>
                    <a:noFill/>
                  </a:tcPr>
                </a:tc>
              </a:tr>
            </a:tbl>
          </a:graphicData>
        </a:graphic>
      </p:graphicFrame>
      <p:graphicFrame>
        <p:nvGraphicFramePr>
          <p:cNvPr id="59414" name="表格 59413"/>
          <p:cNvGraphicFramePr/>
          <p:nvPr/>
        </p:nvGraphicFramePr>
        <p:xfrm>
          <a:off x="3944938" y="3297238"/>
          <a:ext cx="895350" cy="334962"/>
        </p:xfrm>
        <a:graphic>
          <a:graphicData uri="http://schemas.openxmlformats.org/drawingml/2006/table">
            <a:tbl>
              <a:tblPr/>
              <a:tblGrid>
                <a:gridCol w="895350"/>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01" marR="91301" marT="45554" marB="45554">
                    <a:lnL>
                      <a:noFill/>
                    </a:lnL>
                    <a:lnR>
                      <a:noFill/>
                    </a:lnR>
                    <a:lnT>
                      <a:noFill/>
                    </a:lnT>
                    <a:lnB>
                      <a:noFill/>
                    </a:lnB>
                    <a:lnTlToBr>
                      <a:noFill/>
                    </a:lnTlToBr>
                    <a:lnBlToTr>
                      <a:noFill/>
                    </a:lnBlToTr>
                    <a:noFill/>
                  </a:tcPr>
                </a:tc>
              </a:tr>
            </a:tbl>
          </a:graphicData>
        </a:graphic>
      </p:graphicFrame>
      <p:graphicFrame>
        <p:nvGraphicFramePr>
          <p:cNvPr id="59416" name="表格 59415"/>
          <p:cNvGraphicFramePr/>
          <p:nvPr/>
        </p:nvGraphicFramePr>
        <p:xfrm>
          <a:off x="1169988" y="3703638"/>
          <a:ext cx="1089025" cy="334962"/>
        </p:xfrm>
        <a:graphic>
          <a:graphicData uri="http://schemas.openxmlformats.org/drawingml/2006/table">
            <a:tbl>
              <a:tblPr/>
              <a:tblGrid>
                <a:gridCol w="1089025"/>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44" marR="91344" marT="45554" marB="45554">
                    <a:lnL>
                      <a:noFill/>
                    </a:lnL>
                    <a:lnR>
                      <a:noFill/>
                    </a:lnR>
                    <a:lnT>
                      <a:noFill/>
                    </a:lnT>
                    <a:lnB>
                      <a:noFill/>
                    </a:lnB>
                    <a:lnTlToBr>
                      <a:noFill/>
                    </a:lnTlToBr>
                    <a:lnBlToTr>
                      <a:noFill/>
                    </a:lnBlToTr>
                    <a:noFill/>
                  </a:tcPr>
                </a:tc>
              </a:tr>
            </a:tbl>
          </a:graphicData>
        </a:graphic>
      </p:graphicFrame>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grpId="1" nodeType="clickEffect">
                                  <p:stCondLst>
                                    <p:cond delay="0"/>
                                  </p:stCondLst>
                                  <p:childTnLst>
                                    <p:animEffect transition="out" filter="diamond(in)">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seq concurrent="1" nextAc="seek">
              <p:cTn id="19" restart="whenNotActive" fill="hold" evtFilter="cancelBubble" nodeType="interactiveSeq">
                <p:stCondLst>
                  <p:cond evt="onClick" delay="0">
                    <p:tgtEl>
                      <p:spTgt spid="2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 fill="hold"/>
                                        <p:tgtEl>
                                          <p:spTgt spid="4"/>
                                        </p:tgtEl>
                                      </p:cBhvr>
                                    </p:cmd>
                                  </p:childTnLst>
                                </p:cTn>
                              </p:par>
                            </p:childTnLst>
                          </p:cTn>
                        </p:par>
                      </p:childTnLst>
                    </p:cTn>
                  </p:par>
                </p:childTnLst>
              </p:cTn>
              <p:nextCondLst>
                <p:cond evt="onClick" delay="0">
                  <p:tgtEl>
                    <p:spTgt spid="25"/>
                  </p:tgtEl>
                </p:cond>
              </p:nextCondLst>
            </p:seq>
            <p:seq concurrent="1" nextAc="seek">
              <p:cTn id="24" restart="whenNotActive" fill="hold" evtFilter="cancelBubble" nodeType="interactiveSeq">
                <p:stCondLst>
                  <p:cond evt="onClick" delay="0">
                    <p:tgtEl>
                      <p:spTgt spid="26"/>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4"/>
                                        </p:tgtEl>
                                      </p:cBhvr>
                                    </p:cmd>
                                  </p:childTnLst>
                                </p:cTn>
                              </p:par>
                            </p:childTnLst>
                          </p:cTn>
                        </p:par>
                      </p:childTnLst>
                    </p:cTn>
                  </p:par>
                </p:childTnLst>
              </p:cTn>
              <p:nextCondLst>
                <p:cond evt="onClick" delay="0">
                  <p:tgtEl>
                    <p:spTgt spid="26"/>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3" presetClass="mediacall" presetSubtype="0" fill="hold" nodeType="clickEffect">
                                  <p:stCondLst>
                                    <p:cond delay="0"/>
                                  </p:stCondLst>
                                  <p:childTnLst>
                                    <p:cmd type="call" cmd="stop">
                                      <p:cBhvr>
                                        <p:cTn id="33" dur="1" fill="hold"/>
                                        <p:tgtEl>
                                          <p:spTgt spid="4"/>
                                        </p:tgtEl>
                                      </p:cBhvr>
                                    </p:cmd>
                                  </p:child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59412"/>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1000"/>
                                        <p:tgtEl>
                                          <p:spTgt spid="48"/>
                                        </p:tgtEl>
                                      </p:cBhvr>
                                    </p:animEffect>
                                    <p:anim calcmode="lin" valueType="num">
                                      <p:cBhvr>
                                        <p:cTn id="40" dur="1000" fill="hold"/>
                                        <p:tgtEl>
                                          <p:spTgt spid="48"/>
                                        </p:tgtEl>
                                        <p:attrNameLst>
                                          <p:attrName>ppt_x</p:attrName>
                                        </p:attrNameLst>
                                      </p:cBhvr>
                                      <p:tavLst>
                                        <p:tav tm="0">
                                          <p:val>
                                            <p:strVal val="#ppt_x"/>
                                          </p:val>
                                        </p:tav>
                                        <p:tav tm="100000">
                                          <p:val>
                                            <p:strVal val="#ppt_x"/>
                                          </p:val>
                                        </p:tav>
                                      </p:tavLst>
                                    </p:anim>
                                    <p:anim calcmode="lin" valueType="num">
                                      <p:cBhvr>
                                        <p:cTn id="4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grpId="1" nodeType="clickEffect">
                                  <p:stCondLst>
                                    <p:cond delay="0"/>
                                  </p:stCondLst>
                                  <p:childTnLst>
                                    <p:animEffect transition="out" filter="wipe(down)">
                                      <p:cBhvr>
                                        <p:cTn id="45" dur="500"/>
                                        <p:tgtEl>
                                          <p:spTgt spid="48"/>
                                        </p:tgtEl>
                                      </p:cBhvr>
                                    </p:animEffect>
                                    <p:set>
                                      <p:cBhvr>
                                        <p:cTn id="46"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9412"/>
                  </p:tgtEl>
                </p:cond>
              </p:nextCondLst>
            </p:seq>
            <p:seq concurrent="1" nextAc="seek">
              <p:cTn id="47" restart="whenNotActive" fill="hold" evtFilter="cancelBubble" nodeType="interactiveSeq">
                <p:stCondLst>
                  <p:cond evt="onClick" delay="0">
                    <p:tgtEl>
                      <p:spTgt spid="59414"/>
                    </p:tgtEl>
                  </p:cond>
                </p:stCondLst>
                <p:endSync evt="end" delay="0">
                  <p:rtn val="all"/>
                </p:endSync>
                <p:childTnLst>
                  <p:par>
                    <p:cTn id="48" fill="hold">
                      <p:stCondLst>
                        <p:cond delay="0"/>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1000"/>
                                        <p:tgtEl>
                                          <p:spTgt spid="47"/>
                                        </p:tgtEl>
                                      </p:cBhvr>
                                    </p:animEffect>
                                    <p:anim calcmode="lin" valueType="num">
                                      <p:cBhvr>
                                        <p:cTn id="53" dur="1000" fill="hold"/>
                                        <p:tgtEl>
                                          <p:spTgt spid="47"/>
                                        </p:tgtEl>
                                        <p:attrNameLst>
                                          <p:attrName>ppt_x</p:attrName>
                                        </p:attrNameLst>
                                      </p:cBhvr>
                                      <p:tavLst>
                                        <p:tav tm="0">
                                          <p:val>
                                            <p:strVal val="#ppt_x"/>
                                          </p:val>
                                        </p:tav>
                                        <p:tav tm="100000">
                                          <p:val>
                                            <p:strVal val="#ppt_x"/>
                                          </p:val>
                                        </p:tav>
                                      </p:tavLst>
                                    </p:anim>
                                    <p:anim calcmode="lin" valueType="num">
                                      <p:cBhvr>
                                        <p:cTn id="5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xit" presetSubtype="4" fill="hold" grpId="1" nodeType="clickEffect">
                                  <p:stCondLst>
                                    <p:cond delay="0"/>
                                  </p:stCondLst>
                                  <p:childTnLst>
                                    <p:animEffect transition="out" filter="wipe(down)">
                                      <p:cBhvr>
                                        <p:cTn id="58" dur="500"/>
                                        <p:tgtEl>
                                          <p:spTgt spid="47"/>
                                        </p:tgtEl>
                                      </p:cBhvr>
                                    </p:animEffect>
                                    <p:set>
                                      <p:cBhvr>
                                        <p:cTn id="5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59414"/>
                  </p:tgtEl>
                </p:cond>
              </p:nextCondLst>
            </p:seq>
            <p:seq concurrent="1" nextAc="seek">
              <p:cTn id="60" restart="whenNotActive" fill="hold" evtFilter="cancelBubble" nodeType="interactiveSeq">
                <p:stCondLst>
                  <p:cond evt="onClick" delay="0">
                    <p:tgtEl>
                      <p:spTgt spid="59416"/>
                    </p:tgtEl>
                  </p:cond>
                </p:stCondLst>
                <p:endSync evt="end" delay="0">
                  <p:rtn val="all"/>
                </p:endSync>
                <p:childTnLst>
                  <p:par>
                    <p:cTn id="61" fill="hold">
                      <p:stCondLst>
                        <p:cond delay="0"/>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49"/>
                                        </p:tgtEl>
                                        <p:attrNameLst>
                                          <p:attrName>style.visibility</p:attrName>
                                        </p:attrNameLst>
                                      </p:cBhvr>
                                      <p:to>
                                        <p:strVal val="visible"/>
                                      </p:to>
                                    </p:set>
                                    <p:animEffect transition="in" filter="fade">
                                      <p:cBhvr>
                                        <p:cTn id="65" dur="1000"/>
                                        <p:tgtEl>
                                          <p:spTgt spid="49"/>
                                        </p:tgtEl>
                                      </p:cBhvr>
                                    </p:animEffect>
                                    <p:anim calcmode="lin" valueType="num">
                                      <p:cBhvr>
                                        <p:cTn id="66" dur="1000" fill="hold"/>
                                        <p:tgtEl>
                                          <p:spTgt spid="49"/>
                                        </p:tgtEl>
                                        <p:attrNameLst>
                                          <p:attrName>ppt_x</p:attrName>
                                        </p:attrNameLst>
                                      </p:cBhvr>
                                      <p:tavLst>
                                        <p:tav tm="0">
                                          <p:val>
                                            <p:strVal val="#ppt_x"/>
                                          </p:val>
                                        </p:tav>
                                        <p:tav tm="100000">
                                          <p:val>
                                            <p:strVal val="#ppt_x"/>
                                          </p:val>
                                        </p:tav>
                                      </p:tavLst>
                                    </p:anim>
                                    <p:anim calcmode="lin" valueType="num">
                                      <p:cBhvr>
                                        <p:cTn id="6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xit" presetSubtype="4" fill="hold" grpId="1" nodeType="clickEffect">
                                  <p:stCondLst>
                                    <p:cond delay="0"/>
                                  </p:stCondLst>
                                  <p:childTnLst>
                                    <p:animEffect transition="out" filter="wipe(down)">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59416"/>
                  </p:tgtEl>
                </p:cond>
              </p:nextCondLst>
            </p:seq>
            <p:seq concurrent="1" nextAc="seek">
              <p:cTn id="73" restart="whenNotActive" fill="hold" evtFilter="cancelBubble" nodeType="interactiveSeq">
                <p:stCondLst>
                  <p:cond evt="onClick" delay="0">
                    <p:tgtEl>
                      <p:spTgt spid="102407"/>
                    </p:tgtEl>
                  </p:cond>
                </p:stCondLst>
                <p:endSync evt="end" delay="0">
                  <p:rtn val="all"/>
                </p:endSync>
                <p:childTnLst>
                  <p:par>
                    <p:cTn id="74" fill="hold">
                      <p:stCondLst>
                        <p:cond delay="0"/>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1000"/>
                                        <p:tgtEl>
                                          <p:spTgt spid="45"/>
                                        </p:tgtEl>
                                      </p:cBhvr>
                                    </p:animEffect>
                                    <p:anim calcmode="lin" valueType="num">
                                      <p:cBhvr>
                                        <p:cTn id="79" dur="1000" fill="hold"/>
                                        <p:tgtEl>
                                          <p:spTgt spid="45"/>
                                        </p:tgtEl>
                                        <p:attrNameLst>
                                          <p:attrName>ppt_x</p:attrName>
                                        </p:attrNameLst>
                                      </p:cBhvr>
                                      <p:tavLst>
                                        <p:tav tm="0">
                                          <p:val>
                                            <p:strVal val="#ppt_x"/>
                                          </p:val>
                                        </p:tav>
                                        <p:tav tm="100000">
                                          <p:val>
                                            <p:strVal val="#ppt_x"/>
                                          </p:val>
                                        </p:tav>
                                      </p:tavLst>
                                    </p:anim>
                                    <p:anim calcmode="lin" valueType="num">
                                      <p:cBhvr>
                                        <p:cTn id="80"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xit" presetSubtype="4" fill="hold" grpId="1" nodeType="clickEffect">
                                  <p:stCondLst>
                                    <p:cond delay="0"/>
                                  </p:stCondLst>
                                  <p:childTnLst>
                                    <p:animEffect transition="out" filter="wipe(down)">
                                      <p:cBhvr>
                                        <p:cTn id="84" dur="500"/>
                                        <p:tgtEl>
                                          <p:spTgt spid="45"/>
                                        </p:tgtEl>
                                      </p:cBhvr>
                                    </p:animEffect>
                                    <p:set>
                                      <p:cBhvr>
                                        <p:cTn id="8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102407"/>
                  </p:tgtEl>
                </p:cond>
              </p:nextCondLst>
            </p:seq>
          </p:childTnLst>
        </p:cTn>
      </p:par>
    </p:tnLst>
    <p:bldLst>
      <p:bldP spid="2" grpId="0" animBg="1"/>
      <p:bldP spid="2" grpId="1" animBg="1"/>
      <p:bldP spid="45" grpId="0" animBg="1"/>
      <p:bldP spid="45" grpId="1" animBg="1"/>
      <p:bldP spid="47" grpId="0" animBg="1"/>
      <p:bldP spid="47" grpId="1" animBg="1"/>
      <p:bldP spid="48" grpId="0" animBg="1"/>
      <p:bldP spid="48" grpId="1" animBg="1"/>
      <p:bldP spid="49" grpId="0" animBg="1"/>
      <p:bldP spid="49"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537325" y="2551113"/>
            <a:ext cx="4857750" cy="2571750"/>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有一张照片，她毫无压力地穿着比基尼站在山顶上，轻抚着一侧的头发</a:t>
            </a:r>
            <a:r>
              <a:rPr kumimoji="0" lang="en-US" altLang="zh-CN"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带着恬淡的微笑望向远方。她也在上面注释着“这不是真实的生活，我设法摆出</a:t>
            </a:r>
            <a:r>
              <a:rPr kumimoji="0" lang="en-US" altLang="zh-CN"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100</a:t>
            </a: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个相似的造型，就是想让我的腹部看起来好看。那天几乎我没有吃饭。为了保持那些造型，我吵着让我的小妹妹不停地拍照，直到我满意为止。”</a:t>
            </a:r>
          </a:p>
        </p:txBody>
      </p:sp>
      <p:grpSp>
        <p:nvGrpSpPr>
          <p:cNvPr id="60419"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60420"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60422" name="组合 7"/>
          <p:cNvGrpSpPr/>
          <p:nvPr/>
        </p:nvGrpSpPr>
        <p:grpSpPr>
          <a:xfrm flipH="1">
            <a:off x="7938" y="1273175"/>
            <a:ext cx="6108700" cy="363538"/>
            <a:chOff x="283681" y="2459690"/>
            <a:chExt cx="6109250" cy="363336"/>
          </a:xfrm>
        </p:grpSpPr>
        <p:cxnSp>
          <p:nvCxnSpPr>
            <p:cNvPr id="60448"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60449"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60450"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426075"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B     Extensive Reading 3</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4456" name="矩形 3"/>
          <p:cNvSpPr>
            <a:spLocks noChangeArrowheads="1"/>
          </p:cNvSpPr>
          <p:nvPr/>
        </p:nvSpPr>
        <p:spPr bwMode="auto">
          <a:xfrm>
            <a:off x="825500" y="2054225"/>
            <a:ext cx="4945063" cy="36925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a:t>
            </a:r>
            <a:r>
              <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In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one, she stands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effortlessly</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16</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on a mountain top in a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bikini</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17</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flipping</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18</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her hair to one side and smiling sweetly off into the distance. “NOT REAL LIFE”, her new caption read. “Took over 100 in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similar</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19</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poses trying to make my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stomach</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20</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look good. Would have hardly eaten that day. Would have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yelled</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21</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my little sister to keep taking them until I was somewhat proud of this.” </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4" name="图片 23"/>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25"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26"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27"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graphicFrame>
        <p:nvGraphicFramePr>
          <p:cNvPr id="60429" name="表格 60428"/>
          <p:cNvGraphicFramePr/>
          <p:nvPr/>
        </p:nvGraphicFramePr>
        <p:xfrm>
          <a:off x="3182938" y="2109788"/>
          <a:ext cx="1452562" cy="334962"/>
        </p:xfrm>
        <a:graphic>
          <a:graphicData uri="http://schemas.openxmlformats.org/drawingml/2006/table">
            <a:tbl>
              <a:tblPr/>
              <a:tblGrid>
                <a:gridCol w="1452563"/>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3366FF"/>
                          </a:solidFill>
                          <a:latin typeface="Times New Roman" panose="02020603050405020304" pitchFamily="18" charset="0"/>
                          <a:cs typeface="Times New Roman" panose="02020603050405020304" pitchFamily="18" charset="0"/>
                        </a:rPr>
                        <a:t> </a:t>
                      </a:r>
                      <a:endParaRPr lang="zh-CN" altLang="en-US" sz="2000" b="1" baseline="30000" dirty="0">
                        <a:solidFill>
                          <a:srgbClr val="3366FF"/>
                        </a:solidFill>
                        <a:latin typeface="Times New Roman" panose="02020603050405020304" pitchFamily="18" charset="0"/>
                        <a:ea typeface="Times New Roman" panose="02020603050405020304" pitchFamily="18" charset="0"/>
                      </a:endParaRPr>
                    </a:p>
                  </a:txBody>
                  <a:tcPr marL="91491" marR="91491" marT="45562" marB="45562">
                    <a:lnL>
                      <a:noFill/>
                    </a:lnL>
                    <a:lnR>
                      <a:noFill/>
                    </a:lnR>
                    <a:lnT>
                      <a:noFill/>
                    </a:lnT>
                    <a:lnB>
                      <a:noFill/>
                    </a:lnB>
                    <a:lnTlToBr>
                      <a:noFill/>
                    </a:lnTlToBr>
                    <a:lnBlToTr>
                      <a:noFill/>
                    </a:lnBlToTr>
                    <a:noFill/>
                  </a:tcPr>
                </a:tc>
              </a:tr>
            </a:tbl>
          </a:graphicData>
        </a:graphic>
      </p:graphicFrame>
      <p:pic>
        <p:nvPicPr>
          <p:cNvPr id="4" name="B-3(1).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431713" y="1390650"/>
            <a:ext cx="487362" cy="487363"/>
          </a:xfrm>
          <a:prstGeom prst="rect">
            <a:avLst/>
          </a:prstGeom>
          <a:noFill/>
          <a:ln w="9525">
            <a:noFill/>
          </a:ln>
        </p:spPr>
      </p:pic>
      <p:sp>
        <p:nvSpPr>
          <p:cNvPr id="64" name="矩形 63"/>
          <p:cNvSpPr/>
          <p:nvPr/>
        </p:nvSpPr>
        <p:spPr>
          <a:xfrm>
            <a:off x="6678613" y="1779588"/>
            <a:ext cx="4518025" cy="40513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similar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/ˈ</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sɪmələ</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(r)/ adj.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like sb. /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but not exactly the same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相像的；相仿的；类似</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be ~ to sb. /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与</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相似</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My teaching style is similar to that of most other teachers.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我的教学风格和多数教师相似。</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be ~ in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在</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方面相似</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The two houses are similar in size.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两座房子大小差不多。</a:t>
            </a:r>
          </a:p>
        </p:txBody>
      </p:sp>
      <p:sp>
        <p:nvSpPr>
          <p:cNvPr id="67" name="矩形 66"/>
          <p:cNvSpPr/>
          <p:nvPr/>
        </p:nvSpPr>
        <p:spPr>
          <a:xfrm>
            <a:off x="6650038" y="2439988"/>
            <a:ext cx="4516438" cy="29718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yell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jel</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v.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to shout loudly, for example because you are angry, excited, frightened or in pain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叫喊；大喊；吼叫</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yell at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对</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吼叫</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He yelled at the other driver.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他冲着另一位司机大叫。</a:t>
            </a:r>
          </a:p>
        </p:txBody>
      </p:sp>
      <p:sp>
        <p:nvSpPr>
          <p:cNvPr id="68" name="矩形 67"/>
          <p:cNvSpPr/>
          <p:nvPr/>
        </p:nvSpPr>
        <p:spPr>
          <a:xfrm>
            <a:off x="6650038" y="3546475"/>
            <a:ext cx="4516438" cy="81121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effortlessly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efətləsli</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adv.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不作努力地，不费力地 </a:t>
            </a:r>
          </a:p>
        </p:txBody>
      </p:sp>
      <p:sp>
        <p:nvSpPr>
          <p:cNvPr id="69" name="矩形 68"/>
          <p:cNvSpPr/>
          <p:nvPr/>
        </p:nvSpPr>
        <p:spPr>
          <a:xfrm>
            <a:off x="6734175" y="3503613"/>
            <a:ext cx="3197225" cy="81121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bikini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bɪ'kiːni</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n.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比基尼式泳衣 </a:t>
            </a:r>
          </a:p>
        </p:txBody>
      </p:sp>
      <p:sp>
        <p:nvSpPr>
          <p:cNvPr id="70" name="矩形 69"/>
          <p:cNvSpPr/>
          <p:nvPr/>
        </p:nvSpPr>
        <p:spPr>
          <a:xfrm>
            <a:off x="6807200" y="3503613"/>
            <a:ext cx="2644775" cy="81121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flip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flɪp</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v.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轻弹，按，急挥 </a:t>
            </a:r>
          </a:p>
        </p:txBody>
      </p:sp>
      <p:sp>
        <p:nvSpPr>
          <p:cNvPr id="71" name="矩形 70"/>
          <p:cNvSpPr/>
          <p:nvPr/>
        </p:nvSpPr>
        <p:spPr>
          <a:xfrm>
            <a:off x="6950075" y="3530600"/>
            <a:ext cx="2481263" cy="8128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stomach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stʌmək</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n.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胃；腹部</a:t>
            </a:r>
          </a:p>
        </p:txBody>
      </p:sp>
      <p:graphicFrame>
        <p:nvGraphicFramePr>
          <p:cNvPr id="60438" name="表格 60437"/>
          <p:cNvGraphicFramePr/>
          <p:nvPr/>
        </p:nvGraphicFramePr>
        <p:xfrm>
          <a:off x="2743200" y="2492375"/>
          <a:ext cx="850900" cy="336550"/>
        </p:xfrm>
        <a:graphic>
          <a:graphicData uri="http://schemas.openxmlformats.org/drawingml/2006/table">
            <a:tbl>
              <a:tblPr/>
              <a:tblGrid>
                <a:gridCol w="850900"/>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3366FF"/>
                          </a:solidFill>
                          <a:latin typeface="Times New Roman" panose="02020603050405020304" pitchFamily="18" charset="0"/>
                          <a:cs typeface="Times New Roman" panose="02020603050405020304" pitchFamily="18" charset="0"/>
                        </a:rPr>
                        <a:t> </a:t>
                      </a:r>
                      <a:endParaRPr lang="zh-CN" altLang="en-US" sz="2000" b="1" baseline="30000" dirty="0">
                        <a:solidFill>
                          <a:srgbClr val="3366FF"/>
                        </a:solidFill>
                        <a:latin typeface="Times New Roman" panose="02020603050405020304" pitchFamily="18" charset="0"/>
                        <a:ea typeface="Times New Roman" panose="02020603050405020304" pitchFamily="18" charset="0"/>
                      </a:endParaRPr>
                    </a:p>
                  </a:txBody>
                  <a:tcPr marL="91377" marR="91377" marT="45778" marB="45778">
                    <a:lnL>
                      <a:noFill/>
                    </a:lnL>
                    <a:lnR>
                      <a:noFill/>
                    </a:lnR>
                    <a:lnT>
                      <a:noFill/>
                    </a:lnT>
                    <a:lnB>
                      <a:noFill/>
                    </a:lnB>
                    <a:lnTlToBr>
                      <a:noFill/>
                    </a:lnTlToBr>
                    <a:lnBlToTr>
                      <a:noFill/>
                    </a:lnBlToTr>
                    <a:noFill/>
                  </a:tcPr>
                </a:tc>
              </a:tr>
            </a:tbl>
          </a:graphicData>
        </a:graphic>
      </p:graphicFrame>
      <p:graphicFrame>
        <p:nvGraphicFramePr>
          <p:cNvPr id="60440" name="表格 60439"/>
          <p:cNvGraphicFramePr/>
          <p:nvPr/>
        </p:nvGraphicFramePr>
        <p:xfrm>
          <a:off x="3624263" y="2522538"/>
          <a:ext cx="1127125" cy="336550"/>
        </p:xfrm>
        <a:graphic>
          <a:graphicData uri="http://schemas.openxmlformats.org/drawingml/2006/table">
            <a:tbl>
              <a:tblPr/>
              <a:tblGrid>
                <a:gridCol w="1127125"/>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3366FF"/>
                          </a:solidFill>
                          <a:latin typeface="Times New Roman" panose="02020603050405020304" pitchFamily="18" charset="0"/>
                          <a:cs typeface="Times New Roman" panose="02020603050405020304" pitchFamily="18" charset="0"/>
                        </a:rPr>
                        <a:t> </a:t>
                      </a:r>
                      <a:endParaRPr lang="zh-CN" altLang="en-US" sz="2000" b="1" baseline="30000" dirty="0">
                        <a:solidFill>
                          <a:srgbClr val="3366FF"/>
                        </a:solidFill>
                        <a:latin typeface="Times New Roman" panose="02020603050405020304" pitchFamily="18" charset="0"/>
                        <a:ea typeface="Times New Roman" panose="02020603050405020304" pitchFamily="18" charset="0"/>
                      </a:endParaRPr>
                    </a:p>
                  </a:txBody>
                  <a:tcPr marL="91430" marR="91430" marT="45778" marB="45778">
                    <a:lnL>
                      <a:noFill/>
                    </a:lnL>
                    <a:lnR>
                      <a:noFill/>
                    </a:lnR>
                    <a:lnT>
                      <a:noFill/>
                    </a:lnT>
                    <a:lnB>
                      <a:noFill/>
                    </a:lnB>
                    <a:lnTlToBr>
                      <a:noFill/>
                    </a:lnTlToBr>
                    <a:lnBlToTr>
                      <a:noFill/>
                    </a:lnBlToTr>
                    <a:noFill/>
                  </a:tcPr>
                </a:tc>
              </a:tr>
            </a:tbl>
          </a:graphicData>
        </a:graphic>
      </p:graphicFrame>
      <p:graphicFrame>
        <p:nvGraphicFramePr>
          <p:cNvPr id="60442" name="表格 60441"/>
          <p:cNvGraphicFramePr/>
          <p:nvPr/>
        </p:nvGraphicFramePr>
        <p:xfrm>
          <a:off x="4202113" y="3668713"/>
          <a:ext cx="974725" cy="336550"/>
        </p:xfrm>
        <a:graphic>
          <a:graphicData uri="http://schemas.openxmlformats.org/drawingml/2006/table">
            <a:tbl>
              <a:tblPr/>
              <a:tblGrid>
                <a:gridCol w="974725"/>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3366FF"/>
                          </a:solidFill>
                          <a:latin typeface="Times New Roman" panose="02020603050405020304" pitchFamily="18" charset="0"/>
                          <a:cs typeface="Times New Roman" panose="02020603050405020304" pitchFamily="18" charset="0"/>
                        </a:rPr>
                        <a:t> </a:t>
                      </a:r>
                      <a:endParaRPr lang="zh-CN" altLang="en-US" sz="2000" b="1" baseline="30000" dirty="0">
                        <a:solidFill>
                          <a:srgbClr val="3366FF"/>
                        </a:solidFill>
                        <a:latin typeface="Times New Roman" panose="02020603050405020304" pitchFamily="18" charset="0"/>
                        <a:ea typeface="Times New Roman" panose="02020603050405020304" pitchFamily="18" charset="0"/>
                      </a:endParaRPr>
                    </a:p>
                  </a:txBody>
                  <a:tcPr marL="91439" marR="91439" marT="45778" marB="45778">
                    <a:lnL>
                      <a:noFill/>
                    </a:lnL>
                    <a:lnR>
                      <a:noFill/>
                    </a:lnR>
                    <a:lnT>
                      <a:noFill/>
                    </a:lnT>
                    <a:lnB>
                      <a:noFill/>
                    </a:lnB>
                    <a:lnTlToBr>
                      <a:noFill/>
                    </a:lnTlToBr>
                    <a:lnBlToTr>
                      <a:noFill/>
                    </a:lnBlToTr>
                    <a:noFill/>
                  </a:tcPr>
                </a:tc>
              </a:tr>
            </a:tbl>
          </a:graphicData>
        </a:graphic>
      </p:graphicFrame>
      <p:graphicFrame>
        <p:nvGraphicFramePr>
          <p:cNvPr id="60444" name="表格 60443"/>
          <p:cNvGraphicFramePr/>
          <p:nvPr/>
        </p:nvGraphicFramePr>
        <p:xfrm>
          <a:off x="3392488" y="4119563"/>
          <a:ext cx="1243012" cy="336550"/>
        </p:xfrm>
        <a:graphic>
          <a:graphicData uri="http://schemas.openxmlformats.org/drawingml/2006/table">
            <a:tbl>
              <a:tblPr/>
              <a:tblGrid>
                <a:gridCol w="1243013"/>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3366FF"/>
                          </a:solidFill>
                          <a:latin typeface="Times New Roman" panose="02020603050405020304" pitchFamily="18" charset="0"/>
                          <a:cs typeface="Times New Roman" panose="02020603050405020304" pitchFamily="18" charset="0"/>
                        </a:rPr>
                        <a:t> </a:t>
                      </a:r>
                      <a:endParaRPr lang="zh-CN" altLang="en-US" sz="2000" b="1" baseline="30000" dirty="0">
                        <a:solidFill>
                          <a:srgbClr val="3366FF"/>
                        </a:solidFill>
                        <a:latin typeface="Times New Roman" panose="02020603050405020304" pitchFamily="18" charset="0"/>
                        <a:ea typeface="Times New Roman" panose="02020603050405020304" pitchFamily="18" charset="0"/>
                      </a:endParaRPr>
                    </a:p>
                  </a:txBody>
                  <a:tcPr marL="91531" marR="91531" marT="45778" marB="45778">
                    <a:lnL>
                      <a:noFill/>
                    </a:lnL>
                    <a:lnR>
                      <a:noFill/>
                    </a:lnR>
                    <a:lnT>
                      <a:noFill/>
                    </a:lnT>
                    <a:lnB>
                      <a:noFill/>
                    </a:lnB>
                    <a:lnTlToBr>
                      <a:noFill/>
                    </a:lnTlToBr>
                    <a:lnBlToTr>
                      <a:noFill/>
                    </a:lnBlToTr>
                    <a:noFill/>
                  </a:tcPr>
                </a:tc>
              </a:tr>
            </a:tbl>
          </a:graphicData>
        </a:graphic>
      </p:graphicFrame>
      <p:graphicFrame>
        <p:nvGraphicFramePr>
          <p:cNvPr id="60446" name="表格 60445"/>
          <p:cNvGraphicFramePr/>
          <p:nvPr/>
        </p:nvGraphicFramePr>
        <p:xfrm>
          <a:off x="825500" y="4910138"/>
          <a:ext cx="966788" cy="336550"/>
        </p:xfrm>
        <a:graphic>
          <a:graphicData uri="http://schemas.openxmlformats.org/drawingml/2006/table">
            <a:tbl>
              <a:tblPr/>
              <a:tblGrid>
                <a:gridCol w="966788"/>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3366FF"/>
                          </a:solidFill>
                          <a:latin typeface="Times New Roman" panose="02020603050405020304" pitchFamily="18" charset="0"/>
                          <a:cs typeface="Times New Roman" panose="02020603050405020304" pitchFamily="18" charset="0"/>
                        </a:rPr>
                        <a:t> </a:t>
                      </a:r>
                      <a:endParaRPr lang="zh-CN" altLang="en-US" sz="2000" b="1" baseline="30000" dirty="0">
                        <a:solidFill>
                          <a:srgbClr val="3366FF"/>
                        </a:solidFill>
                        <a:latin typeface="Times New Roman" panose="02020603050405020304" pitchFamily="18" charset="0"/>
                        <a:ea typeface="Times New Roman" panose="02020603050405020304" pitchFamily="18" charset="0"/>
                      </a:endParaRPr>
                    </a:p>
                  </a:txBody>
                  <a:tcPr marL="91359" marR="91359" marT="45778" marB="45778">
                    <a:lnL>
                      <a:noFill/>
                    </a:lnL>
                    <a:lnR>
                      <a:noFill/>
                    </a:lnR>
                    <a:lnT>
                      <a:noFill/>
                    </a:lnT>
                    <a:lnB>
                      <a:noFill/>
                    </a:lnB>
                    <a:lnTlToBr>
                      <a:noFill/>
                    </a:lnTlToBr>
                    <a:lnBlToTr>
                      <a:noFill/>
                    </a:lnBlToTr>
                    <a:noFill/>
                  </a:tcPr>
                </a:tc>
              </a:tr>
            </a:tbl>
          </a:graphicData>
        </a:graphic>
      </p:graphicFrame>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grpId="1" nodeType="clickEffect">
                                  <p:stCondLst>
                                    <p:cond delay="0"/>
                                  </p:stCondLst>
                                  <p:childTnLst>
                                    <p:animEffect transition="out" filter="strips(downLeft)">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seq concurrent="1" nextAc="seek">
              <p:cTn id="19" restart="whenNotActive" fill="hold" evtFilter="cancelBubble" nodeType="interactiveSeq">
                <p:stCondLst>
                  <p:cond evt="onClick" delay="0">
                    <p:tgtEl>
                      <p:spTgt spid="2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 fill="hold"/>
                                        <p:tgtEl>
                                          <p:spTgt spid="4"/>
                                        </p:tgtEl>
                                      </p:cBhvr>
                                    </p:cmd>
                                  </p:childTnLst>
                                </p:cTn>
                              </p:par>
                            </p:childTnLst>
                          </p:cTn>
                        </p:par>
                      </p:childTnLst>
                    </p:cTn>
                  </p:par>
                </p:childTnLst>
              </p:cTn>
              <p:nextCondLst>
                <p:cond evt="onClick" delay="0">
                  <p:tgtEl>
                    <p:spTgt spid="25"/>
                  </p:tgtEl>
                </p:cond>
              </p:nextCondLst>
            </p:seq>
            <p:seq concurrent="1" nextAc="seek">
              <p:cTn id="24" restart="whenNotActive" fill="hold" evtFilter="cancelBubble" nodeType="interactiveSeq">
                <p:stCondLst>
                  <p:cond evt="onClick" delay="0">
                    <p:tgtEl>
                      <p:spTgt spid="26"/>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4"/>
                                        </p:tgtEl>
                                      </p:cBhvr>
                                    </p:cmd>
                                  </p:childTnLst>
                                </p:cTn>
                              </p:par>
                            </p:childTnLst>
                          </p:cTn>
                        </p:par>
                      </p:childTnLst>
                    </p:cTn>
                  </p:par>
                </p:childTnLst>
              </p:cTn>
              <p:nextCondLst>
                <p:cond evt="onClick" delay="0">
                  <p:tgtEl>
                    <p:spTgt spid="26"/>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3" presetClass="mediacall" presetSubtype="0" fill="hold" nodeType="clickEffect">
                                  <p:stCondLst>
                                    <p:cond delay="0"/>
                                  </p:stCondLst>
                                  <p:childTnLst>
                                    <p:cmd type="call" cmd="stop">
                                      <p:cBhvr>
                                        <p:cTn id="33" dur="1" fill="hold"/>
                                        <p:tgtEl>
                                          <p:spTgt spid="4"/>
                                        </p:tgtEl>
                                      </p:cBhvr>
                                    </p:cmd>
                                  </p:child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60429"/>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fade">
                                      <p:cBhvr>
                                        <p:cTn id="39" dur="1000"/>
                                        <p:tgtEl>
                                          <p:spTgt spid="68"/>
                                        </p:tgtEl>
                                      </p:cBhvr>
                                    </p:animEffect>
                                    <p:anim calcmode="lin" valueType="num">
                                      <p:cBhvr>
                                        <p:cTn id="40" dur="1000" fill="hold"/>
                                        <p:tgtEl>
                                          <p:spTgt spid="68"/>
                                        </p:tgtEl>
                                        <p:attrNameLst>
                                          <p:attrName>ppt_x</p:attrName>
                                        </p:attrNameLst>
                                      </p:cBhvr>
                                      <p:tavLst>
                                        <p:tav tm="0">
                                          <p:val>
                                            <p:strVal val="#ppt_x"/>
                                          </p:val>
                                        </p:tav>
                                        <p:tav tm="100000">
                                          <p:val>
                                            <p:strVal val="#ppt_x"/>
                                          </p:val>
                                        </p:tav>
                                      </p:tavLst>
                                    </p:anim>
                                    <p:anim calcmode="lin" valueType="num">
                                      <p:cBhvr>
                                        <p:cTn id="41"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grpId="1" nodeType="clickEffect">
                                  <p:stCondLst>
                                    <p:cond delay="0"/>
                                  </p:stCondLst>
                                  <p:childTnLst>
                                    <p:animEffect transition="out" filter="wipe(down)">
                                      <p:cBhvr>
                                        <p:cTn id="45" dur="500"/>
                                        <p:tgtEl>
                                          <p:spTgt spid="68"/>
                                        </p:tgtEl>
                                      </p:cBhvr>
                                    </p:animEffect>
                                    <p:set>
                                      <p:cBhvr>
                                        <p:cTn id="46"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0429"/>
                  </p:tgtEl>
                </p:cond>
              </p:nextCondLst>
            </p:seq>
            <p:seq concurrent="1" nextAc="seek">
              <p:cTn id="47" restart="whenNotActive" fill="hold" evtFilter="cancelBubble" nodeType="interactiveSeq">
                <p:stCondLst>
                  <p:cond evt="onClick" delay="0">
                    <p:tgtEl>
                      <p:spTgt spid="60438"/>
                    </p:tgtEl>
                  </p:cond>
                </p:stCondLst>
                <p:endSync evt="end" delay="0">
                  <p:rtn val="all"/>
                </p:endSync>
                <p:childTnLst>
                  <p:par>
                    <p:cTn id="48" fill="hold">
                      <p:stCondLst>
                        <p:cond delay="0"/>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69"/>
                                        </p:tgtEl>
                                        <p:attrNameLst>
                                          <p:attrName>style.visibility</p:attrName>
                                        </p:attrNameLst>
                                      </p:cBhvr>
                                      <p:to>
                                        <p:strVal val="visible"/>
                                      </p:to>
                                    </p:set>
                                    <p:animEffect transition="in" filter="fade">
                                      <p:cBhvr>
                                        <p:cTn id="52" dur="1000"/>
                                        <p:tgtEl>
                                          <p:spTgt spid="69"/>
                                        </p:tgtEl>
                                      </p:cBhvr>
                                    </p:animEffect>
                                    <p:anim calcmode="lin" valueType="num">
                                      <p:cBhvr>
                                        <p:cTn id="53" dur="1000" fill="hold"/>
                                        <p:tgtEl>
                                          <p:spTgt spid="69"/>
                                        </p:tgtEl>
                                        <p:attrNameLst>
                                          <p:attrName>ppt_x</p:attrName>
                                        </p:attrNameLst>
                                      </p:cBhvr>
                                      <p:tavLst>
                                        <p:tav tm="0">
                                          <p:val>
                                            <p:strVal val="#ppt_x"/>
                                          </p:val>
                                        </p:tav>
                                        <p:tav tm="100000">
                                          <p:val>
                                            <p:strVal val="#ppt_x"/>
                                          </p:val>
                                        </p:tav>
                                      </p:tavLst>
                                    </p:anim>
                                    <p:anim calcmode="lin" valueType="num">
                                      <p:cBhvr>
                                        <p:cTn id="54"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xit" presetSubtype="4" fill="hold" grpId="1" nodeType="clickEffect">
                                  <p:stCondLst>
                                    <p:cond delay="0"/>
                                  </p:stCondLst>
                                  <p:childTnLst>
                                    <p:animEffect transition="out" filter="wipe(down)">
                                      <p:cBhvr>
                                        <p:cTn id="58" dur="500"/>
                                        <p:tgtEl>
                                          <p:spTgt spid="69"/>
                                        </p:tgtEl>
                                      </p:cBhvr>
                                    </p:animEffect>
                                    <p:set>
                                      <p:cBhvr>
                                        <p:cTn id="5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0438"/>
                  </p:tgtEl>
                </p:cond>
              </p:nextCondLst>
            </p:seq>
            <p:seq concurrent="1" nextAc="seek">
              <p:cTn id="60" restart="whenNotActive" fill="hold" evtFilter="cancelBubble" nodeType="interactiveSeq">
                <p:stCondLst>
                  <p:cond evt="onClick" delay="0">
                    <p:tgtEl>
                      <p:spTgt spid="60440"/>
                    </p:tgtEl>
                  </p:cond>
                </p:stCondLst>
                <p:endSync evt="end" delay="0">
                  <p:rtn val="all"/>
                </p:endSync>
                <p:childTnLst>
                  <p:par>
                    <p:cTn id="61" fill="hold">
                      <p:stCondLst>
                        <p:cond delay="0"/>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70"/>
                                        </p:tgtEl>
                                        <p:attrNameLst>
                                          <p:attrName>style.visibility</p:attrName>
                                        </p:attrNameLst>
                                      </p:cBhvr>
                                      <p:to>
                                        <p:strVal val="visible"/>
                                      </p:to>
                                    </p:set>
                                    <p:animEffect transition="in" filter="fade">
                                      <p:cBhvr>
                                        <p:cTn id="65" dur="1000"/>
                                        <p:tgtEl>
                                          <p:spTgt spid="70"/>
                                        </p:tgtEl>
                                      </p:cBhvr>
                                    </p:animEffect>
                                    <p:anim calcmode="lin" valueType="num">
                                      <p:cBhvr>
                                        <p:cTn id="66" dur="1000" fill="hold"/>
                                        <p:tgtEl>
                                          <p:spTgt spid="70"/>
                                        </p:tgtEl>
                                        <p:attrNameLst>
                                          <p:attrName>ppt_x</p:attrName>
                                        </p:attrNameLst>
                                      </p:cBhvr>
                                      <p:tavLst>
                                        <p:tav tm="0">
                                          <p:val>
                                            <p:strVal val="#ppt_x"/>
                                          </p:val>
                                        </p:tav>
                                        <p:tav tm="100000">
                                          <p:val>
                                            <p:strVal val="#ppt_x"/>
                                          </p:val>
                                        </p:tav>
                                      </p:tavLst>
                                    </p:anim>
                                    <p:anim calcmode="lin" valueType="num">
                                      <p:cBhvr>
                                        <p:cTn id="67"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xit" presetSubtype="4" fill="hold" grpId="1" nodeType="clickEffect">
                                  <p:stCondLst>
                                    <p:cond delay="0"/>
                                  </p:stCondLst>
                                  <p:childTnLst>
                                    <p:animEffect transition="out" filter="wipe(down)">
                                      <p:cBhvr>
                                        <p:cTn id="71" dur="500"/>
                                        <p:tgtEl>
                                          <p:spTgt spid="70"/>
                                        </p:tgtEl>
                                      </p:cBhvr>
                                    </p:animEffect>
                                    <p:set>
                                      <p:cBhvr>
                                        <p:cTn id="72"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60440"/>
                  </p:tgtEl>
                </p:cond>
              </p:nextCondLst>
            </p:seq>
            <p:seq concurrent="1" nextAc="seek">
              <p:cTn id="73" restart="whenNotActive" fill="hold" evtFilter="cancelBubble" nodeType="interactiveSeq">
                <p:stCondLst>
                  <p:cond evt="onClick" delay="0">
                    <p:tgtEl>
                      <p:spTgt spid="60442"/>
                    </p:tgtEl>
                  </p:cond>
                </p:stCondLst>
                <p:endSync evt="end" delay="0">
                  <p:rtn val="all"/>
                </p:endSync>
                <p:childTnLst>
                  <p:par>
                    <p:cTn id="74" fill="hold">
                      <p:stCondLst>
                        <p:cond delay="0"/>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fade">
                                      <p:cBhvr>
                                        <p:cTn id="78" dur="1000"/>
                                        <p:tgtEl>
                                          <p:spTgt spid="64"/>
                                        </p:tgtEl>
                                      </p:cBhvr>
                                    </p:animEffect>
                                    <p:anim calcmode="lin" valueType="num">
                                      <p:cBhvr>
                                        <p:cTn id="79" dur="1000" fill="hold"/>
                                        <p:tgtEl>
                                          <p:spTgt spid="64"/>
                                        </p:tgtEl>
                                        <p:attrNameLst>
                                          <p:attrName>ppt_x</p:attrName>
                                        </p:attrNameLst>
                                      </p:cBhvr>
                                      <p:tavLst>
                                        <p:tav tm="0">
                                          <p:val>
                                            <p:strVal val="#ppt_x"/>
                                          </p:val>
                                        </p:tav>
                                        <p:tav tm="100000">
                                          <p:val>
                                            <p:strVal val="#ppt_x"/>
                                          </p:val>
                                        </p:tav>
                                      </p:tavLst>
                                    </p:anim>
                                    <p:anim calcmode="lin" valueType="num">
                                      <p:cBhvr>
                                        <p:cTn id="80"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xit" presetSubtype="4" fill="hold" grpId="1" nodeType="clickEffect">
                                  <p:stCondLst>
                                    <p:cond delay="0"/>
                                  </p:stCondLst>
                                  <p:childTnLst>
                                    <p:animEffect transition="out" filter="wipe(down)">
                                      <p:cBhvr>
                                        <p:cTn id="84" dur="500"/>
                                        <p:tgtEl>
                                          <p:spTgt spid="64"/>
                                        </p:tgtEl>
                                      </p:cBhvr>
                                    </p:animEffect>
                                    <p:set>
                                      <p:cBhvr>
                                        <p:cTn id="85"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0442"/>
                  </p:tgtEl>
                </p:cond>
              </p:nextCondLst>
            </p:seq>
            <p:seq concurrent="1" nextAc="seek">
              <p:cTn id="86" restart="whenNotActive" fill="hold" evtFilter="cancelBubble" nodeType="interactiveSeq">
                <p:stCondLst>
                  <p:cond evt="onClick" delay="0">
                    <p:tgtEl>
                      <p:spTgt spid="60444"/>
                    </p:tgtEl>
                  </p:cond>
                </p:stCondLst>
                <p:endSync evt="end" delay="0">
                  <p:rtn val="all"/>
                </p:endSync>
                <p:childTnLst>
                  <p:par>
                    <p:cTn id="87" fill="hold">
                      <p:stCondLst>
                        <p:cond delay="0"/>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71"/>
                                        </p:tgtEl>
                                        <p:attrNameLst>
                                          <p:attrName>style.visibility</p:attrName>
                                        </p:attrNameLst>
                                      </p:cBhvr>
                                      <p:to>
                                        <p:strVal val="visible"/>
                                      </p:to>
                                    </p:set>
                                    <p:animEffect transition="in" filter="fade">
                                      <p:cBhvr>
                                        <p:cTn id="91" dur="1000"/>
                                        <p:tgtEl>
                                          <p:spTgt spid="71"/>
                                        </p:tgtEl>
                                      </p:cBhvr>
                                    </p:animEffect>
                                    <p:anim calcmode="lin" valueType="num">
                                      <p:cBhvr>
                                        <p:cTn id="92" dur="1000" fill="hold"/>
                                        <p:tgtEl>
                                          <p:spTgt spid="71"/>
                                        </p:tgtEl>
                                        <p:attrNameLst>
                                          <p:attrName>ppt_x</p:attrName>
                                        </p:attrNameLst>
                                      </p:cBhvr>
                                      <p:tavLst>
                                        <p:tav tm="0">
                                          <p:val>
                                            <p:strVal val="#ppt_x"/>
                                          </p:val>
                                        </p:tav>
                                        <p:tav tm="100000">
                                          <p:val>
                                            <p:strVal val="#ppt_x"/>
                                          </p:val>
                                        </p:tav>
                                      </p:tavLst>
                                    </p:anim>
                                    <p:anim calcmode="lin" valueType="num">
                                      <p:cBhvr>
                                        <p:cTn id="93"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2" presetClass="exit" presetSubtype="4" fill="hold" grpId="1" nodeType="clickEffect">
                                  <p:stCondLst>
                                    <p:cond delay="0"/>
                                  </p:stCondLst>
                                  <p:childTnLst>
                                    <p:animEffect transition="out" filter="wipe(down)">
                                      <p:cBhvr>
                                        <p:cTn id="97" dur="500"/>
                                        <p:tgtEl>
                                          <p:spTgt spid="71"/>
                                        </p:tgtEl>
                                      </p:cBhvr>
                                    </p:animEffect>
                                    <p:set>
                                      <p:cBhvr>
                                        <p:cTn id="98"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60444"/>
                  </p:tgtEl>
                </p:cond>
              </p:nextCondLst>
            </p:seq>
            <p:seq concurrent="1" nextAc="seek">
              <p:cTn id="99" restart="whenNotActive" fill="hold" evtFilter="cancelBubble" nodeType="interactiveSeq">
                <p:stCondLst>
                  <p:cond evt="onClick" delay="0">
                    <p:tgtEl>
                      <p:spTgt spid="60446"/>
                    </p:tgtEl>
                  </p:cond>
                </p:stCondLst>
                <p:endSync evt="end" delay="0">
                  <p:rtn val="all"/>
                </p:endSync>
                <p:childTnLst>
                  <p:par>
                    <p:cTn id="100" fill="hold">
                      <p:stCondLst>
                        <p:cond delay="0"/>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67"/>
                                        </p:tgtEl>
                                        <p:attrNameLst>
                                          <p:attrName>style.visibility</p:attrName>
                                        </p:attrNameLst>
                                      </p:cBhvr>
                                      <p:to>
                                        <p:strVal val="visible"/>
                                      </p:to>
                                    </p:set>
                                    <p:animEffect transition="in" filter="fade">
                                      <p:cBhvr>
                                        <p:cTn id="104" dur="1000"/>
                                        <p:tgtEl>
                                          <p:spTgt spid="67"/>
                                        </p:tgtEl>
                                      </p:cBhvr>
                                    </p:animEffect>
                                    <p:anim calcmode="lin" valueType="num">
                                      <p:cBhvr>
                                        <p:cTn id="105" dur="1000" fill="hold"/>
                                        <p:tgtEl>
                                          <p:spTgt spid="67"/>
                                        </p:tgtEl>
                                        <p:attrNameLst>
                                          <p:attrName>ppt_x</p:attrName>
                                        </p:attrNameLst>
                                      </p:cBhvr>
                                      <p:tavLst>
                                        <p:tav tm="0">
                                          <p:val>
                                            <p:strVal val="#ppt_x"/>
                                          </p:val>
                                        </p:tav>
                                        <p:tav tm="100000">
                                          <p:val>
                                            <p:strVal val="#ppt_x"/>
                                          </p:val>
                                        </p:tav>
                                      </p:tavLst>
                                    </p:anim>
                                    <p:anim calcmode="lin" valueType="num">
                                      <p:cBhvr>
                                        <p:cTn id="106"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2" presetClass="exit" presetSubtype="4" fill="hold" grpId="1" nodeType="clickEffect">
                                  <p:stCondLst>
                                    <p:cond delay="0"/>
                                  </p:stCondLst>
                                  <p:childTnLst>
                                    <p:animEffect transition="out" filter="wipe(down)">
                                      <p:cBhvr>
                                        <p:cTn id="110" dur="500"/>
                                        <p:tgtEl>
                                          <p:spTgt spid="67"/>
                                        </p:tgtEl>
                                      </p:cBhvr>
                                    </p:animEffect>
                                    <p:set>
                                      <p:cBhvr>
                                        <p:cTn id="111"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0446"/>
                  </p:tgtEl>
                </p:cond>
              </p:nextCondLst>
            </p:seq>
          </p:childTnLst>
        </p:cTn>
      </p:par>
    </p:tnLst>
    <p:bldLst>
      <p:bldP spid="2" grpId="0" animBg="1"/>
      <p:bldP spid="2" grpId="1" animBg="1"/>
      <p:bldP spid="64" grpId="0" animBg="1"/>
      <p:bldP spid="64"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61443"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2813" y="334963"/>
            <a:ext cx="5213350" cy="644525"/>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61445" name="组合 7"/>
          <p:cNvGrpSpPr/>
          <p:nvPr/>
        </p:nvGrpSpPr>
        <p:grpSpPr>
          <a:xfrm flipH="1">
            <a:off x="7938" y="1273175"/>
            <a:ext cx="6108700" cy="363538"/>
            <a:chOff x="283681" y="2459690"/>
            <a:chExt cx="6109250" cy="363336"/>
          </a:xfrm>
        </p:grpSpPr>
        <p:cxnSp>
          <p:nvCxnSpPr>
            <p:cNvPr id="61457"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61458"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61459"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202238"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B     Extensive Reading 4</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8551" name="矩形 3"/>
          <p:cNvSpPr>
            <a:spLocks noChangeArrowheads="1"/>
          </p:cNvSpPr>
          <p:nvPr/>
        </p:nvSpPr>
        <p:spPr bwMode="auto">
          <a:xfrm>
            <a:off x="1155700" y="2644775"/>
            <a:ext cx="4271963" cy="249237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4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In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another, O’Neill is pictured on a beach in a bikini after a run with her face simply turned away from the camera. “This is what I like to call the perfectly man-made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frank</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22</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shot,” she wrote, “Nothing is frank about this.” </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5" name="矩形 24"/>
          <p:cNvSpPr/>
          <p:nvPr/>
        </p:nvSpPr>
        <p:spPr>
          <a:xfrm>
            <a:off x="6621463" y="3097213"/>
            <a:ext cx="4111625" cy="1854200"/>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在另外一张照片上，欧尼尔穿着比基尼站在海滩上。她刚跑完步，脸直接移开了相机。“这就是我喜欢称之为完美地人工清晰拍摄，这里没有什么是真实的。”她写到。</a:t>
            </a:r>
          </a:p>
        </p:txBody>
      </p:sp>
      <p:pic>
        <p:nvPicPr>
          <p:cNvPr id="22" name="图片 21"/>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23"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26"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27"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graphicFrame>
        <p:nvGraphicFramePr>
          <p:cNvPr id="61453" name="表格 61452"/>
          <p:cNvGraphicFramePr/>
          <p:nvPr/>
        </p:nvGraphicFramePr>
        <p:xfrm>
          <a:off x="3290888" y="4332288"/>
          <a:ext cx="850900" cy="334962"/>
        </p:xfrm>
        <a:graphic>
          <a:graphicData uri="http://schemas.openxmlformats.org/drawingml/2006/table">
            <a:tbl>
              <a:tblPr/>
              <a:tblGrid>
                <a:gridCol w="850900"/>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760" marR="91760" marT="45553" marB="45553">
                    <a:lnL>
                      <a:noFill/>
                    </a:lnL>
                    <a:lnR>
                      <a:noFill/>
                    </a:lnR>
                    <a:lnT>
                      <a:noFill/>
                    </a:lnT>
                    <a:lnB>
                      <a:noFill/>
                    </a:lnB>
                    <a:lnTlToBr>
                      <a:noFill/>
                    </a:lnTlToBr>
                    <a:lnBlToTr>
                      <a:noFill/>
                    </a:lnBlToTr>
                    <a:noFill/>
                  </a:tcPr>
                </a:tc>
              </a:tr>
            </a:tbl>
          </a:graphicData>
        </a:graphic>
      </p:graphicFrame>
      <p:pic>
        <p:nvPicPr>
          <p:cNvPr id="3" name="B-4.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398375" y="1404938"/>
            <a:ext cx="487363" cy="487362"/>
          </a:xfrm>
          <a:prstGeom prst="rect">
            <a:avLst/>
          </a:prstGeom>
          <a:noFill/>
          <a:ln w="9525">
            <a:noFill/>
          </a:ln>
        </p:spPr>
      </p:pic>
      <p:sp>
        <p:nvSpPr>
          <p:cNvPr id="33" name="矩形 32"/>
          <p:cNvSpPr/>
          <p:nvPr/>
        </p:nvSpPr>
        <p:spPr>
          <a:xfrm>
            <a:off x="6621463" y="2525713"/>
            <a:ext cx="4518025" cy="2611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frank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fræŋk</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adj.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honest and direct in what you say, sometimes in a way that other people might not like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坦率的；直率的</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a full and frank discussion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坦诚的充分讨论</a:t>
            </a:r>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 fill="hold"/>
                                        <p:tgtEl>
                                          <p:spTgt spid="3"/>
                                        </p:tgtEl>
                                      </p:cBhvr>
                                    </p:cmd>
                                  </p:childTnLst>
                                </p:cTn>
                              </p:par>
                            </p:childTnLst>
                          </p:cTn>
                        </p:par>
                      </p:childTnLst>
                    </p:cTn>
                  </p:par>
                </p:childTnLst>
              </p:cTn>
              <p:nextCondLst>
                <p:cond evt="onClick" delay="0">
                  <p:tgtEl>
                    <p:spTgt spid="3"/>
                  </p:tgtEl>
                </p:cond>
              </p:nextCondLst>
            </p:seq>
            <p:audio>
              <p:cMediaNode vol="80000">
                <p:cTn id="18" fill="hold" display="0">
                  <p:stCondLst>
                    <p:cond delay="indefinite"/>
                  </p:stCondLst>
                  <p:endCondLst>
                    <p:cond evt="onStopAudio" delay="0">
                      <p:tgtEl>
                        <p:sldTgt/>
                      </p:tgtEl>
                    </p:cond>
                  </p:endCondLst>
                </p:cTn>
                <p:tgtEl>
                  <p:spTgt spid="3"/>
                </p:tgtEl>
              </p:cMediaNode>
            </p:audio>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 fill="hold"/>
                                        <p:tgtEl>
                                          <p:spTgt spid="3"/>
                                        </p:tgtEl>
                                      </p:cBhvr>
                                    </p:cmd>
                                  </p:childTnLst>
                                </p:cTn>
                              </p:par>
                            </p:childTnLst>
                          </p:cTn>
                        </p:par>
                      </p:childTnLst>
                    </p:cTn>
                  </p:par>
                </p:childTnLst>
              </p:cTn>
              <p:nextCondLst>
                <p:cond evt="onClick" delay="0">
                  <p:tgtEl>
                    <p:spTgt spid="23"/>
                  </p:tgtEl>
                </p:cond>
              </p:nextCondLst>
            </p:seq>
            <p:seq concurrent="1" nextAc="seek">
              <p:cTn id="24" restart="whenNotActive" fill="hold" evtFilter="cancelBubble" nodeType="interactiveSeq">
                <p:stCondLst>
                  <p:cond evt="onClick" delay="0">
                    <p:tgtEl>
                      <p:spTgt spid="26"/>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3"/>
                                        </p:tgtEl>
                                      </p:cBhvr>
                                    </p:cmd>
                                  </p:childTnLst>
                                </p:cTn>
                              </p:par>
                            </p:childTnLst>
                          </p:cTn>
                        </p:par>
                      </p:childTnLst>
                    </p:cTn>
                  </p:par>
                </p:childTnLst>
              </p:cTn>
              <p:nextCondLst>
                <p:cond evt="onClick" delay="0">
                  <p:tgtEl>
                    <p:spTgt spid="26"/>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3" presetClass="mediacall" presetSubtype="0" fill="hold" nodeType="clickEffect">
                                  <p:stCondLst>
                                    <p:cond delay="0"/>
                                  </p:stCondLst>
                                  <p:childTnLst>
                                    <p:cmd type="call" cmd="stop">
                                      <p:cBhvr>
                                        <p:cTn id="33" dur="1" fill="hold"/>
                                        <p:tgtEl>
                                          <p:spTgt spid="3"/>
                                        </p:tgtEl>
                                      </p:cBhvr>
                                    </p:cmd>
                                  </p:child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61453"/>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1000"/>
                                        <p:tgtEl>
                                          <p:spTgt spid="33"/>
                                        </p:tgtEl>
                                      </p:cBhvr>
                                    </p:animEffect>
                                    <p:anim calcmode="lin" valueType="num">
                                      <p:cBhvr>
                                        <p:cTn id="40" dur="1000" fill="hold"/>
                                        <p:tgtEl>
                                          <p:spTgt spid="33"/>
                                        </p:tgtEl>
                                        <p:attrNameLst>
                                          <p:attrName>ppt_x</p:attrName>
                                        </p:attrNameLst>
                                      </p:cBhvr>
                                      <p:tavLst>
                                        <p:tav tm="0">
                                          <p:val>
                                            <p:strVal val="#ppt_x"/>
                                          </p:val>
                                        </p:tav>
                                        <p:tav tm="100000">
                                          <p:val>
                                            <p:strVal val="#ppt_x"/>
                                          </p:val>
                                        </p:tav>
                                      </p:tavLst>
                                    </p:anim>
                                    <p:anim calcmode="lin" valueType="num">
                                      <p:cBhvr>
                                        <p:cTn id="4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grpId="1" nodeType="clickEffect">
                                  <p:stCondLst>
                                    <p:cond delay="0"/>
                                  </p:stCondLst>
                                  <p:childTnLst>
                                    <p:animEffect transition="out" filter="wipe(down)">
                                      <p:cBhvr>
                                        <p:cTn id="45" dur="500"/>
                                        <p:tgtEl>
                                          <p:spTgt spid="33"/>
                                        </p:tgtEl>
                                      </p:cBhvr>
                                    </p:animEffect>
                                    <p:set>
                                      <p:cBhvr>
                                        <p:cTn id="46"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61453"/>
                  </p:tgtEl>
                </p:cond>
              </p:nextCondLst>
            </p:seq>
          </p:childTnLst>
        </p:cTn>
      </p:par>
    </p:tnLst>
    <p:bldLst>
      <p:bldP spid="25" grpId="0" animBg="1"/>
      <p:bldP spid="25" grpId="1" animBg="1"/>
      <p:bldP spid="33" grpId="0" animBg="1"/>
      <p:bldP spid="33"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6275388" y="3232150"/>
            <a:ext cx="4497388" cy="774700"/>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欧尼尔大胆地曝光，也揭露了一个重要的负面问题：</a:t>
            </a:r>
            <a:r>
              <a:rPr kumimoji="0" lang="en-US" altLang="zh-CN"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Instagram</a:t>
            </a: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的欺骗性。</a:t>
            </a:r>
          </a:p>
        </p:txBody>
      </p:sp>
      <p:grpSp>
        <p:nvGrpSpPr>
          <p:cNvPr id="62467"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62468"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2813" y="334963"/>
            <a:ext cx="5213350" cy="644525"/>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62470" name="组合 7"/>
          <p:cNvGrpSpPr/>
          <p:nvPr/>
        </p:nvGrpSpPr>
        <p:grpSpPr>
          <a:xfrm flipH="1">
            <a:off x="7938" y="1273175"/>
            <a:ext cx="6108700" cy="363538"/>
            <a:chOff x="283681" y="2459690"/>
            <a:chExt cx="6109250" cy="363336"/>
          </a:xfrm>
        </p:grpSpPr>
        <p:cxnSp>
          <p:nvCxnSpPr>
            <p:cNvPr id="62496"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62497"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62498"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202238"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B     Extensive Reading 5</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0600" name="矩形 3"/>
          <p:cNvSpPr>
            <a:spLocks noChangeArrowheads="1"/>
          </p:cNvSpPr>
          <p:nvPr/>
        </p:nvSpPr>
        <p:spPr bwMode="auto">
          <a:xfrm>
            <a:off x="1212850" y="2773363"/>
            <a:ext cx="3940175" cy="169227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5</a:t>
            </a:r>
            <a:r>
              <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By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bravely</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23</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 exposing</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24</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herself, O’Neill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shed light on</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 very important yet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underrated</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25</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 issue</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26</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the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cheating</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27</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of Instagram. </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2" name="图片 21"/>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23"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26"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27"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graphicFrame>
        <p:nvGraphicFramePr>
          <p:cNvPr id="62477" name="表格 62476"/>
          <p:cNvGraphicFramePr/>
          <p:nvPr/>
        </p:nvGraphicFramePr>
        <p:xfrm>
          <a:off x="2024063" y="2771775"/>
          <a:ext cx="1112837" cy="396875"/>
        </p:xfrm>
        <a:graphic>
          <a:graphicData uri="http://schemas.openxmlformats.org/drawingml/2006/table">
            <a:tbl>
              <a:tblPr/>
              <a:tblGrid>
                <a:gridCol w="1112838"/>
              </a:tblGrid>
              <a:tr h="396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dirty="0">
                          <a:solidFill>
                            <a:srgbClr val="3366FF"/>
                          </a:solidFill>
                          <a:latin typeface="Times New Roman" panose="02020603050405020304" pitchFamily="18" charset="0"/>
                          <a:cs typeface="Times New Roman" panose="02020603050405020304" pitchFamily="18" charset="0"/>
                        </a:rPr>
                        <a:t> </a:t>
                      </a:r>
                      <a:endParaRPr lang="zh-CN" altLang="en-US" sz="2000" b="1" dirty="0">
                        <a:solidFill>
                          <a:srgbClr val="3366FF"/>
                        </a:solidFill>
                        <a:latin typeface="Times New Roman" panose="02020603050405020304" pitchFamily="18" charset="0"/>
                        <a:ea typeface="Times New Roman" panose="02020603050405020304" pitchFamily="18" charset="0"/>
                      </a:endParaRPr>
                    </a:p>
                  </a:txBody>
                  <a:tcPr marL="91464" marR="91464" marT="45685" marB="45685">
                    <a:lnL>
                      <a:noFill/>
                    </a:lnL>
                    <a:lnR>
                      <a:noFill/>
                    </a:lnR>
                    <a:lnT>
                      <a:noFill/>
                    </a:lnT>
                    <a:lnB>
                      <a:noFill/>
                    </a:lnB>
                    <a:lnTlToBr>
                      <a:noFill/>
                    </a:lnTlToBr>
                    <a:lnBlToTr>
                      <a:noFill/>
                    </a:lnBlToTr>
                    <a:noFill/>
                  </a:tcPr>
                </a:tc>
              </a:tr>
            </a:tbl>
          </a:graphicData>
        </a:graphic>
      </p:graphicFrame>
      <p:pic>
        <p:nvPicPr>
          <p:cNvPr id="2" name="B-5.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358688" y="1389063"/>
            <a:ext cx="487362" cy="487362"/>
          </a:xfrm>
          <a:prstGeom prst="rect">
            <a:avLst/>
          </a:prstGeom>
          <a:noFill/>
          <a:ln w="9525">
            <a:noFill/>
          </a:ln>
        </p:spPr>
      </p:pic>
      <p:sp>
        <p:nvSpPr>
          <p:cNvPr id="45" name="矩形 44"/>
          <p:cNvSpPr/>
          <p:nvPr/>
        </p:nvSpPr>
        <p:spPr>
          <a:xfrm>
            <a:off x="6169025" y="2593975"/>
            <a:ext cx="4516438" cy="2611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expose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ɪk'spəʊz</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v.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to tell the true facts about a person or a situation, and show them / it to be immoral, illegal, etc.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揭露，揭发</a:t>
            </a:r>
            <a:endPar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She was exposed as a liar and a fraud.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他说谎和欺骗的谎言被揭穿。</a:t>
            </a:r>
          </a:p>
        </p:txBody>
      </p:sp>
      <p:sp>
        <p:nvSpPr>
          <p:cNvPr id="46" name="矩形 45"/>
          <p:cNvSpPr/>
          <p:nvPr/>
        </p:nvSpPr>
        <p:spPr>
          <a:xfrm>
            <a:off x="6254750" y="2838450"/>
            <a:ext cx="4518025" cy="2251075"/>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shed light on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为</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提供线索；对</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透露情况；使</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清楚地显出；阐明</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This report could shed light on the origins of life in general.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这篇报告能告诉人们生命起源的大致情况。</a:t>
            </a:r>
          </a:p>
        </p:txBody>
      </p:sp>
      <p:sp>
        <p:nvSpPr>
          <p:cNvPr id="47" name="矩形 46"/>
          <p:cNvSpPr/>
          <p:nvPr/>
        </p:nvSpPr>
        <p:spPr>
          <a:xfrm>
            <a:off x="5962650" y="2773363"/>
            <a:ext cx="5721350" cy="225266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issue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/ˈ</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ɪʃu</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ː/ n.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an important topic that people are discussing or arguing about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重要议题；争论的问题</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This is a big issue; we need more time to think about it.</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这是个重大问题，我们需要花较多的时间考虑。</a:t>
            </a:r>
          </a:p>
        </p:txBody>
      </p:sp>
      <p:sp>
        <p:nvSpPr>
          <p:cNvPr id="48" name="矩形 47"/>
          <p:cNvSpPr/>
          <p:nvPr/>
        </p:nvSpPr>
        <p:spPr>
          <a:xfrm>
            <a:off x="6032500" y="3462338"/>
            <a:ext cx="4916488" cy="452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bravely  </a:t>
            </a:r>
            <a:r>
              <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breɪvli</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adv.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勇敢地；鲜艳地 </a:t>
            </a:r>
          </a:p>
        </p:txBody>
      </p:sp>
      <p:sp>
        <p:nvSpPr>
          <p:cNvPr id="49" name="矩形 48"/>
          <p:cNvSpPr/>
          <p:nvPr/>
        </p:nvSpPr>
        <p:spPr>
          <a:xfrm>
            <a:off x="6316663" y="3421063"/>
            <a:ext cx="3986213" cy="81121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underrated   </a:t>
            </a:r>
            <a:r>
              <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/ˌ</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ʌndə'reɪtɪd</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adj.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对（某人或某事物）评价过低的 </a:t>
            </a:r>
          </a:p>
        </p:txBody>
      </p:sp>
      <p:sp>
        <p:nvSpPr>
          <p:cNvPr id="50" name="矩形 49"/>
          <p:cNvSpPr/>
          <p:nvPr/>
        </p:nvSpPr>
        <p:spPr>
          <a:xfrm>
            <a:off x="6532563" y="3633788"/>
            <a:ext cx="4260850" cy="45085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cheating    </a:t>
            </a:r>
            <a:r>
              <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tʃiːtɪŋ</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n.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欺骗，哄骗 </a:t>
            </a:r>
          </a:p>
        </p:txBody>
      </p:sp>
      <p:graphicFrame>
        <p:nvGraphicFramePr>
          <p:cNvPr id="62486" name="表格 62485"/>
          <p:cNvGraphicFramePr/>
          <p:nvPr/>
        </p:nvGraphicFramePr>
        <p:xfrm>
          <a:off x="3125788" y="2771775"/>
          <a:ext cx="1177925" cy="396875"/>
        </p:xfrm>
        <a:graphic>
          <a:graphicData uri="http://schemas.openxmlformats.org/drawingml/2006/table">
            <a:tbl>
              <a:tblPr/>
              <a:tblGrid>
                <a:gridCol w="1177925"/>
              </a:tblGrid>
              <a:tr h="396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dirty="0">
                          <a:solidFill>
                            <a:srgbClr val="3366FF"/>
                          </a:solidFill>
                          <a:latin typeface="Times New Roman" panose="02020603050405020304" pitchFamily="18" charset="0"/>
                          <a:cs typeface="Times New Roman" panose="02020603050405020304" pitchFamily="18" charset="0"/>
                        </a:rPr>
                        <a:t> </a:t>
                      </a:r>
                      <a:endParaRPr lang="zh-CN" altLang="en-US" sz="2000" b="1" dirty="0">
                        <a:solidFill>
                          <a:srgbClr val="3366FF"/>
                        </a:solidFill>
                        <a:latin typeface="Times New Roman" panose="02020603050405020304" pitchFamily="18" charset="0"/>
                        <a:ea typeface="Times New Roman" panose="02020603050405020304" pitchFamily="18" charset="0"/>
                      </a:endParaRPr>
                    </a:p>
                  </a:txBody>
                  <a:tcPr marL="91635" marR="91635" marT="45685" marB="45685">
                    <a:lnL>
                      <a:noFill/>
                    </a:lnL>
                    <a:lnR>
                      <a:noFill/>
                    </a:lnR>
                    <a:lnT>
                      <a:noFill/>
                    </a:lnT>
                    <a:lnB>
                      <a:noFill/>
                    </a:lnB>
                    <a:lnTlToBr>
                      <a:noFill/>
                    </a:lnTlToBr>
                    <a:lnBlToTr>
                      <a:noFill/>
                    </a:lnBlToTr>
                    <a:noFill/>
                  </a:tcPr>
                </a:tc>
              </a:tr>
            </a:tbl>
          </a:graphicData>
        </a:graphic>
      </p:graphicFrame>
      <p:graphicFrame>
        <p:nvGraphicFramePr>
          <p:cNvPr id="62488" name="表格 62487"/>
          <p:cNvGraphicFramePr/>
          <p:nvPr/>
        </p:nvGraphicFramePr>
        <p:xfrm>
          <a:off x="2024063" y="3222625"/>
          <a:ext cx="1471612" cy="396875"/>
        </p:xfrm>
        <a:graphic>
          <a:graphicData uri="http://schemas.openxmlformats.org/drawingml/2006/table">
            <a:tbl>
              <a:tblPr/>
              <a:tblGrid>
                <a:gridCol w="1471613"/>
              </a:tblGrid>
              <a:tr h="396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dirty="0">
                          <a:solidFill>
                            <a:srgbClr val="3366FF"/>
                          </a:solidFill>
                          <a:latin typeface="Times New Roman" panose="02020603050405020304" pitchFamily="18" charset="0"/>
                          <a:cs typeface="Times New Roman" panose="02020603050405020304" pitchFamily="18" charset="0"/>
                        </a:rPr>
                        <a:t> </a:t>
                      </a:r>
                      <a:endParaRPr lang="zh-CN" altLang="en-US" sz="2000" b="1" dirty="0">
                        <a:solidFill>
                          <a:srgbClr val="3366FF"/>
                        </a:solidFill>
                        <a:latin typeface="Times New Roman" panose="02020603050405020304" pitchFamily="18" charset="0"/>
                        <a:ea typeface="Times New Roman" panose="02020603050405020304" pitchFamily="18" charset="0"/>
                      </a:endParaRPr>
                    </a:p>
                  </a:txBody>
                  <a:tcPr marL="91501" marR="91501" marT="45685" marB="45685">
                    <a:lnL>
                      <a:noFill/>
                    </a:lnL>
                    <a:lnR>
                      <a:noFill/>
                    </a:lnR>
                    <a:lnT>
                      <a:noFill/>
                    </a:lnT>
                    <a:lnB>
                      <a:noFill/>
                    </a:lnB>
                    <a:lnTlToBr>
                      <a:noFill/>
                    </a:lnTlToBr>
                    <a:lnBlToTr>
                      <a:noFill/>
                    </a:lnBlToTr>
                    <a:noFill/>
                  </a:tcPr>
                </a:tc>
              </a:tr>
            </a:tbl>
          </a:graphicData>
        </a:graphic>
      </p:graphicFrame>
      <p:graphicFrame>
        <p:nvGraphicFramePr>
          <p:cNvPr id="62490" name="表格 62489"/>
          <p:cNvGraphicFramePr/>
          <p:nvPr/>
        </p:nvGraphicFramePr>
        <p:xfrm>
          <a:off x="2651125" y="3567113"/>
          <a:ext cx="1473200" cy="396875"/>
        </p:xfrm>
        <a:graphic>
          <a:graphicData uri="http://schemas.openxmlformats.org/drawingml/2006/table">
            <a:tbl>
              <a:tblPr/>
              <a:tblGrid>
                <a:gridCol w="1473200"/>
              </a:tblGrid>
              <a:tr h="396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dirty="0">
                          <a:solidFill>
                            <a:srgbClr val="3366FF"/>
                          </a:solidFill>
                          <a:latin typeface="Times New Roman" panose="02020603050405020304" pitchFamily="18" charset="0"/>
                          <a:cs typeface="Times New Roman" panose="02020603050405020304" pitchFamily="18" charset="0"/>
                        </a:rPr>
                        <a:t> </a:t>
                      </a:r>
                      <a:endParaRPr lang="zh-CN" altLang="en-US" sz="2000" b="1" dirty="0">
                        <a:solidFill>
                          <a:srgbClr val="3366FF"/>
                        </a:solidFill>
                        <a:latin typeface="Times New Roman" panose="02020603050405020304" pitchFamily="18" charset="0"/>
                        <a:ea typeface="Times New Roman" panose="02020603050405020304" pitchFamily="18" charset="0"/>
                      </a:endParaRPr>
                    </a:p>
                  </a:txBody>
                  <a:tcPr marL="91600" marR="91600" marT="45685" marB="45685">
                    <a:lnL>
                      <a:noFill/>
                    </a:lnL>
                    <a:lnR>
                      <a:noFill/>
                    </a:lnR>
                    <a:lnT>
                      <a:noFill/>
                    </a:lnT>
                    <a:lnB>
                      <a:noFill/>
                    </a:lnB>
                    <a:lnTlToBr>
                      <a:noFill/>
                    </a:lnTlToBr>
                    <a:lnBlToTr>
                      <a:noFill/>
                    </a:lnBlToTr>
                    <a:noFill/>
                  </a:tcPr>
                </a:tc>
              </a:tr>
            </a:tbl>
          </a:graphicData>
        </a:graphic>
      </p:graphicFrame>
      <p:graphicFrame>
        <p:nvGraphicFramePr>
          <p:cNvPr id="62492" name="表格 62491"/>
          <p:cNvGraphicFramePr/>
          <p:nvPr/>
        </p:nvGraphicFramePr>
        <p:xfrm>
          <a:off x="4089400" y="3606800"/>
          <a:ext cx="846138" cy="395288"/>
        </p:xfrm>
        <a:graphic>
          <a:graphicData uri="http://schemas.openxmlformats.org/drawingml/2006/table">
            <a:tbl>
              <a:tblPr/>
              <a:tblGrid>
                <a:gridCol w="846138"/>
              </a:tblGrid>
              <a:tr h="39528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dirty="0">
                          <a:solidFill>
                            <a:srgbClr val="3366FF"/>
                          </a:solidFill>
                          <a:latin typeface="Times New Roman" panose="02020603050405020304" pitchFamily="18" charset="0"/>
                          <a:cs typeface="Times New Roman" panose="02020603050405020304" pitchFamily="18" charset="0"/>
                        </a:rPr>
                        <a:t> </a:t>
                      </a:r>
                      <a:endParaRPr lang="zh-CN" altLang="en-US" sz="2000" b="1" dirty="0">
                        <a:solidFill>
                          <a:srgbClr val="3366FF"/>
                        </a:solidFill>
                        <a:latin typeface="Times New Roman" panose="02020603050405020304" pitchFamily="18" charset="0"/>
                        <a:ea typeface="Times New Roman" panose="02020603050405020304" pitchFamily="18" charset="0"/>
                      </a:endParaRPr>
                    </a:p>
                  </a:txBody>
                  <a:tcPr marL="91694" marR="91694" marT="45397" marB="45397">
                    <a:lnL>
                      <a:noFill/>
                    </a:lnL>
                    <a:lnR>
                      <a:noFill/>
                    </a:lnR>
                    <a:lnT>
                      <a:noFill/>
                    </a:lnT>
                    <a:lnB>
                      <a:noFill/>
                    </a:lnB>
                    <a:lnTlToBr>
                      <a:noFill/>
                    </a:lnTlToBr>
                    <a:lnBlToTr>
                      <a:noFill/>
                    </a:lnBlToTr>
                    <a:noFill/>
                  </a:tcPr>
                </a:tc>
              </a:tr>
            </a:tbl>
          </a:graphicData>
        </a:graphic>
      </p:graphicFrame>
      <p:graphicFrame>
        <p:nvGraphicFramePr>
          <p:cNvPr id="62494" name="表格 62493"/>
          <p:cNvGraphicFramePr/>
          <p:nvPr/>
        </p:nvGraphicFramePr>
        <p:xfrm>
          <a:off x="1601788" y="3990975"/>
          <a:ext cx="1185862" cy="396875"/>
        </p:xfrm>
        <a:graphic>
          <a:graphicData uri="http://schemas.openxmlformats.org/drawingml/2006/table">
            <a:tbl>
              <a:tblPr/>
              <a:tblGrid>
                <a:gridCol w="1185863"/>
              </a:tblGrid>
              <a:tr h="396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dirty="0">
                          <a:solidFill>
                            <a:srgbClr val="3366FF"/>
                          </a:solidFill>
                          <a:latin typeface="Times New Roman" panose="02020603050405020304" pitchFamily="18" charset="0"/>
                          <a:cs typeface="Times New Roman" panose="02020603050405020304" pitchFamily="18" charset="0"/>
                        </a:rPr>
                        <a:t> </a:t>
                      </a:r>
                      <a:endParaRPr lang="zh-CN" altLang="en-US" sz="2000" b="1" dirty="0">
                        <a:solidFill>
                          <a:srgbClr val="3366FF"/>
                        </a:solidFill>
                        <a:latin typeface="Times New Roman" panose="02020603050405020304" pitchFamily="18" charset="0"/>
                        <a:ea typeface="Times New Roman" panose="02020603050405020304" pitchFamily="18" charset="0"/>
                      </a:endParaRPr>
                    </a:p>
                  </a:txBody>
                  <a:tcPr marL="91483" marR="91483" marT="45685" marB="45685">
                    <a:lnL>
                      <a:noFill/>
                    </a:lnL>
                    <a:lnR>
                      <a:noFill/>
                    </a:lnR>
                    <a:lnT>
                      <a:noFill/>
                    </a:lnT>
                    <a:lnB>
                      <a:noFill/>
                    </a:lnB>
                    <a:lnTlToBr>
                      <a:noFill/>
                    </a:lnTlToBr>
                    <a:lnBlToTr>
                      <a:noFill/>
                    </a:lnBlToTr>
                    <a:noFill/>
                  </a:tcPr>
                </a:tc>
              </a:tr>
            </a:tbl>
          </a:graphicData>
        </a:graphic>
      </p:graphicFrame>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25"/>
                                        </p:tgtEl>
                                      </p:cBhvr>
                                    </p:animEffect>
                                    <p:anim calcmode="lin" valueType="num">
                                      <p:cBhvr>
                                        <p:cTn id="14" dur="1000"/>
                                        <p:tgtEl>
                                          <p:spTgt spid="25"/>
                                        </p:tgtEl>
                                        <p:attrNameLst>
                                          <p:attrName>ppt_x</p:attrName>
                                        </p:attrNameLst>
                                      </p:cBhvr>
                                      <p:tavLst>
                                        <p:tav tm="0">
                                          <p:val>
                                            <p:strVal val="ppt_x"/>
                                          </p:val>
                                        </p:tav>
                                        <p:tav tm="100000">
                                          <p:val>
                                            <p:strVal val="ppt_x"/>
                                          </p:val>
                                        </p:tav>
                                      </p:tavLst>
                                    </p:anim>
                                    <p:anim calcmode="lin" valueType="num">
                                      <p:cBhvr>
                                        <p:cTn id="15" dur="1000"/>
                                        <p:tgtEl>
                                          <p:spTgt spid="25"/>
                                        </p:tgtEl>
                                        <p:attrNameLst>
                                          <p:attrName>ppt_y</p:attrName>
                                        </p:attrNameLst>
                                      </p:cBhvr>
                                      <p:tavLst>
                                        <p:tav tm="0">
                                          <p:val>
                                            <p:strVal val="ppt_y"/>
                                          </p:val>
                                        </p:tav>
                                        <p:tav tm="100000">
                                          <p:val>
                                            <p:strVal val="ppt_y+.1"/>
                                          </p:val>
                                        </p:tav>
                                      </p:tavLst>
                                    </p:anim>
                                    <p:set>
                                      <p:cBhvr>
                                        <p:cTn id="16"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 fill="hold"/>
                                        <p:tgtEl>
                                          <p:spTgt spid="2"/>
                                        </p:tgtEl>
                                      </p:cBhvr>
                                    </p:cmd>
                                  </p:childTnLst>
                                </p:cTn>
                              </p:par>
                            </p:childTnLst>
                          </p:cTn>
                        </p:par>
                      </p:childTnLst>
                    </p:cTn>
                  </p:par>
                </p:childTnLst>
              </p:cTn>
              <p:nextCondLst>
                <p:cond evt="onClick" delay="0">
                  <p:tgtEl>
                    <p:spTgt spid="2"/>
                  </p:tgtEl>
                </p:cond>
              </p:nextCondLst>
            </p:seq>
            <p:audio>
              <p:cMediaNode vol="80000">
                <p:cTn id="22" fill="hold" display="0">
                  <p:stCondLst>
                    <p:cond delay="indefinite"/>
                  </p:stCondLst>
                  <p:endCondLst>
                    <p:cond evt="onStopAudio" delay="0">
                      <p:tgtEl>
                        <p:sldTgt/>
                      </p:tgtEl>
                    </p:cond>
                  </p:endCondLst>
                </p:cTn>
                <p:tgtEl>
                  <p:spTgt spid="2"/>
                </p:tgtEl>
              </p:cMediaNode>
            </p:audio>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 fill="hold"/>
                                        <p:tgtEl>
                                          <p:spTgt spid="2"/>
                                        </p:tgtEl>
                                      </p:cBhvr>
                                    </p:cmd>
                                  </p:childTnLst>
                                </p:cTn>
                              </p:par>
                            </p:childTnLst>
                          </p:cTn>
                        </p:par>
                      </p:childTnLst>
                    </p:cTn>
                  </p:par>
                </p:childTnLst>
              </p:cTn>
              <p:nextCondLst>
                <p:cond evt="onClick" delay="0">
                  <p:tgtEl>
                    <p:spTgt spid="23"/>
                  </p:tgtEl>
                </p:cond>
              </p:nextCondLst>
            </p:seq>
            <p:seq concurrent="1" nextAc="seek">
              <p:cTn id="28" restart="whenNotActive" fill="hold" evtFilter="cancelBubble" nodeType="interactiveSeq">
                <p:stCondLst>
                  <p:cond evt="onClick" delay="0">
                    <p:tgtEl>
                      <p:spTgt spid="2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
                                        </p:tgtEl>
                                      </p:cBhvr>
                                    </p:cmd>
                                  </p:childTnLst>
                                </p:cTn>
                              </p:par>
                            </p:childTnLst>
                          </p:cTn>
                        </p:par>
                      </p:childTnLst>
                    </p:cTn>
                  </p:par>
                </p:childTnLst>
              </p:cTn>
              <p:nextCondLst>
                <p:cond evt="onClick" delay="0">
                  <p:tgtEl>
                    <p:spTgt spid="26"/>
                  </p:tgtEl>
                </p:cond>
              </p:nextCondLst>
            </p:seq>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3" presetClass="mediacall" presetSubtype="0" fill="hold" nodeType="clickEffect">
                                  <p:stCondLst>
                                    <p:cond delay="0"/>
                                  </p:stCondLst>
                                  <p:childTnLst>
                                    <p:cmd type="call" cmd="stop">
                                      <p:cBhvr>
                                        <p:cTn id="37" dur="1" fill="hold"/>
                                        <p:tgtEl>
                                          <p:spTgt spid="2"/>
                                        </p:tgtEl>
                                      </p:cBhvr>
                                    </p:cmd>
                                  </p:childTnLst>
                                </p:cTn>
                              </p:par>
                            </p:childTnLst>
                          </p:cTn>
                        </p:par>
                      </p:childTnLst>
                    </p:cTn>
                  </p:par>
                </p:childTnLst>
              </p:cTn>
              <p:nextCondLst>
                <p:cond evt="onClick" delay="0">
                  <p:tgtEl>
                    <p:spTgt spid="27"/>
                  </p:tgtEl>
                </p:cond>
              </p:nextCondLst>
            </p:seq>
            <p:seq concurrent="1" nextAc="seek">
              <p:cTn id="38" restart="whenNotActive" fill="hold" evtFilter="cancelBubble" nodeType="interactiveSeq">
                <p:stCondLst>
                  <p:cond evt="onClick" delay="0">
                    <p:tgtEl>
                      <p:spTgt spid="62477"/>
                    </p:tgtEl>
                  </p:cond>
                </p:stCondLst>
                <p:endSync evt="end" delay="0">
                  <p:rtn val="all"/>
                </p:endSync>
                <p:childTnLst>
                  <p:par>
                    <p:cTn id="39" fill="hold">
                      <p:stCondLst>
                        <p:cond delay="0"/>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1000"/>
                                        <p:tgtEl>
                                          <p:spTgt spid="48"/>
                                        </p:tgtEl>
                                      </p:cBhvr>
                                    </p:animEffect>
                                    <p:anim calcmode="lin" valueType="num">
                                      <p:cBhvr>
                                        <p:cTn id="44" dur="1000" fill="hold"/>
                                        <p:tgtEl>
                                          <p:spTgt spid="48"/>
                                        </p:tgtEl>
                                        <p:attrNameLst>
                                          <p:attrName>ppt_x</p:attrName>
                                        </p:attrNameLst>
                                      </p:cBhvr>
                                      <p:tavLst>
                                        <p:tav tm="0">
                                          <p:val>
                                            <p:strVal val="#ppt_x"/>
                                          </p:val>
                                        </p:tav>
                                        <p:tav tm="100000">
                                          <p:val>
                                            <p:strVal val="#ppt_x"/>
                                          </p:val>
                                        </p:tav>
                                      </p:tavLst>
                                    </p:anim>
                                    <p:anim calcmode="lin" valueType="num">
                                      <p:cBhvr>
                                        <p:cTn id="4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xit" presetSubtype="4" fill="hold" grpId="1" nodeType="clickEffect">
                                  <p:stCondLst>
                                    <p:cond delay="0"/>
                                  </p:stCondLst>
                                  <p:childTnLst>
                                    <p:animEffect transition="out" filter="wipe(down)">
                                      <p:cBhvr>
                                        <p:cTn id="49" dur="500"/>
                                        <p:tgtEl>
                                          <p:spTgt spid="48"/>
                                        </p:tgtEl>
                                      </p:cBhvr>
                                    </p:animEffect>
                                    <p:set>
                                      <p:cBhvr>
                                        <p:cTn id="50"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62477"/>
                  </p:tgtEl>
                </p:cond>
              </p:nextCondLst>
            </p:seq>
            <p:seq concurrent="1" nextAc="seek">
              <p:cTn id="51" restart="whenNotActive" fill="hold" evtFilter="cancelBubble" nodeType="interactiveSeq">
                <p:stCondLst>
                  <p:cond evt="onClick" delay="0">
                    <p:tgtEl>
                      <p:spTgt spid="62486"/>
                    </p:tgtEl>
                  </p:cond>
                </p:stCondLst>
                <p:endSync evt="end" delay="0">
                  <p:rtn val="all"/>
                </p:endSync>
                <p:childTnLst>
                  <p:par>
                    <p:cTn id="52" fill="hold">
                      <p:stCondLst>
                        <p:cond delay="0"/>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fade">
                                      <p:cBhvr>
                                        <p:cTn id="56" dur="1000"/>
                                        <p:tgtEl>
                                          <p:spTgt spid="45"/>
                                        </p:tgtEl>
                                      </p:cBhvr>
                                    </p:animEffect>
                                    <p:anim calcmode="lin" valueType="num">
                                      <p:cBhvr>
                                        <p:cTn id="57" dur="1000" fill="hold"/>
                                        <p:tgtEl>
                                          <p:spTgt spid="45"/>
                                        </p:tgtEl>
                                        <p:attrNameLst>
                                          <p:attrName>ppt_x</p:attrName>
                                        </p:attrNameLst>
                                      </p:cBhvr>
                                      <p:tavLst>
                                        <p:tav tm="0">
                                          <p:val>
                                            <p:strVal val="#ppt_x"/>
                                          </p:val>
                                        </p:tav>
                                        <p:tav tm="100000">
                                          <p:val>
                                            <p:strVal val="#ppt_x"/>
                                          </p:val>
                                        </p:tav>
                                      </p:tavLst>
                                    </p:anim>
                                    <p:anim calcmode="lin" valueType="num">
                                      <p:cBhvr>
                                        <p:cTn id="5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xit" presetSubtype="4" fill="hold" grpId="1" nodeType="clickEffect">
                                  <p:stCondLst>
                                    <p:cond delay="0"/>
                                  </p:stCondLst>
                                  <p:childTnLst>
                                    <p:animEffect transition="out" filter="wipe(down)">
                                      <p:cBhvr>
                                        <p:cTn id="62" dur="500"/>
                                        <p:tgtEl>
                                          <p:spTgt spid="45"/>
                                        </p:tgtEl>
                                      </p:cBhvr>
                                    </p:animEffect>
                                    <p:set>
                                      <p:cBhvr>
                                        <p:cTn id="63"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62486"/>
                  </p:tgtEl>
                </p:cond>
              </p:nextCondLst>
            </p:seq>
            <p:seq concurrent="1" nextAc="seek">
              <p:cTn id="64" restart="whenNotActive" fill="hold" evtFilter="cancelBubble" nodeType="interactiveSeq">
                <p:stCondLst>
                  <p:cond evt="onClick" delay="0">
                    <p:tgtEl>
                      <p:spTgt spid="62488"/>
                    </p:tgtEl>
                  </p:cond>
                </p:stCondLst>
                <p:endSync evt="end" delay="0">
                  <p:rtn val="all"/>
                </p:endSync>
                <p:childTnLst>
                  <p:par>
                    <p:cTn id="65" fill="hold">
                      <p:stCondLst>
                        <p:cond delay="0"/>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fade">
                                      <p:cBhvr>
                                        <p:cTn id="69" dur="1000"/>
                                        <p:tgtEl>
                                          <p:spTgt spid="46"/>
                                        </p:tgtEl>
                                      </p:cBhvr>
                                    </p:animEffect>
                                    <p:anim calcmode="lin" valueType="num">
                                      <p:cBhvr>
                                        <p:cTn id="70" dur="1000" fill="hold"/>
                                        <p:tgtEl>
                                          <p:spTgt spid="46"/>
                                        </p:tgtEl>
                                        <p:attrNameLst>
                                          <p:attrName>ppt_x</p:attrName>
                                        </p:attrNameLst>
                                      </p:cBhvr>
                                      <p:tavLst>
                                        <p:tav tm="0">
                                          <p:val>
                                            <p:strVal val="#ppt_x"/>
                                          </p:val>
                                        </p:tav>
                                        <p:tav tm="100000">
                                          <p:val>
                                            <p:strVal val="#ppt_x"/>
                                          </p:val>
                                        </p:tav>
                                      </p:tavLst>
                                    </p:anim>
                                    <p:anim calcmode="lin" valueType="num">
                                      <p:cBhvr>
                                        <p:cTn id="7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xit" presetSubtype="4" fill="hold" grpId="1" nodeType="clickEffect">
                                  <p:stCondLst>
                                    <p:cond delay="0"/>
                                  </p:stCondLst>
                                  <p:childTnLst>
                                    <p:animEffect transition="out" filter="wipe(down)">
                                      <p:cBhvr>
                                        <p:cTn id="75" dur="500"/>
                                        <p:tgtEl>
                                          <p:spTgt spid="46"/>
                                        </p:tgtEl>
                                      </p:cBhvr>
                                    </p:animEffect>
                                    <p:set>
                                      <p:cBhvr>
                                        <p:cTn id="76"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62488"/>
                  </p:tgtEl>
                </p:cond>
              </p:nextCondLst>
            </p:seq>
            <p:seq concurrent="1" nextAc="seek">
              <p:cTn id="77" restart="whenNotActive" fill="hold" evtFilter="cancelBubble" nodeType="interactiveSeq">
                <p:stCondLst>
                  <p:cond evt="onClick" delay="0">
                    <p:tgtEl>
                      <p:spTgt spid="62490"/>
                    </p:tgtEl>
                  </p:cond>
                </p:stCondLst>
                <p:endSync evt="end" delay="0">
                  <p:rtn val="all"/>
                </p:endSync>
                <p:childTnLst>
                  <p:par>
                    <p:cTn id="78" fill="hold">
                      <p:stCondLst>
                        <p:cond delay="0"/>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fade">
                                      <p:cBhvr>
                                        <p:cTn id="82" dur="1000"/>
                                        <p:tgtEl>
                                          <p:spTgt spid="49"/>
                                        </p:tgtEl>
                                      </p:cBhvr>
                                    </p:animEffect>
                                    <p:anim calcmode="lin" valueType="num">
                                      <p:cBhvr>
                                        <p:cTn id="83" dur="1000" fill="hold"/>
                                        <p:tgtEl>
                                          <p:spTgt spid="49"/>
                                        </p:tgtEl>
                                        <p:attrNameLst>
                                          <p:attrName>ppt_x</p:attrName>
                                        </p:attrNameLst>
                                      </p:cBhvr>
                                      <p:tavLst>
                                        <p:tav tm="0">
                                          <p:val>
                                            <p:strVal val="#ppt_x"/>
                                          </p:val>
                                        </p:tav>
                                        <p:tav tm="100000">
                                          <p:val>
                                            <p:strVal val="#ppt_x"/>
                                          </p:val>
                                        </p:tav>
                                      </p:tavLst>
                                    </p:anim>
                                    <p:anim calcmode="lin" valueType="num">
                                      <p:cBhvr>
                                        <p:cTn id="8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xit" presetSubtype="4" fill="hold" grpId="1" nodeType="clickEffect">
                                  <p:stCondLst>
                                    <p:cond delay="0"/>
                                  </p:stCondLst>
                                  <p:childTnLst>
                                    <p:animEffect transition="out" filter="wipe(down)">
                                      <p:cBhvr>
                                        <p:cTn id="88" dur="500"/>
                                        <p:tgtEl>
                                          <p:spTgt spid="49"/>
                                        </p:tgtEl>
                                      </p:cBhvr>
                                    </p:animEffect>
                                    <p:set>
                                      <p:cBhvr>
                                        <p:cTn id="89"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62490"/>
                  </p:tgtEl>
                </p:cond>
              </p:nextCondLst>
            </p:seq>
            <p:seq concurrent="1" nextAc="seek">
              <p:cTn id="90" restart="whenNotActive" fill="hold" evtFilter="cancelBubble" nodeType="interactiveSeq">
                <p:stCondLst>
                  <p:cond evt="onClick" delay="0">
                    <p:tgtEl>
                      <p:spTgt spid="62492"/>
                    </p:tgtEl>
                  </p:cond>
                </p:stCondLst>
                <p:endSync evt="end" delay="0">
                  <p:rtn val="all"/>
                </p:endSync>
                <p:childTnLst>
                  <p:par>
                    <p:cTn id="91" fill="hold">
                      <p:stCondLst>
                        <p:cond delay="0"/>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fade">
                                      <p:cBhvr>
                                        <p:cTn id="95" dur="1000"/>
                                        <p:tgtEl>
                                          <p:spTgt spid="47"/>
                                        </p:tgtEl>
                                      </p:cBhvr>
                                    </p:animEffect>
                                    <p:anim calcmode="lin" valueType="num">
                                      <p:cBhvr>
                                        <p:cTn id="96" dur="1000" fill="hold"/>
                                        <p:tgtEl>
                                          <p:spTgt spid="47"/>
                                        </p:tgtEl>
                                        <p:attrNameLst>
                                          <p:attrName>ppt_x</p:attrName>
                                        </p:attrNameLst>
                                      </p:cBhvr>
                                      <p:tavLst>
                                        <p:tav tm="0">
                                          <p:val>
                                            <p:strVal val="#ppt_x"/>
                                          </p:val>
                                        </p:tav>
                                        <p:tav tm="100000">
                                          <p:val>
                                            <p:strVal val="#ppt_x"/>
                                          </p:val>
                                        </p:tav>
                                      </p:tavLst>
                                    </p:anim>
                                    <p:anim calcmode="lin" valueType="num">
                                      <p:cBhvr>
                                        <p:cTn id="9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2" presetClass="exit" presetSubtype="4" fill="hold" grpId="1" nodeType="clickEffect">
                                  <p:stCondLst>
                                    <p:cond delay="0"/>
                                  </p:stCondLst>
                                  <p:childTnLst>
                                    <p:animEffect transition="out" filter="wipe(down)">
                                      <p:cBhvr>
                                        <p:cTn id="101" dur="500"/>
                                        <p:tgtEl>
                                          <p:spTgt spid="47"/>
                                        </p:tgtEl>
                                      </p:cBhvr>
                                    </p:animEffect>
                                    <p:set>
                                      <p:cBhvr>
                                        <p:cTn id="102"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62492"/>
                  </p:tgtEl>
                </p:cond>
              </p:nextCondLst>
            </p:seq>
            <p:seq concurrent="1" nextAc="seek">
              <p:cTn id="103" restart="whenNotActive" fill="hold" evtFilter="cancelBubble" nodeType="interactiveSeq">
                <p:stCondLst>
                  <p:cond evt="onClick" delay="0">
                    <p:tgtEl>
                      <p:spTgt spid="62494"/>
                    </p:tgtEl>
                  </p:cond>
                </p:stCondLst>
                <p:endSync evt="end" delay="0">
                  <p:rtn val="all"/>
                </p:endSync>
                <p:childTnLst>
                  <p:par>
                    <p:cTn id="104" fill="hold">
                      <p:stCondLst>
                        <p:cond delay="0"/>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50"/>
                                        </p:tgtEl>
                                        <p:attrNameLst>
                                          <p:attrName>style.visibility</p:attrName>
                                        </p:attrNameLst>
                                      </p:cBhvr>
                                      <p:to>
                                        <p:strVal val="visible"/>
                                      </p:to>
                                    </p:set>
                                    <p:animEffect transition="in" filter="fade">
                                      <p:cBhvr>
                                        <p:cTn id="108" dur="1000"/>
                                        <p:tgtEl>
                                          <p:spTgt spid="50"/>
                                        </p:tgtEl>
                                      </p:cBhvr>
                                    </p:animEffect>
                                    <p:anim calcmode="lin" valueType="num">
                                      <p:cBhvr>
                                        <p:cTn id="109" dur="1000" fill="hold"/>
                                        <p:tgtEl>
                                          <p:spTgt spid="50"/>
                                        </p:tgtEl>
                                        <p:attrNameLst>
                                          <p:attrName>ppt_x</p:attrName>
                                        </p:attrNameLst>
                                      </p:cBhvr>
                                      <p:tavLst>
                                        <p:tav tm="0">
                                          <p:val>
                                            <p:strVal val="#ppt_x"/>
                                          </p:val>
                                        </p:tav>
                                        <p:tav tm="100000">
                                          <p:val>
                                            <p:strVal val="#ppt_x"/>
                                          </p:val>
                                        </p:tav>
                                      </p:tavLst>
                                    </p:anim>
                                    <p:anim calcmode="lin" valueType="num">
                                      <p:cBhvr>
                                        <p:cTn id="11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2" presetClass="exit" presetSubtype="4" fill="hold" grpId="1" nodeType="clickEffect">
                                  <p:stCondLst>
                                    <p:cond delay="0"/>
                                  </p:stCondLst>
                                  <p:childTnLst>
                                    <p:animEffect transition="out" filter="wipe(down)">
                                      <p:cBhvr>
                                        <p:cTn id="114" dur="500"/>
                                        <p:tgtEl>
                                          <p:spTgt spid="50"/>
                                        </p:tgtEl>
                                      </p:cBhvr>
                                    </p:animEffect>
                                    <p:set>
                                      <p:cBhvr>
                                        <p:cTn id="11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62494"/>
                  </p:tgtEl>
                </p:cond>
              </p:nextCondLst>
            </p:seq>
          </p:childTnLst>
        </p:cTn>
      </p:par>
    </p:tnLst>
    <p:bldLst>
      <p:bldP spid="25" grpId="0" animBg="1"/>
      <p:bldP spid="25"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63491"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63493" name="组合 7"/>
          <p:cNvGrpSpPr/>
          <p:nvPr/>
        </p:nvGrpSpPr>
        <p:grpSpPr>
          <a:xfrm flipH="1">
            <a:off x="7938" y="1273175"/>
            <a:ext cx="6108700" cy="363538"/>
            <a:chOff x="283681" y="2459690"/>
            <a:chExt cx="6109250" cy="363336"/>
          </a:xfrm>
        </p:grpSpPr>
        <p:cxnSp>
          <p:nvCxnSpPr>
            <p:cNvPr id="63523"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63524"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63525"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426075"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B     Extensive Reading 6</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2647" name="矩形 3"/>
          <p:cNvSpPr>
            <a:spLocks noChangeArrowheads="1"/>
          </p:cNvSpPr>
          <p:nvPr/>
        </p:nvSpPr>
        <p:spPr bwMode="auto">
          <a:xfrm>
            <a:off x="946150" y="2387600"/>
            <a:ext cx="4843463" cy="28924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6</a:t>
            </a:r>
            <a:r>
              <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Even if</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it’s not a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celebrity’s</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28</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feed, people in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general</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29</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tend</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30</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to only post what they think is “the best”; because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no matter</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how delicious that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greasy</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31</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burger from your local pub was,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you’d much rather</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Instagram the weird-tasting duck dish that you ordered from TAO. It’s sad, but it’s true. </a:t>
            </a:r>
          </a:p>
        </p:txBody>
      </p:sp>
      <p:sp>
        <p:nvSpPr>
          <p:cNvPr id="22" name="矩形 21"/>
          <p:cNvSpPr/>
          <p:nvPr/>
        </p:nvSpPr>
        <p:spPr>
          <a:xfrm>
            <a:off x="6573838" y="2820988"/>
            <a:ext cx="4473575" cy="1852613"/>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即使这不是名人的影视节目，人们通常都只发布他们认为最好的。因为不管附近饭馆做出的油腻的汉堡多么美味，你还是宁愿选择从</a:t>
            </a:r>
            <a:r>
              <a:rPr kumimoji="0" lang="en-US" altLang="zh-CN"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TAO</a:t>
            </a: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订购</a:t>
            </a:r>
            <a:r>
              <a:rPr kumimoji="0" lang="en-US" altLang="zh-CN"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Instagram</a:t>
            </a: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上味道奇怪的烤鸭。这是多么悲哀啊，但这是事实。</a:t>
            </a:r>
          </a:p>
        </p:txBody>
      </p:sp>
      <p:pic>
        <p:nvPicPr>
          <p:cNvPr id="23" name="图片 22"/>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25"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26"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27"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graphicFrame>
        <p:nvGraphicFramePr>
          <p:cNvPr id="63501" name="表格 63500"/>
          <p:cNvGraphicFramePr/>
          <p:nvPr/>
        </p:nvGraphicFramePr>
        <p:xfrm>
          <a:off x="1387475" y="2481263"/>
          <a:ext cx="881063" cy="334962"/>
        </p:xfrm>
        <a:graphic>
          <a:graphicData uri="http://schemas.openxmlformats.org/drawingml/2006/table">
            <a:tbl>
              <a:tblPr/>
              <a:tblGrid>
                <a:gridCol w="881063"/>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60" marR="91460" marT="45553" marB="45553">
                    <a:lnL>
                      <a:noFill/>
                    </a:lnL>
                    <a:lnR>
                      <a:noFill/>
                    </a:lnR>
                    <a:lnT>
                      <a:noFill/>
                    </a:lnT>
                    <a:lnB>
                      <a:noFill/>
                    </a:lnB>
                    <a:lnTlToBr>
                      <a:noFill/>
                    </a:lnTlToBr>
                    <a:lnBlToTr>
                      <a:noFill/>
                    </a:lnBlToTr>
                    <a:noFill/>
                  </a:tcPr>
                </a:tc>
              </a:tr>
            </a:tbl>
          </a:graphicData>
        </a:graphic>
      </p:graphicFrame>
      <p:pic>
        <p:nvPicPr>
          <p:cNvPr id="3" name="B-6.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431713" y="1725613"/>
            <a:ext cx="487362" cy="488950"/>
          </a:xfrm>
          <a:prstGeom prst="rect">
            <a:avLst/>
          </a:prstGeom>
          <a:noFill/>
          <a:ln w="9525">
            <a:noFill/>
          </a:ln>
        </p:spPr>
      </p:pic>
      <p:sp>
        <p:nvSpPr>
          <p:cNvPr id="39" name="矩形 38"/>
          <p:cNvSpPr/>
          <p:nvPr/>
        </p:nvSpPr>
        <p:spPr>
          <a:xfrm>
            <a:off x="6451600" y="3106738"/>
            <a:ext cx="4518025" cy="15319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in general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通常；大体上；一般而言，总的来说</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She had a confused idea of life in general.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总的来说，她对生活非常困惑。</a:t>
            </a:r>
          </a:p>
        </p:txBody>
      </p:sp>
      <p:sp>
        <p:nvSpPr>
          <p:cNvPr id="48" name="矩形 47"/>
          <p:cNvSpPr/>
          <p:nvPr/>
        </p:nvSpPr>
        <p:spPr>
          <a:xfrm>
            <a:off x="6502400" y="2771775"/>
            <a:ext cx="4518025" cy="18923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no matter how / who / where etc.</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不管；不论</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No matter how well you know Paris, it is easy to get lost.</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不管你对巴黎多么熟悉，也很容易迷路。</a:t>
            </a:r>
          </a:p>
        </p:txBody>
      </p:sp>
      <p:sp>
        <p:nvSpPr>
          <p:cNvPr id="49" name="矩形 48"/>
          <p:cNvSpPr/>
          <p:nvPr/>
        </p:nvSpPr>
        <p:spPr>
          <a:xfrm>
            <a:off x="6605588" y="2963863"/>
            <a:ext cx="3929063" cy="15319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would rather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宁愿，宁可</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She’d rather die than give a speech.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她宁愿死也不愿意演讲。</a:t>
            </a:r>
          </a:p>
        </p:txBody>
      </p:sp>
      <p:sp>
        <p:nvSpPr>
          <p:cNvPr id="50" name="矩形 49"/>
          <p:cNvSpPr/>
          <p:nvPr/>
        </p:nvSpPr>
        <p:spPr>
          <a:xfrm>
            <a:off x="6573838" y="3503613"/>
            <a:ext cx="3929063" cy="452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even if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即使，纵然；虽然 </a:t>
            </a:r>
          </a:p>
        </p:txBody>
      </p:sp>
      <p:sp>
        <p:nvSpPr>
          <p:cNvPr id="51" name="矩形 50"/>
          <p:cNvSpPr/>
          <p:nvPr/>
        </p:nvSpPr>
        <p:spPr>
          <a:xfrm>
            <a:off x="6867525" y="3324225"/>
            <a:ext cx="3405188" cy="81121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celebrity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sə'lebrəti</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n.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名人，知名人士；名流 </a:t>
            </a:r>
          </a:p>
        </p:txBody>
      </p:sp>
      <p:sp>
        <p:nvSpPr>
          <p:cNvPr id="52" name="矩形 51"/>
          <p:cNvSpPr/>
          <p:nvPr/>
        </p:nvSpPr>
        <p:spPr>
          <a:xfrm>
            <a:off x="7142163" y="3370263"/>
            <a:ext cx="3405188" cy="77311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greasy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griːsi</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adj.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油腻的；谄媚的；含脂肪多的 </a:t>
            </a:r>
          </a:p>
        </p:txBody>
      </p:sp>
      <p:sp>
        <p:nvSpPr>
          <p:cNvPr id="53" name="矩形 52"/>
          <p:cNvSpPr/>
          <p:nvPr/>
        </p:nvSpPr>
        <p:spPr>
          <a:xfrm>
            <a:off x="7239000" y="3370263"/>
            <a:ext cx="2759075" cy="81121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tend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/tend/ v.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倾向（于），趋向（于）</a:t>
            </a:r>
          </a:p>
        </p:txBody>
      </p:sp>
      <p:graphicFrame>
        <p:nvGraphicFramePr>
          <p:cNvPr id="63511" name="表格 63510"/>
          <p:cNvGraphicFramePr/>
          <p:nvPr/>
        </p:nvGraphicFramePr>
        <p:xfrm>
          <a:off x="3149600" y="2449513"/>
          <a:ext cx="1377950" cy="334962"/>
        </p:xfrm>
        <a:graphic>
          <a:graphicData uri="http://schemas.openxmlformats.org/drawingml/2006/table">
            <a:tbl>
              <a:tblPr/>
              <a:tblGrid>
                <a:gridCol w="1377950"/>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54" marR="91354" marT="45553" marB="45553">
                    <a:lnL>
                      <a:noFill/>
                    </a:lnL>
                    <a:lnR>
                      <a:noFill/>
                    </a:lnR>
                    <a:lnT>
                      <a:noFill/>
                    </a:lnT>
                    <a:lnB>
                      <a:noFill/>
                    </a:lnB>
                    <a:lnTlToBr>
                      <a:noFill/>
                    </a:lnTlToBr>
                    <a:lnBlToTr>
                      <a:noFill/>
                    </a:lnBlToTr>
                    <a:noFill/>
                  </a:tcPr>
                </a:tc>
              </a:tr>
            </a:tbl>
          </a:graphicData>
        </a:graphic>
      </p:graphicFrame>
      <p:graphicFrame>
        <p:nvGraphicFramePr>
          <p:cNvPr id="63513" name="表格 63512"/>
          <p:cNvGraphicFramePr/>
          <p:nvPr/>
        </p:nvGraphicFramePr>
        <p:xfrm>
          <a:off x="1919288" y="2892425"/>
          <a:ext cx="1119187" cy="334963"/>
        </p:xfrm>
        <a:graphic>
          <a:graphicData uri="http://schemas.openxmlformats.org/drawingml/2006/table">
            <a:tbl>
              <a:tblPr/>
              <a:tblGrid>
                <a:gridCol w="1119188"/>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56" marR="91356" marT="45553" marB="45553">
                    <a:lnL>
                      <a:noFill/>
                    </a:lnL>
                    <a:lnR>
                      <a:noFill/>
                    </a:lnR>
                    <a:lnT>
                      <a:noFill/>
                    </a:lnT>
                    <a:lnB>
                      <a:noFill/>
                    </a:lnB>
                    <a:lnTlToBr>
                      <a:noFill/>
                    </a:lnTlToBr>
                    <a:lnBlToTr>
                      <a:noFill/>
                    </a:lnBlToTr>
                    <a:noFill/>
                  </a:tcPr>
                </a:tc>
              </a:tr>
            </a:tbl>
          </a:graphicData>
        </a:graphic>
      </p:graphicFrame>
      <p:graphicFrame>
        <p:nvGraphicFramePr>
          <p:cNvPr id="63515" name="表格 63514"/>
          <p:cNvGraphicFramePr/>
          <p:nvPr/>
        </p:nvGraphicFramePr>
        <p:xfrm>
          <a:off x="3073400" y="2847975"/>
          <a:ext cx="682625" cy="334963"/>
        </p:xfrm>
        <a:graphic>
          <a:graphicData uri="http://schemas.openxmlformats.org/drawingml/2006/table">
            <a:tbl>
              <a:tblPr/>
              <a:tblGrid>
                <a:gridCol w="682625"/>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54" marR="91454" marT="45553" marB="45553">
                    <a:lnL>
                      <a:noFill/>
                    </a:lnL>
                    <a:lnR>
                      <a:noFill/>
                    </a:lnR>
                    <a:lnT>
                      <a:noFill/>
                    </a:lnT>
                    <a:lnB>
                      <a:noFill/>
                    </a:lnB>
                    <a:lnTlToBr>
                      <a:noFill/>
                    </a:lnTlToBr>
                    <a:lnBlToTr>
                      <a:noFill/>
                    </a:lnBlToTr>
                    <a:noFill/>
                  </a:tcPr>
                </a:tc>
              </a:tr>
            </a:tbl>
          </a:graphicData>
        </a:graphic>
      </p:graphicFrame>
      <p:graphicFrame>
        <p:nvGraphicFramePr>
          <p:cNvPr id="63517" name="表格 63516"/>
          <p:cNvGraphicFramePr/>
          <p:nvPr/>
        </p:nvGraphicFramePr>
        <p:xfrm>
          <a:off x="4370388" y="3227388"/>
          <a:ext cx="995362" cy="334962"/>
        </p:xfrm>
        <a:graphic>
          <a:graphicData uri="http://schemas.openxmlformats.org/drawingml/2006/table">
            <a:tbl>
              <a:tblPr/>
              <a:tblGrid>
                <a:gridCol w="995363"/>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38" marR="91438" marT="45553" marB="45553">
                    <a:lnL>
                      <a:noFill/>
                    </a:lnL>
                    <a:lnR>
                      <a:noFill/>
                    </a:lnR>
                    <a:lnT>
                      <a:noFill/>
                    </a:lnT>
                    <a:lnB>
                      <a:noFill/>
                    </a:lnB>
                    <a:lnTlToBr>
                      <a:noFill/>
                    </a:lnTlToBr>
                    <a:lnBlToTr>
                      <a:noFill/>
                    </a:lnBlToTr>
                    <a:noFill/>
                  </a:tcPr>
                </a:tc>
              </a:tr>
            </a:tbl>
          </a:graphicData>
        </a:graphic>
      </p:graphicFrame>
      <p:graphicFrame>
        <p:nvGraphicFramePr>
          <p:cNvPr id="63519" name="表格 63518"/>
          <p:cNvGraphicFramePr/>
          <p:nvPr/>
        </p:nvGraphicFramePr>
        <p:xfrm>
          <a:off x="2870200" y="3663950"/>
          <a:ext cx="995363" cy="334963"/>
        </p:xfrm>
        <a:graphic>
          <a:graphicData uri="http://schemas.openxmlformats.org/drawingml/2006/table">
            <a:tbl>
              <a:tblPr/>
              <a:tblGrid>
                <a:gridCol w="995363"/>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438" marR="91438" marT="45553" marB="45553">
                    <a:lnL>
                      <a:noFill/>
                    </a:lnL>
                    <a:lnR>
                      <a:noFill/>
                    </a:lnR>
                    <a:lnT>
                      <a:noFill/>
                    </a:lnT>
                    <a:lnB>
                      <a:noFill/>
                    </a:lnB>
                    <a:lnTlToBr>
                      <a:noFill/>
                    </a:lnTlToBr>
                    <a:lnBlToTr>
                      <a:noFill/>
                    </a:lnBlToTr>
                    <a:noFill/>
                  </a:tcPr>
                </a:tc>
              </a:tr>
            </a:tbl>
          </a:graphicData>
        </a:graphic>
      </p:graphicFrame>
      <p:graphicFrame>
        <p:nvGraphicFramePr>
          <p:cNvPr id="63521" name="表格 63520"/>
          <p:cNvGraphicFramePr/>
          <p:nvPr/>
        </p:nvGraphicFramePr>
        <p:xfrm>
          <a:off x="2479675" y="4086225"/>
          <a:ext cx="2047875" cy="334963"/>
        </p:xfrm>
        <a:graphic>
          <a:graphicData uri="http://schemas.openxmlformats.org/drawingml/2006/table">
            <a:tbl>
              <a:tblPr/>
              <a:tblGrid>
                <a:gridCol w="2047875"/>
              </a:tblGrid>
              <a:tr h="33496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1600" dirty="0">
                          <a:solidFill>
                            <a:srgbClr val="000000"/>
                          </a:solidFill>
                          <a:latin typeface="Arial" panose="020B0604020202020204" pitchFamily="34" charset="0"/>
                        </a:rPr>
                        <a:t> </a:t>
                      </a:r>
                    </a:p>
                  </a:txBody>
                  <a:tcPr marL="91378" marR="91378" marT="45553" marB="45553">
                    <a:lnL>
                      <a:noFill/>
                    </a:lnL>
                    <a:lnR>
                      <a:noFill/>
                    </a:lnR>
                    <a:lnT>
                      <a:noFill/>
                    </a:lnT>
                    <a:lnB>
                      <a:noFill/>
                    </a:lnB>
                    <a:lnTlToBr>
                      <a:noFill/>
                    </a:lnTlToBr>
                    <a:lnBlToTr>
                      <a:noFill/>
                    </a:lnBlToTr>
                    <a:noFill/>
                  </a:tcPr>
                </a:tc>
              </a:tr>
            </a:tbl>
          </a:graphicData>
        </a:graphic>
      </p:graphicFrame>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1" presetClass="exit" presetSubtype="0" fill="hold" grpId="1" nodeType="clickEffect">
                                  <p:stCondLst>
                                    <p:cond delay="0"/>
                                  </p:stCondLst>
                                  <p:childTnLst>
                                    <p:animEffect transition="out" filter="fade">
                                      <p:cBhvr>
                                        <p:cTn id="11" dur="770" accel="100000">
                                          <p:stCondLst>
                                            <p:cond delay="1230"/>
                                          </p:stCondLst>
                                        </p:cTn>
                                        <p:tgtEl>
                                          <p:spTgt spid="22"/>
                                        </p:tgtEl>
                                      </p:cBhvr>
                                    </p:animEffect>
                                    <p:animScale>
                                      <p:cBhvr>
                                        <p:cTn id="12" dur="770" accel="100000">
                                          <p:stCondLst>
                                            <p:cond delay="1230"/>
                                          </p:stCondLst>
                                        </p:cTn>
                                        <p:tgtEl>
                                          <p:spTgt spid="22"/>
                                        </p:tgtEl>
                                      </p:cBhvr>
                                      <p:from x="200000" y="450000"/>
                                      <p:to x="10000" y="10000"/>
                                    </p:animScale>
                                    <p:animScale>
                                      <p:cBhvr>
                                        <p:cTn id="13" dur="1230" decel="100000"/>
                                        <p:tgtEl>
                                          <p:spTgt spid="22"/>
                                        </p:tgtEl>
                                      </p:cBhvr>
                                      <p:from x="100000" y="100000"/>
                                      <p:to x="200000" y="450000"/>
                                    </p:animScale>
                                    <p:anim from="(ppt_x)" to="(0.5)" calcmode="lin" valueType="num">
                                      <p:cBhvr>
                                        <p:cTn id="14" dur="1230" decel="100000"/>
                                        <p:tgtEl>
                                          <p:spTgt spid="22"/>
                                        </p:tgtEl>
                                        <p:attrNameLst>
                                          <p:attrName>ppt_x</p:attrName>
                                        </p:attrNameLst>
                                      </p:cBhvr>
                                    </p:anim>
                                    <p:anim from="(0.5)" to="(0.5)" calcmode="lin" valueType="num">
                                      <p:cBhvr>
                                        <p:cTn id="15" dur="770">
                                          <p:stCondLst>
                                            <p:cond delay="1230"/>
                                          </p:stCondLst>
                                        </p:cTn>
                                        <p:tgtEl>
                                          <p:spTgt spid="22"/>
                                        </p:tgtEl>
                                        <p:attrNameLst>
                                          <p:attrName>ppt_x</p:attrName>
                                        </p:attrNameLst>
                                      </p:cBhvr>
                                    </p:anim>
                                    <p:anim from="(ppt_y)" to="(ppt_y+0.4)" calcmode="lin" valueType="num">
                                      <p:cBhvr>
                                        <p:cTn id="16" dur="1230" decel="100000"/>
                                        <p:tgtEl>
                                          <p:spTgt spid="22"/>
                                        </p:tgtEl>
                                        <p:attrNameLst>
                                          <p:attrName>ppt_y</p:attrName>
                                        </p:attrNameLst>
                                      </p:cBhvr>
                                    </p:anim>
                                    <p:anim from="(ppt_y)" to="(ppt_y)" calcmode="lin" valueType="num">
                                      <p:cBhvr>
                                        <p:cTn id="17" dur="770">
                                          <p:stCondLst>
                                            <p:cond delay="1230"/>
                                          </p:stCondLst>
                                        </p:cTn>
                                        <p:tgtEl>
                                          <p:spTgt spid="22"/>
                                        </p:tgtEl>
                                        <p:attrNameLst>
                                          <p:attrName>ppt_y</p:attrName>
                                        </p:attrNameLst>
                                      </p:cBhvr>
                                    </p:anim>
                                    <p:set>
                                      <p:cBhvr>
                                        <p:cTn id="18" dur="1" fill="hold">
                                          <p:stCondLst>
                                            <p:cond delay="1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 fill="hold"/>
                                        <p:tgtEl>
                                          <p:spTgt spid="3"/>
                                        </p:tgtEl>
                                      </p:cBhvr>
                                    </p:cmd>
                                  </p:childTnLst>
                                </p:cTn>
                              </p:par>
                            </p:childTnLst>
                          </p:cTn>
                        </p:par>
                      </p:childTnLst>
                    </p:cTn>
                  </p:par>
                </p:childTnLst>
              </p:cTn>
              <p:nextCondLst>
                <p:cond evt="onClick" delay="0">
                  <p:tgtEl>
                    <p:spTgt spid="3"/>
                  </p:tgtEl>
                </p:cond>
              </p:nextCondLst>
            </p:seq>
            <p:audio>
              <p:cMediaNode vol="80000">
                <p:cTn id="24" fill="hold" display="0">
                  <p:stCondLst>
                    <p:cond delay="indefinite"/>
                  </p:stCondLst>
                  <p:endCondLst>
                    <p:cond evt="onStopAudio" delay="0">
                      <p:tgtEl>
                        <p:sldTgt/>
                      </p:tgtEl>
                    </p:cond>
                  </p:endCondLst>
                </p:cTn>
                <p:tgtEl>
                  <p:spTgt spid="3"/>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 fill="hold"/>
                                        <p:tgtEl>
                                          <p:spTgt spid="3"/>
                                        </p:tgtEl>
                                      </p:cBhvr>
                                    </p:cmd>
                                  </p:childTnLst>
                                </p:cTn>
                              </p:par>
                            </p:childTnLst>
                          </p:cTn>
                        </p:par>
                      </p:childTnLst>
                    </p:cTn>
                  </p:par>
                </p:childTnLst>
              </p:cTn>
              <p:nextCondLst>
                <p:cond evt="onClick" delay="0">
                  <p:tgtEl>
                    <p:spTgt spid="25"/>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3"/>
                                        </p:tgtEl>
                                      </p:cBhvr>
                                    </p:cmd>
                                  </p:childTnLst>
                                </p:cTn>
                              </p:par>
                            </p:childTnLst>
                          </p:cTn>
                        </p:par>
                      </p:childTnLst>
                    </p:cTn>
                  </p:par>
                </p:childTnLst>
              </p:cTn>
              <p:nextCondLst>
                <p:cond evt="onClick" delay="0">
                  <p:tgtEl>
                    <p:spTgt spid="26"/>
                  </p:tgtEl>
                </p:cond>
              </p:nextCondLst>
            </p:seq>
            <p:seq concurrent="1" nextAc="seek">
              <p:cTn id="35" restart="whenNotActive" fill="hold" evtFilter="cancelBubble" nodeType="interactiveSeq">
                <p:stCondLst>
                  <p:cond evt="onClick" delay="0">
                    <p:tgtEl>
                      <p:spTgt spid="27"/>
                    </p:tgtEl>
                  </p:cond>
                </p:stCondLst>
                <p:endSync evt="end" delay="0">
                  <p:rtn val="all"/>
                </p:endSync>
                <p:childTnLst>
                  <p:par>
                    <p:cTn id="36" fill="hold">
                      <p:stCondLst>
                        <p:cond delay="0"/>
                      </p:stCondLst>
                      <p:childTnLst>
                        <p:par>
                          <p:cTn id="37" fill="hold">
                            <p:stCondLst>
                              <p:cond delay="0"/>
                            </p:stCondLst>
                            <p:childTnLst>
                              <p:par>
                                <p:cTn id="38" presetID="3" presetClass="mediacall" presetSubtype="0" fill="hold" nodeType="clickEffect">
                                  <p:stCondLst>
                                    <p:cond delay="0"/>
                                  </p:stCondLst>
                                  <p:childTnLst>
                                    <p:cmd type="call" cmd="stop">
                                      <p:cBhvr>
                                        <p:cTn id="39" dur="1" fill="hold"/>
                                        <p:tgtEl>
                                          <p:spTgt spid="3"/>
                                        </p:tgtEl>
                                      </p:cBhvr>
                                    </p:cmd>
                                  </p:childTnLst>
                                </p:cTn>
                              </p:par>
                            </p:childTnLst>
                          </p:cTn>
                        </p:par>
                      </p:childTnLst>
                    </p:cTn>
                  </p:par>
                </p:childTnLst>
              </p:cTn>
              <p:nextCondLst>
                <p:cond evt="onClick" delay="0">
                  <p:tgtEl>
                    <p:spTgt spid="27"/>
                  </p:tgtEl>
                </p:cond>
              </p:nextCondLst>
            </p:seq>
            <p:seq concurrent="1" nextAc="seek">
              <p:cTn id="40" restart="whenNotActive" fill="hold" evtFilter="cancelBubble" nodeType="interactiveSeq">
                <p:stCondLst>
                  <p:cond evt="onClick" delay="0">
                    <p:tgtEl>
                      <p:spTgt spid="6350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1000"/>
                                        <p:tgtEl>
                                          <p:spTgt spid="50"/>
                                        </p:tgtEl>
                                      </p:cBhvr>
                                    </p:animEffect>
                                    <p:anim calcmode="lin" valueType="num">
                                      <p:cBhvr>
                                        <p:cTn id="46" dur="1000" fill="hold"/>
                                        <p:tgtEl>
                                          <p:spTgt spid="50"/>
                                        </p:tgtEl>
                                        <p:attrNameLst>
                                          <p:attrName>ppt_x</p:attrName>
                                        </p:attrNameLst>
                                      </p:cBhvr>
                                      <p:tavLst>
                                        <p:tav tm="0">
                                          <p:val>
                                            <p:strVal val="#ppt_x"/>
                                          </p:val>
                                        </p:tav>
                                        <p:tav tm="100000">
                                          <p:val>
                                            <p:strVal val="#ppt_x"/>
                                          </p:val>
                                        </p:tav>
                                      </p:tavLst>
                                    </p:anim>
                                    <p:anim calcmode="lin" valueType="num">
                                      <p:cBhvr>
                                        <p:cTn id="47"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grpId="1" nodeType="clickEffect">
                                  <p:stCondLst>
                                    <p:cond delay="0"/>
                                  </p:stCondLst>
                                  <p:childTnLst>
                                    <p:animEffect transition="out" filter="wipe(down)">
                                      <p:cBhvr>
                                        <p:cTn id="51" dur="500"/>
                                        <p:tgtEl>
                                          <p:spTgt spid="50"/>
                                        </p:tgtEl>
                                      </p:cBhvr>
                                    </p:animEffect>
                                    <p:set>
                                      <p:cBhvr>
                                        <p:cTn id="52"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63501"/>
                  </p:tgtEl>
                </p:cond>
              </p:nextCondLst>
            </p:seq>
            <p:seq concurrent="1" nextAc="seek">
              <p:cTn id="53" restart="whenNotActive" fill="hold" evtFilter="cancelBubble" nodeType="interactiveSeq">
                <p:stCondLst>
                  <p:cond evt="onClick" delay="0">
                    <p:tgtEl>
                      <p:spTgt spid="63511"/>
                    </p:tgtEl>
                  </p:cond>
                </p:stCondLst>
                <p:endSync evt="end" delay="0">
                  <p:rtn val="all"/>
                </p:endSync>
                <p:childTnLst>
                  <p:par>
                    <p:cTn id="54" fill="hold">
                      <p:stCondLst>
                        <p:cond delay="0"/>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1000"/>
                                        <p:tgtEl>
                                          <p:spTgt spid="51"/>
                                        </p:tgtEl>
                                      </p:cBhvr>
                                    </p:animEffect>
                                    <p:anim calcmode="lin" valueType="num">
                                      <p:cBhvr>
                                        <p:cTn id="59" dur="1000" fill="hold"/>
                                        <p:tgtEl>
                                          <p:spTgt spid="51"/>
                                        </p:tgtEl>
                                        <p:attrNameLst>
                                          <p:attrName>ppt_x</p:attrName>
                                        </p:attrNameLst>
                                      </p:cBhvr>
                                      <p:tavLst>
                                        <p:tav tm="0">
                                          <p:val>
                                            <p:strVal val="#ppt_x"/>
                                          </p:val>
                                        </p:tav>
                                        <p:tav tm="100000">
                                          <p:val>
                                            <p:strVal val="#ppt_x"/>
                                          </p:val>
                                        </p:tav>
                                      </p:tavLst>
                                    </p:anim>
                                    <p:anim calcmode="lin" valueType="num">
                                      <p:cBhvr>
                                        <p:cTn id="6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xit" presetSubtype="4" fill="hold" grpId="1" nodeType="clickEffect">
                                  <p:stCondLst>
                                    <p:cond delay="0"/>
                                  </p:stCondLst>
                                  <p:childTnLst>
                                    <p:animEffect transition="out" filter="wipe(down)">
                                      <p:cBhvr>
                                        <p:cTn id="64" dur="500"/>
                                        <p:tgtEl>
                                          <p:spTgt spid="51"/>
                                        </p:tgtEl>
                                      </p:cBhvr>
                                    </p:animEffect>
                                    <p:set>
                                      <p:cBhvr>
                                        <p:cTn id="65"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63511"/>
                  </p:tgtEl>
                </p:cond>
              </p:nextCondLst>
            </p:seq>
            <p:seq concurrent="1" nextAc="seek">
              <p:cTn id="66" restart="whenNotActive" fill="hold" evtFilter="cancelBubble" nodeType="interactiveSeq">
                <p:stCondLst>
                  <p:cond evt="onClick" delay="0">
                    <p:tgtEl>
                      <p:spTgt spid="63513"/>
                    </p:tgtEl>
                  </p:cond>
                </p:stCondLst>
                <p:endSync evt="end" delay="0">
                  <p:rtn val="all"/>
                </p:endSync>
                <p:childTnLst>
                  <p:par>
                    <p:cTn id="67" fill="hold">
                      <p:stCondLst>
                        <p:cond delay="0"/>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1000"/>
                                        <p:tgtEl>
                                          <p:spTgt spid="39"/>
                                        </p:tgtEl>
                                      </p:cBhvr>
                                    </p:animEffect>
                                    <p:anim calcmode="lin" valueType="num">
                                      <p:cBhvr>
                                        <p:cTn id="72" dur="1000" fill="hold"/>
                                        <p:tgtEl>
                                          <p:spTgt spid="39"/>
                                        </p:tgtEl>
                                        <p:attrNameLst>
                                          <p:attrName>ppt_x</p:attrName>
                                        </p:attrNameLst>
                                      </p:cBhvr>
                                      <p:tavLst>
                                        <p:tav tm="0">
                                          <p:val>
                                            <p:strVal val="#ppt_x"/>
                                          </p:val>
                                        </p:tav>
                                        <p:tav tm="100000">
                                          <p:val>
                                            <p:strVal val="#ppt_x"/>
                                          </p:val>
                                        </p:tav>
                                      </p:tavLst>
                                    </p:anim>
                                    <p:anim calcmode="lin" valueType="num">
                                      <p:cBhvr>
                                        <p:cTn id="7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xit" presetSubtype="4" fill="hold" grpId="1" nodeType="clickEffect">
                                  <p:stCondLst>
                                    <p:cond delay="0"/>
                                  </p:stCondLst>
                                  <p:childTnLst>
                                    <p:animEffect transition="out" filter="wipe(down)">
                                      <p:cBhvr>
                                        <p:cTn id="77" dur="500"/>
                                        <p:tgtEl>
                                          <p:spTgt spid="39"/>
                                        </p:tgtEl>
                                      </p:cBhvr>
                                    </p:animEffect>
                                    <p:set>
                                      <p:cBhvr>
                                        <p:cTn id="78"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63513"/>
                  </p:tgtEl>
                </p:cond>
              </p:nextCondLst>
            </p:seq>
            <p:seq concurrent="1" nextAc="seek">
              <p:cTn id="79" restart="whenNotActive" fill="hold" evtFilter="cancelBubble" nodeType="interactiveSeq">
                <p:stCondLst>
                  <p:cond evt="onClick" delay="0">
                    <p:tgtEl>
                      <p:spTgt spid="63515"/>
                    </p:tgtEl>
                  </p:cond>
                </p:stCondLst>
                <p:endSync evt="end" delay="0">
                  <p:rtn val="all"/>
                </p:endSync>
                <p:childTnLst>
                  <p:par>
                    <p:cTn id="80" fill="hold">
                      <p:stCondLst>
                        <p:cond delay="0"/>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fade">
                                      <p:cBhvr>
                                        <p:cTn id="84" dur="1000"/>
                                        <p:tgtEl>
                                          <p:spTgt spid="53"/>
                                        </p:tgtEl>
                                      </p:cBhvr>
                                    </p:animEffect>
                                    <p:anim calcmode="lin" valueType="num">
                                      <p:cBhvr>
                                        <p:cTn id="85" dur="1000" fill="hold"/>
                                        <p:tgtEl>
                                          <p:spTgt spid="53"/>
                                        </p:tgtEl>
                                        <p:attrNameLst>
                                          <p:attrName>ppt_x</p:attrName>
                                        </p:attrNameLst>
                                      </p:cBhvr>
                                      <p:tavLst>
                                        <p:tav tm="0">
                                          <p:val>
                                            <p:strVal val="#ppt_x"/>
                                          </p:val>
                                        </p:tav>
                                        <p:tav tm="100000">
                                          <p:val>
                                            <p:strVal val="#ppt_x"/>
                                          </p:val>
                                        </p:tav>
                                      </p:tavLst>
                                    </p:anim>
                                    <p:anim calcmode="lin" valueType="num">
                                      <p:cBhvr>
                                        <p:cTn id="8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2" presetClass="exit" presetSubtype="4" fill="hold" grpId="1" nodeType="clickEffect">
                                  <p:stCondLst>
                                    <p:cond delay="0"/>
                                  </p:stCondLst>
                                  <p:childTnLst>
                                    <p:animEffect transition="out" filter="wipe(down)">
                                      <p:cBhvr>
                                        <p:cTn id="90" dur="500"/>
                                        <p:tgtEl>
                                          <p:spTgt spid="53"/>
                                        </p:tgtEl>
                                      </p:cBhvr>
                                    </p:animEffect>
                                    <p:set>
                                      <p:cBhvr>
                                        <p:cTn id="91"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63515"/>
                  </p:tgtEl>
                </p:cond>
              </p:nextCondLst>
            </p:seq>
            <p:seq concurrent="1" nextAc="seek">
              <p:cTn id="92" restart="whenNotActive" fill="hold" evtFilter="cancelBubble" nodeType="interactiveSeq">
                <p:stCondLst>
                  <p:cond evt="onClick" delay="0">
                    <p:tgtEl>
                      <p:spTgt spid="63517"/>
                    </p:tgtEl>
                  </p:cond>
                </p:stCondLst>
                <p:endSync evt="end" delay="0">
                  <p:rtn val="all"/>
                </p:endSync>
                <p:childTnLst>
                  <p:par>
                    <p:cTn id="93" fill="hold">
                      <p:stCondLst>
                        <p:cond delay="0"/>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fade">
                                      <p:cBhvr>
                                        <p:cTn id="97" dur="1000"/>
                                        <p:tgtEl>
                                          <p:spTgt spid="48"/>
                                        </p:tgtEl>
                                      </p:cBhvr>
                                    </p:animEffect>
                                    <p:anim calcmode="lin" valueType="num">
                                      <p:cBhvr>
                                        <p:cTn id="98" dur="1000" fill="hold"/>
                                        <p:tgtEl>
                                          <p:spTgt spid="48"/>
                                        </p:tgtEl>
                                        <p:attrNameLst>
                                          <p:attrName>ppt_x</p:attrName>
                                        </p:attrNameLst>
                                      </p:cBhvr>
                                      <p:tavLst>
                                        <p:tav tm="0">
                                          <p:val>
                                            <p:strVal val="#ppt_x"/>
                                          </p:val>
                                        </p:tav>
                                        <p:tav tm="100000">
                                          <p:val>
                                            <p:strVal val="#ppt_x"/>
                                          </p:val>
                                        </p:tav>
                                      </p:tavLst>
                                    </p:anim>
                                    <p:anim calcmode="lin" valueType="num">
                                      <p:cBhvr>
                                        <p:cTn id="9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xit" presetSubtype="4" fill="hold" grpId="1" nodeType="clickEffect">
                                  <p:stCondLst>
                                    <p:cond delay="0"/>
                                  </p:stCondLst>
                                  <p:childTnLst>
                                    <p:animEffect transition="out" filter="wipe(down)">
                                      <p:cBhvr>
                                        <p:cTn id="103" dur="500"/>
                                        <p:tgtEl>
                                          <p:spTgt spid="48"/>
                                        </p:tgtEl>
                                      </p:cBhvr>
                                    </p:animEffect>
                                    <p:set>
                                      <p:cBhvr>
                                        <p:cTn id="104"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63517"/>
                  </p:tgtEl>
                </p:cond>
              </p:nextCondLst>
            </p:seq>
            <p:seq concurrent="1" nextAc="seek">
              <p:cTn id="105" restart="whenNotActive" fill="hold" evtFilter="cancelBubble" nodeType="interactiveSeq">
                <p:stCondLst>
                  <p:cond evt="onClick" delay="0">
                    <p:tgtEl>
                      <p:spTgt spid="63519"/>
                    </p:tgtEl>
                  </p:cond>
                </p:stCondLst>
                <p:endSync evt="end" delay="0">
                  <p:rtn val="all"/>
                </p:endSync>
                <p:childTnLst>
                  <p:par>
                    <p:cTn id="106" fill="hold">
                      <p:stCondLst>
                        <p:cond delay="0"/>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52"/>
                                        </p:tgtEl>
                                        <p:attrNameLst>
                                          <p:attrName>style.visibility</p:attrName>
                                        </p:attrNameLst>
                                      </p:cBhvr>
                                      <p:to>
                                        <p:strVal val="visible"/>
                                      </p:to>
                                    </p:set>
                                    <p:animEffect transition="in" filter="fade">
                                      <p:cBhvr>
                                        <p:cTn id="110" dur="1000"/>
                                        <p:tgtEl>
                                          <p:spTgt spid="52"/>
                                        </p:tgtEl>
                                      </p:cBhvr>
                                    </p:animEffect>
                                    <p:anim calcmode="lin" valueType="num">
                                      <p:cBhvr>
                                        <p:cTn id="111" dur="1000" fill="hold"/>
                                        <p:tgtEl>
                                          <p:spTgt spid="52"/>
                                        </p:tgtEl>
                                        <p:attrNameLst>
                                          <p:attrName>ppt_x</p:attrName>
                                        </p:attrNameLst>
                                      </p:cBhvr>
                                      <p:tavLst>
                                        <p:tav tm="0">
                                          <p:val>
                                            <p:strVal val="#ppt_x"/>
                                          </p:val>
                                        </p:tav>
                                        <p:tav tm="100000">
                                          <p:val>
                                            <p:strVal val="#ppt_x"/>
                                          </p:val>
                                        </p:tav>
                                      </p:tavLst>
                                    </p:anim>
                                    <p:anim calcmode="lin" valueType="num">
                                      <p:cBhvr>
                                        <p:cTn id="11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2" presetClass="exit" presetSubtype="4" fill="hold" grpId="1" nodeType="clickEffect">
                                  <p:stCondLst>
                                    <p:cond delay="0"/>
                                  </p:stCondLst>
                                  <p:childTnLst>
                                    <p:animEffect transition="out" filter="wipe(down)">
                                      <p:cBhvr>
                                        <p:cTn id="116" dur="500"/>
                                        <p:tgtEl>
                                          <p:spTgt spid="52"/>
                                        </p:tgtEl>
                                      </p:cBhvr>
                                    </p:animEffect>
                                    <p:set>
                                      <p:cBhvr>
                                        <p:cTn id="11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63519"/>
                  </p:tgtEl>
                </p:cond>
              </p:nextCondLst>
            </p:seq>
            <p:seq concurrent="1" nextAc="seek">
              <p:cTn id="118" restart="whenNotActive" fill="hold" evtFilter="cancelBubble" nodeType="interactiveSeq">
                <p:stCondLst>
                  <p:cond evt="onClick" delay="0">
                    <p:tgtEl>
                      <p:spTgt spid="63521"/>
                    </p:tgtEl>
                  </p:cond>
                </p:stCondLst>
                <p:endSync evt="end" delay="0">
                  <p:rtn val="all"/>
                </p:endSync>
                <p:childTnLst>
                  <p:par>
                    <p:cTn id="119" fill="hold">
                      <p:stCondLst>
                        <p:cond delay="0"/>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49"/>
                                        </p:tgtEl>
                                        <p:attrNameLst>
                                          <p:attrName>style.visibility</p:attrName>
                                        </p:attrNameLst>
                                      </p:cBhvr>
                                      <p:to>
                                        <p:strVal val="visible"/>
                                      </p:to>
                                    </p:set>
                                    <p:animEffect transition="in" filter="fade">
                                      <p:cBhvr>
                                        <p:cTn id="123" dur="1000"/>
                                        <p:tgtEl>
                                          <p:spTgt spid="49"/>
                                        </p:tgtEl>
                                      </p:cBhvr>
                                    </p:animEffect>
                                    <p:anim calcmode="lin" valueType="num">
                                      <p:cBhvr>
                                        <p:cTn id="124" dur="1000" fill="hold"/>
                                        <p:tgtEl>
                                          <p:spTgt spid="49"/>
                                        </p:tgtEl>
                                        <p:attrNameLst>
                                          <p:attrName>ppt_x</p:attrName>
                                        </p:attrNameLst>
                                      </p:cBhvr>
                                      <p:tavLst>
                                        <p:tav tm="0">
                                          <p:val>
                                            <p:strVal val="#ppt_x"/>
                                          </p:val>
                                        </p:tav>
                                        <p:tav tm="100000">
                                          <p:val>
                                            <p:strVal val="#ppt_x"/>
                                          </p:val>
                                        </p:tav>
                                      </p:tavLst>
                                    </p:anim>
                                    <p:anim calcmode="lin" valueType="num">
                                      <p:cBhvr>
                                        <p:cTn id="12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2" presetClass="exit" presetSubtype="4" fill="hold" grpId="1" nodeType="clickEffect">
                                  <p:stCondLst>
                                    <p:cond delay="0"/>
                                  </p:stCondLst>
                                  <p:childTnLst>
                                    <p:animEffect transition="out" filter="wipe(down)">
                                      <p:cBhvr>
                                        <p:cTn id="129" dur="500"/>
                                        <p:tgtEl>
                                          <p:spTgt spid="49"/>
                                        </p:tgtEl>
                                      </p:cBhvr>
                                    </p:animEffect>
                                    <p:set>
                                      <p:cBhvr>
                                        <p:cTn id="130"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63521"/>
                  </p:tgtEl>
                </p:cond>
              </p:nextCondLst>
            </p:seq>
          </p:childTnLst>
        </p:cTn>
      </p:par>
    </p:tnLst>
    <p:bldLst>
      <p:bldP spid="22" grpId="0" animBg="1"/>
      <p:bldP spid="22" grpId="1" animBg="1"/>
      <p:bldP spid="39" grpId="0" animBg="1"/>
      <p:bldP spid="39"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64515"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64517" name="组合 7"/>
          <p:cNvGrpSpPr/>
          <p:nvPr/>
        </p:nvGrpSpPr>
        <p:grpSpPr>
          <a:xfrm flipH="1">
            <a:off x="7938" y="1273175"/>
            <a:ext cx="6108700" cy="363538"/>
            <a:chOff x="283681" y="2459690"/>
            <a:chExt cx="6109250" cy="363336"/>
          </a:xfrm>
        </p:grpSpPr>
        <p:cxnSp>
          <p:nvCxnSpPr>
            <p:cNvPr id="64544" name="MH_Other_1"/>
            <p:cNvCxnSpPr/>
            <p:nvPr>
              <p:custDataLst>
                <p:tags r:id="rId3"/>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64545" name="MH_Other_2"/>
            <p:cNvCxnSpPr/>
            <p:nvPr>
              <p:custDataLst>
                <p:tags r:id="rId4"/>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64546" name="MH_Other_3"/>
            <p:cNvCxnSpPr/>
            <p:nvPr>
              <p:custDataLst>
                <p:tags r:id="rId5"/>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202238"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B     Extensive Reading 7</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4695" name="矩形 3"/>
          <p:cNvSpPr>
            <a:spLocks noChangeArrowheads="1"/>
          </p:cNvSpPr>
          <p:nvPr/>
        </p:nvSpPr>
        <p:spPr bwMode="auto">
          <a:xfrm>
            <a:off x="1146175" y="2757488"/>
            <a:ext cx="4649788" cy="209073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7</a:t>
            </a:r>
            <a:r>
              <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The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pressure</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32</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to be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perfect</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33</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on Instagram has gotten so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intense</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34</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recently</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35</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that this year’s newest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trend</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36</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is creating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fake</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37</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Instagrams</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in which people can be more... well, themselves. </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 name="矩形 21"/>
          <p:cNvSpPr/>
          <p:nvPr/>
        </p:nvSpPr>
        <p:spPr>
          <a:xfrm>
            <a:off x="6799263" y="2924175"/>
            <a:ext cx="4473575" cy="1493838"/>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最近，要求完善</a:t>
            </a:r>
            <a:r>
              <a:rPr kumimoji="0" lang="en-US" altLang="zh-CN"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Instagram</a:t>
            </a: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的压力越来越大，所以今年的最新趋势是创造假的</a:t>
            </a:r>
            <a:r>
              <a:rPr kumimoji="0" lang="en-US" altLang="zh-CN"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Instagram</a:t>
            </a: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，这样，人们可以拍摄得更加</a:t>
            </a:r>
            <a:r>
              <a:rPr kumimoji="0" lang="en-US" altLang="zh-CN"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呃，像自己。</a:t>
            </a:r>
          </a:p>
        </p:txBody>
      </p:sp>
      <p:pic>
        <p:nvPicPr>
          <p:cNvPr id="23" name="图片 22"/>
          <p:cNvPicPr>
            <a:picLocks noChangeAspect="1"/>
          </p:cNvPicPr>
          <p:nvPr/>
        </p:nvPicPr>
        <p:blipFill>
          <a:blip r:embed="rId8" cstate="print"/>
          <a:stretch>
            <a:fillRect/>
          </a:stretch>
        </p:blipFill>
        <p:spPr>
          <a:xfrm>
            <a:off x="10809288" y="1588"/>
            <a:ext cx="927100" cy="925512"/>
          </a:xfrm>
          <a:prstGeom prst="rect">
            <a:avLst/>
          </a:prstGeom>
          <a:noFill/>
          <a:ln w="9525">
            <a:noFill/>
          </a:ln>
        </p:spPr>
      </p:pic>
      <p:pic>
        <p:nvPicPr>
          <p:cNvPr id="24" name="Picture 2" descr="C:\Users\xiaanwen\Desktop\播放.png"/>
          <p:cNvPicPr>
            <a:picLocks noChangeAspect="1"/>
          </p:cNvPicPr>
          <p:nvPr/>
        </p:nvPicPr>
        <p:blipFill>
          <a:blip r:embed="rId9" cstate="print"/>
          <a:srcRect t="8850" b="8286"/>
          <a:stretch>
            <a:fillRect/>
          </a:stretch>
        </p:blipFill>
        <p:spPr>
          <a:xfrm>
            <a:off x="7239000" y="144463"/>
            <a:ext cx="1071563" cy="712787"/>
          </a:xfrm>
          <a:prstGeom prst="rect">
            <a:avLst/>
          </a:prstGeom>
          <a:noFill/>
          <a:ln w="9525">
            <a:noFill/>
          </a:ln>
        </p:spPr>
      </p:pic>
      <p:pic>
        <p:nvPicPr>
          <p:cNvPr id="25" name="Picture 3" descr="C:\Users\xiaanwen\Desktop\暂停.png"/>
          <p:cNvPicPr>
            <a:picLocks noChangeAspect="1"/>
          </p:cNvPicPr>
          <p:nvPr/>
        </p:nvPicPr>
        <p:blipFill>
          <a:blip r:embed="rId10" cstate="print"/>
          <a:srcRect t="8334" b="8331"/>
          <a:stretch>
            <a:fillRect/>
          </a:stretch>
        </p:blipFill>
        <p:spPr>
          <a:xfrm>
            <a:off x="8524875" y="144463"/>
            <a:ext cx="927100" cy="719137"/>
          </a:xfrm>
          <a:prstGeom prst="rect">
            <a:avLst/>
          </a:prstGeom>
          <a:noFill/>
          <a:ln w="9525">
            <a:noFill/>
          </a:ln>
        </p:spPr>
      </p:pic>
      <p:pic>
        <p:nvPicPr>
          <p:cNvPr id="26" name="Picture 4" descr="C:\Users\xiaanwen\Desktop\停止.png"/>
          <p:cNvPicPr>
            <a:picLocks noChangeAspect="1"/>
          </p:cNvPicPr>
          <p:nvPr/>
        </p:nvPicPr>
        <p:blipFill>
          <a:blip r:embed="rId11" cstate="print"/>
          <a:srcRect t="6667"/>
          <a:stretch>
            <a:fillRect/>
          </a:stretch>
        </p:blipFill>
        <p:spPr>
          <a:xfrm>
            <a:off x="9594850" y="100013"/>
            <a:ext cx="857250" cy="828675"/>
          </a:xfrm>
          <a:prstGeom prst="rect">
            <a:avLst/>
          </a:prstGeom>
          <a:noFill/>
          <a:ln w="9525">
            <a:noFill/>
          </a:ln>
        </p:spPr>
      </p:pic>
      <p:graphicFrame>
        <p:nvGraphicFramePr>
          <p:cNvPr id="64525" name="表格 64524"/>
          <p:cNvGraphicFramePr/>
          <p:nvPr/>
        </p:nvGraphicFramePr>
        <p:xfrm>
          <a:off x="2039938" y="2817813"/>
          <a:ext cx="1258887" cy="336550"/>
        </p:xfrm>
        <a:graphic>
          <a:graphicData uri="http://schemas.openxmlformats.org/drawingml/2006/table">
            <a:tbl>
              <a:tblPr/>
              <a:tblGrid>
                <a:gridCol w="1258888"/>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3366FF"/>
                          </a:solidFill>
                          <a:latin typeface="Times New Roman" panose="02020603050405020304" pitchFamily="18" charset="0"/>
                        </a:rPr>
                        <a:t> </a:t>
                      </a:r>
                    </a:p>
                  </a:txBody>
                  <a:tcPr marL="91334" marR="91334" marT="45801" marB="45801">
                    <a:lnL>
                      <a:noFill/>
                    </a:lnL>
                    <a:lnR>
                      <a:noFill/>
                    </a:lnR>
                    <a:lnT>
                      <a:noFill/>
                    </a:lnT>
                    <a:lnB>
                      <a:noFill/>
                    </a:lnB>
                    <a:lnTlToBr>
                      <a:noFill/>
                    </a:lnTlToBr>
                    <a:lnBlToTr>
                      <a:noFill/>
                    </a:lnBlToTr>
                    <a:noFill/>
                  </a:tcPr>
                </a:tc>
              </a:tr>
            </a:tbl>
          </a:graphicData>
        </a:graphic>
      </p:graphicFrame>
      <p:pic>
        <p:nvPicPr>
          <p:cNvPr id="3" name="B-7.mp3">
            <a:hlinkClick r:id="" action="ppaction://media"/>
          </p:cNvPr>
          <p:cNvPicPr>
            <a:picLocks noRot="1" noChangeAspect="1"/>
          </p:cNvPicPr>
          <p:nvPr>
            <a:audioFile r:link="rId2"/>
            <p:extLst>
              <p:ext uri="{DAA4B4D4-6D71-4841-9C94-3DE7FCFB9230}">
                <p14:media xmlns="" xmlns:p14="http://schemas.microsoft.com/office/powerpoint/2010/main" r:link="rId12"/>
              </p:ext>
            </p:extLst>
          </p:nvPr>
        </p:nvPicPr>
        <p:blipFill>
          <a:blip r:embed="rId13" cstate="print"/>
          <a:stretch>
            <a:fillRect/>
          </a:stretch>
        </p:blipFill>
        <p:spPr>
          <a:xfrm>
            <a:off x="12431713" y="1773238"/>
            <a:ext cx="487362" cy="487362"/>
          </a:xfrm>
          <a:prstGeom prst="rect">
            <a:avLst/>
          </a:prstGeom>
          <a:noFill/>
          <a:ln w="9525">
            <a:noFill/>
          </a:ln>
        </p:spPr>
      </p:pic>
      <p:sp>
        <p:nvSpPr>
          <p:cNvPr id="27" name="矩形 26"/>
          <p:cNvSpPr/>
          <p:nvPr/>
        </p:nvSpPr>
        <p:spPr>
          <a:xfrm>
            <a:off x="6534150" y="2595563"/>
            <a:ext cx="4518025" cy="2611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pressure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/ˈ</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preʃə</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(r)/ n.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the force or weight with which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presses against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else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压力；挤压</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She was unable to attend because of the pressure of work.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由于工作紧张她不能出席。</a:t>
            </a:r>
          </a:p>
        </p:txBody>
      </p:sp>
      <p:sp>
        <p:nvSpPr>
          <p:cNvPr id="33" name="矩形 32"/>
          <p:cNvSpPr/>
          <p:nvPr/>
        </p:nvSpPr>
        <p:spPr>
          <a:xfrm>
            <a:off x="6265863" y="2665413"/>
            <a:ext cx="5006975" cy="2611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perfect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/ˈ</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pɜːfɪkt</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adj.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having everything that is necessary; complete and without faults or weaknesses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完备的；完美的；完全的</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in perfect condition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状况极佳</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She speaks perfect English.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她讲一口地道的英语。</a:t>
            </a:r>
          </a:p>
        </p:txBody>
      </p:sp>
      <p:sp>
        <p:nvSpPr>
          <p:cNvPr id="34" name="矩形 33"/>
          <p:cNvSpPr/>
          <p:nvPr/>
        </p:nvSpPr>
        <p:spPr>
          <a:xfrm>
            <a:off x="6478588" y="2665413"/>
            <a:ext cx="4794250" cy="2611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intense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ɪnˈtens</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adj.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serious and often involving a lot of action in a short period of time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严肃紧张的；激烈的</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It was a period of intense activity.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那是活动激烈的时期。</a:t>
            </a:r>
          </a:p>
        </p:txBody>
      </p:sp>
      <p:sp>
        <p:nvSpPr>
          <p:cNvPr id="39" name="矩形 38"/>
          <p:cNvSpPr/>
          <p:nvPr/>
        </p:nvSpPr>
        <p:spPr>
          <a:xfrm>
            <a:off x="6573838" y="2808288"/>
            <a:ext cx="4794250" cy="18923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recently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/ˈ</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riːsntli</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adv.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not long ago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不久前；最近</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We received a letter from him recently.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我们不久以前收到了他的一封信。</a:t>
            </a:r>
          </a:p>
        </p:txBody>
      </p:sp>
      <p:sp>
        <p:nvSpPr>
          <p:cNvPr id="40" name="矩形 39"/>
          <p:cNvSpPr/>
          <p:nvPr/>
        </p:nvSpPr>
        <p:spPr>
          <a:xfrm>
            <a:off x="6689725" y="2941638"/>
            <a:ext cx="4794250" cy="189230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fake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feɪk</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adj.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(disapproving) not genuine; appearing to be </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sth</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it is not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假的，伪装的；冒充的</a:t>
            </a:r>
            <a:endPar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a fake American accent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伪装的美国口音</a:t>
            </a:r>
          </a:p>
        </p:txBody>
      </p:sp>
      <p:sp>
        <p:nvSpPr>
          <p:cNvPr id="41" name="矩形 40"/>
          <p:cNvSpPr/>
          <p:nvPr/>
        </p:nvSpPr>
        <p:spPr>
          <a:xfrm>
            <a:off x="6683375" y="3438525"/>
            <a:ext cx="4332288" cy="450850"/>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trend       </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/trend/ n.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趋势，方位，倾向 </a:t>
            </a:r>
          </a:p>
        </p:txBody>
      </p:sp>
      <p:graphicFrame>
        <p:nvGraphicFramePr>
          <p:cNvPr id="64534" name="表格 64533"/>
          <p:cNvGraphicFramePr/>
          <p:nvPr/>
        </p:nvGraphicFramePr>
        <p:xfrm>
          <a:off x="3697288" y="2817813"/>
          <a:ext cx="1260475" cy="336550"/>
        </p:xfrm>
        <a:graphic>
          <a:graphicData uri="http://schemas.openxmlformats.org/drawingml/2006/table">
            <a:tbl>
              <a:tblPr/>
              <a:tblGrid>
                <a:gridCol w="1260475"/>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3366FF"/>
                          </a:solidFill>
                          <a:latin typeface="Times New Roman" panose="02020603050405020304" pitchFamily="18" charset="0"/>
                        </a:rPr>
                        <a:t> </a:t>
                      </a:r>
                    </a:p>
                  </a:txBody>
                  <a:tcPr marL="91450" marR="91450" marT="45801" marB="45801">
                    <a:lnL>
                      <a:noFill/>
                    </a:lnL>
                    <a:lnR>
                      <a:noFill/>
                    </a:lnR>
                    <a:lnT>
                      <a:noFill/>
                    </a:lnT>
                    <a:lnB>
                      <a:noFill/>
                    </a:lnB>
                    <a:lnTlToBr>
                      <a:noFill/>
                    </a:lnTlToBr>
                    <a:lnBlToTr>
                      <a:noFill/>
                    </a:lnBlToTr>
                    <a:noFill/>
                  </a:tcPr>
                </a:tc>
              </a:tr>
            </a:tbl>
          </a:graphicData>
        </a:graphic>
      </p:graphicFrame>
      <p:graphicFrame>
        <p:nvGraphicFramePr>
          <p:cNvPr id="64536" name="表格 64535"/>
          <p:cNvGraphicFramePr/>
          <p:nvPr/>
        </p:nvGraphicFramePr>
        <p:xfrm>
          <a:off x="3571875" y="3219450"/>
          <a:ext cx="1260475" cy="336550"/>
        </p:xfrm>
        <a:graphic>
          <a:graphicData uri="http://schemas.openxmlformats.org/drawingml/2006/table">
            <a:tbl>
              <a:tblPr/>
              <a:tblGrid>
                <a:gridCol w="1260475"/>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3366FF"/>
                          </a:solidFill>
                          <a:latin typeface="Times New Roman" panose="02020603050405020304" pitchFamily="18" charset="0"/>
                        </a:rPr>
                        <a:t> </a:t>
                      </a:r>
                    </a:p>
                  </a:txBody>
                  <a:tcPr marL="91450" marR="91450" marT="45801" marB="45801">
                    <a:lnL>
                      <a:noFill/>
                    </a:lnL>
                    <a:lnR>
                      <a:noFill/>
                    </a:lnR>
                    <a:lnT>
                      <a:noFill/>
                    </a:lnT>
                    <a:lnB>
                      <a:noFill/>
                    </a:lnB>
                    <a:lnTlToBr>
                      <a:noFill/>
                    </a:lnTlToBr>
                    <a:lnBlToTr>
                      <a:noFill/>
                    </a:lnBlToTr>
                    <a:noFill/>
                  </a:tcPr>
                </a:tc>
              </a:tr>
            </a:tbl>
          </a:graphicData>
        </a:graphic>
      </p:graphicFrame>
      <p:graphicFrame>
        <p:nvGraphicFramePr>
          <p:cNvPr id="64538" name="表格 64537"/>
          <p:cNvGraphicFramePr/>
          <p:nvPr/>
        </p:nvGraphicFramePr>
        <p:xfrm>
          <a:off x="1146175" y="3633788"/>
          <a:ext cx="1203325" cy="336550"/>
        </p:xfrm>
        <a:graphic>
          <a:graphicData uri="http://schemas.openxmlformats.org/drawingml/2006/table">
            <a:tbl>
              <a:tblPr/>
              <a:tblGrid>
                <a:gridCol w="1203325"/>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3366FF"/>
                          </a:solidFill>
                          <a:latin typeface="Times New Roman" panose="02020603050405020304" pitchFamily="18" charset="0"/>
                        </a:rPr>
                        <a:t> </a:t>
                      </a:r>
                    </a:p>
                  </a:txBody>
                  <a:tcPr marL="91428" marR="91428" marT="45801" marB="45801">
                    <a:lnL>
                      <a:noFill/>
                    </a:lnL>
                    <a:lnR>
                      <a:noFill/>
                    </a:lnR>
                    <a:lnT>
                      <a:noFill/>
                    </a:lnT>
                    <a:lnB>
                      <a:noFill/>
                    </a:lnB>
                    <a:lnTlToBr>
                      <a:noFill/>
                    </a:lnTlToBr>
                    <a:lnBlToTr>
                      <a:noFill/>
                    </a:lnBlToTr>
                    <a:noFill/>
                  </a:tcPr>
                </a:tc>
              </a:tr>
            </a:tbl>
          </a:graphicData>
        </a:graphic>
      </p:graphicFrame>
      <p:graphicFrame>
        <p:nvGraphicFramePr>
          <p:cNvPr id="64540" name="表格 64539"/>
          <p:cNvGraphicFramePr/>
          <p:nvPr/>
        </p:nvGraphicFramePr>
        <p:xfrm>
          <a:off x="4625975" y="3611563"/>
          <a:ext cx="865188" cy="336550"/>
        </p:xfrm>
        <a:graphic>
          <a:graphicData uri="http://schemas.openxmlformats.org/drawingml/2006/table">
            <a:tbl>
              <a:tblPr/>
              <a:tblGrid>
                <a:gridCol w="865188"/>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3366FF"/>
                          </a:solidFill>
                          <a:latin typeface="Times New Roman" panose="02020603050405020304" pitchFamily="18" charset="0"/>
                        </a:rPr>
                        <a:t> </a:t>
                      </a:r>
                    </a:p>
                  </a:txBody>
                  <a:tcPr marL="91374" marR="91374" marT="45801" marB="45801">
                    <a:lnL>
                      <a:noFill/>
                    </a:lnL>
                    <a:lnR>
                      <a:noFill/>
                    </a:lnR>
                    <a:lnT>
                      <a:noFill/>
                    </a:lnT>
                    <a:lnB>
                      <a:noFill/>
                    </a:lnB>
                    <a:lnTlToBr>
                      <a:noFill/>
                    </a:lnTlToBr>
                    <a:lnBlToTr>
                      <a:noFill/>
                    </a:lnBlToTr>
                    <a:noFill/>
                  </a:tcPr>
                </a:tc>
              </a:tr>
            </a:tbl>
          </a:graphicData>
        </a:graphic>
      </p:graphicFrame>
      <p:graphicFrame>
        <p:nvGraphicFramePr>
          <p:cNvPr id="64542" name="表格 64541"/>
          <p:cNvGraphicFramePr/>
          <p:nvPr/>
        </p:nvGraphicFramePr>
        <p:xfrm>
          <a:off x="2039938" y="4032250"/>
          <a:ext cx="792162" cy="336550"/>
        </p:xfrm>
        <a:graphic>
          <a:graphicData uri="http://schemas.openxmlformats.org/drawingml/2006/table">
            <a:tbl>
              <a:tblPr/>
              <a:tblGrid>
                <a:gridCol w="792163"/>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3366FF"/>
                          </a:solidFill>
                          <a:latin typeface="Times New Roman" panose="02020603050405020304" pitchFamily="18" charset="0"/>
                        </a:rPr>
                        <a:t> </a:t>
                      </a:r>
                    </a:p>
                  </a:txBody>
                  <a:tcPr marL="91239" marR="91239" marT="45801" marB="45801">
                    <a:lnL>
                      <a:noFill/>
                    </a:lnL>
                    <a:lnR>
                      <a:noFill/>
                    </a:lnR>
                    <a:lnT>
                      <a:noFill/>
                    </a:lnT>
                    <a:lnB>
                      <a:noFill/>
                    </a:lnB>
                    <a:lnTlToBr>
                      <a:noFill/>
                    </a:lnTlToBr>
                    <a:lnBlToTr>
                      <a:noFill/>
                    </a:lnBlToTr>
                    <a:noFill/>
                  </a:tcPr>
                </a:tc>
              </a:tr>
            </a:tbl>
          </a:graphicData>
        </a:graphic>
      </p:graphicFrame>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ppt_x</p:attrName>
                                        </p:attrNameLst>
                                      </p:cBhvr>
                                      <p:tavLst>
                                        <p:tav tm="0">
                                          <p:val>
                                            <p:strVal val="#ppt_x-.2"/>
                                          </p:val>
                                        </p:tav>
                                        <p:tav tm="100000">
                                          <p:val>
                                            <p:strVal val="#ppt_x"/>
                                          </p:val>
                                        </p:tav>
                                      </p:tavLst>
                                    </p:anim>
                                    <p:anim calcmode="lin" valueType="num">
                                      <p:cBhvr>
                                        <p:cTn id="8"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xit" presetSubtype="0" fill="hold" grpId="1" nodeType="clickEffect">
                                  <p:stCondLst>
                                    <p:cond delay="0"/>
                                  </p:stCondLst>
                                  <p:childTnLst>
                                    <p:animEffect transition="out" filter="wipe(down)">
                                      <p:cBhvr>
                                        <p:cTn id="13" dur="180" accel="50000">
                                          <p:stCondLst>
                                            <p:cond delay="1820"/>
                                          </p:stCondLst>
                                        </p:cTn>
                                        <p:tgtEl>
                                          <p:spTgt spid="22"/>
                                        </p:tgtEl>
                                      </p:cBhvr>
                                    </p:animEffect>
                                    <p:anim calcmode="lin" valueType="num">
                                      <p:cBhvr>
                                        <p:cTn id="14" dur="1822" tmFilter="0,0; 0.14,0.31; 0.43,0.73; 0.71,0.91; 1.0,1.0">
                                          <p:stCondLst>
                                            <p:cond delay="0"/>
                                          </p:stCondLst>
                                        </p:cTn>
                                        <p:tgtEl>
                                          <p:spTgt spid="22"/>
                                        </p:tgtEl>
                                        <p:attrNameLst>
                                          <p:attrName>ppt_x</p:attrName>
                                        </p:attrNameLst>
                                      </p:cBhvr>
                                      <p:tavLst>
                                        <p:tav tm="0">
                                          <p:val>
                                            <p:strVal val="ppt_x"/>
                                          </p:val>
                                        </p:tav>
                                        <p:tav tm="100000">
                                          <p:val>
                                            <p:strVal val="#ppt_x+0.25"/>
                                          </p:val>
                                        </p:tav>
                                      </p:tavLst>
                                    </p:anim>
                                    <p:anim calcmode="lin" valueType="num">
                                      <p:cBhvr>
                                        <p:cTn id="15" dur="178">
                                          <p:stCondLst>
                                            <p:cond delay="1822"/>
                                          </p:stCondLst>
                                        </p:cTn>
                                        <p:tgtEl>
                                          <p:spTgt spid="22"/>
                                        </p:tgtEl>
                                        <p:attrNameLst>
                                          <p:attrName>ppt_x</p:attrName>
                                        </p:attrNameLst>
                                      </p:cBhvr>
                                      <p:tavLst>
                                        <p:tav tm="0">
                                          <p:val>
                                            <p:strVal val="ppt_x"/>
                                          </p:val>
                                        </p:tav>
                                        <p:tav tm="100000">
                                          <p:val>
                                            <p:strVal val="ppt_x"/>
                                          </p:val>
                                        </p:tav>
                                      </p:tavLst>
                                    </p:anim>
                                    <p:anim calcmode="lin" valueType="num">
                                      <p:cBhvr>
                                        <p:cTn id="16" dur="664" tmFilter="0.0,0.0;0.25,0.07;0.50,0.2;0.75,0.467;1.0,1.0">
                                          <p:stCondLst>
                                            <p:cond delay="0"/>
                                          </p:stCondLst>
                                        </p:cTn>
                                        <p:tgtEl>
                                          <p:spTgt spid="2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7" dur="664" tmFilter="0, 0; 0.125,0.2665; 0.25,0.4; 0.375,0.465; 0.5,0.5;  0.625,0.535; 0.75,0.6; 0.875,0.7335; 1,1">
                                          <p:stCondLst>
                                            <p:cond delay="664"/>
                                          </p:stCondLst>
                                        </p:cTn>
                                        <p:tgtEl>
                                          <p:spTgt spid="2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8" dur="332" tmFilter="0, 0; 0.125,0.2665; 0.25,0.4; 0.375,0.465; 0.5,0.5;  0.625,0.535; 0.75,0.6; 0.875,0.7335; 1,1">
                                          <p:stCondLst>
                                            <p:cond delay="1324"/>
                                          </p:stCondLst>
                                        </p:cTn>
                                        <p:tgtEl>
                                          <p:spTgt spid="2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9" dur="164" tmFilter="0, 0; 0.125,0.2665; 0.25,0.4; 0.375,0.465; 0.5,0.5;  0.625,0.535; 0.75,0.6; 0.875,0.7335; 1,1">
                                          <p:stCondLst>
                                            <p:cond delay="1656"/>
                                          </p:stCondLst>
                                        </p:cTn>
                                        <p:tgtEl>
                                          <p:spTgt spid="2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0" dur="180" accel="50000">
                                          <p:stCondLst>
                                            <p:cond delay="1820"/>
                                          </p:stCondLst>
                                        </p:cTn>
                                        <p:tgtEl>
                                          <p:spTgt spid="22"/>
                                        </p:tgtEl>
                                        <p:attrNameLst>
                                          <p:attrName>ppt_y</p:attrName>
                                        </p:attrNameLst>
                                      </p:cBhvr>
                                      <p:tavLst>
                                        <p:tav tm="0">
                                          <p:val>
                                            <p:strVal val="ppt_y"/>
                                          </p:val>
                                        </p:tav>
                                        <p:tav tm="100000">
                                          <p:val>
                                            <p:strVal val="ppt_y+ppt_h"/>
                                          </p:val>
                                        </p:tav>
                                      </p:tavLst>
                                    </p:anim>
                                    <p:animScale>
                                      <p:cBhvr>
                                        <p:cTn id="21" dur="26">
                                          <p:stCondLst>
                                            <p:cond delay="620"/>
                                          </p:stCondLst>
                                        </p:cTn>
                                        <p:tgtEl>
                                          <p:spTgt spid="22"/>
                                        </p:tgtEl>
                                      </p:cBhvr>
                                      <p:to x="100000" y="60000"/>
                                    </p:animScale>
                                    <p:animScale>
                                      <p:cBhvr>
                                        <p:cTn id="22" dur="166" decel="50000">
                                          <p:stCondLst>
                                            <p:cond delay="646"/>
                                          </p:stCondLst>
                                        </p:cTn>
                                        <p:tgtEl>
                                          <p:spTgt spid="22"/>
                                        </p:tgtEl>
                                      </p:cBhvr>
                                      <p:to x="100000" y="100000"/>
                                    </p:animScale>
                                    <p:animScale>
                                      <p:cBhvr>
                                        <p:cTn id="23" dur="26">
                                          <p:stCondLst>
                                            <p:cond delay="1312"/>
                                          </p:stCondLst>
                                        </p:cTn>
                                        <p:tgtEl>
                                          <p:spTgt spid="22"/>
                                        </p:tgtEl>
                                      </p:cBhvr>
                                      <p:to x="100000" y="80000"/>
                                    </p:animScale>
                                    <p:animScale>
                                      <p:cBhvr>
                                        <p:cTn id="24" dur="166" decel="50000">
                                          <p:stCondLst>
                                            <p:cond delay="1338"/>
                                          </p:stCondLst>
                                        </p:cTn>
                                        <p:tgtEl>
                                          <p:spTgt spid="22"/>
                                        </p:tgtEl>
                                      </p:cBhvr>
                                      <p:to x="100000" y="100000"/>
                                    </p:animScale>
                                    <p:animScale>
                                      <p:cBhvr>
                                        <p:cTn id="25" dur="26">
                                          <p:stCondLst>
                                            <p:cond delay="1642"/>
                                          </p:stCondLst>
                                        </p:cTn>
                                        <p:tgtEl>
                                          <p:spTgt spid="22"/>
                                        </p:tgtEl>
                                      </p:cBhvr>
                                      <p:to x="100000" y="90000"/>
                                    </p:animScale>
                                    <p:animScale>
                                      <p:cBhvr>
                                        <p:cTn id="26" dur="166" decel="50000">
                                          <p:stCondLst>
                                            <p:cond delay="1668"/>
                                          </p:stCondLst>
                                        </p:cTn>
                                        <p:tgtEl>
                                          <p:spTgt spid="22"/>
                                        </p:tgtEl>
                                      </p:cBhvr>
                                      <p:to x="100000" y="100000"/>
                                    </p:animScale>
                                    <p:animScale>
                                      <p:cBhvr>
                                        <p:cTn id="27" dur="26">
                                          <p:stCondLst>
                                            <p:cond delay="1808"/>
                                          </p:stCondLst>
                                        </p:cTn>
                                        <p:tgtEl>
                                          <p:spTgt spid="22"/>
                                        </p:tgtEl>
                                      </p:cBhvr>
                                      <p:to x="100000" y="95000"/>
                                    </p:animScale>
                                    <p:animScale>
                                      <p:cBhvr>
                                        <p:cTn id="28" dur="166" decel="50000">
                                          <p:stCondLst>
                                            <p:cond delay="1834"/>
                                          </p:stCondLst>
                                        </p:cTn>
                                        <p:tgtEl>
                                          <p:spTgt spid="22"/>
                                        </p:tgtEl>
                                      </p:cBhvr>
                                      <p:to x="100000" y="100000"/>
                                    </p:animScale>
                                    <p:set>
                                      <p:cBhvr>
                                        <p:cTn id="29" dur="1" fill="hold">
                                          <p:stCondLst>
                                            <p:cond delay="1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 fill="hold"/>
                                        <p:tgtEl>
                                          <p:spTgt spid="3"/>
                                        </p:tgtEl>
                                      </p:cBhvr>
                                    </p:cmd>
                                  </p:childTnLst>
                                </p:cTn>
                              </p:par>
                            </p:childTnLst>
                          </p:cTn>
                        </p:par>
                      </p:childTnLst>
                    </p:cTn>
                  </p:par>
                </p:childTnLst>
              </p:cTn>
              <p:nextCondLst>
                <p:cond evt="onClick" delay="0">
                  <p:tgtEl>
                    <p:spTgt spid="3"/>
                  </p:tgtEl>
                </p:cond>
              </p:nextCondLst>
            </p:seq>
            <p:audio>
              <p:cMediaNode vol="80000">
                <p:cTn id="35" fill="hold" display="0">
                  <p:stCondLst>
                    <p:cond delay="indefinite"/>
                  </p:stCondLst>
                  <p:endCondLst>
                    <p:cond evt="onStopAudio" delay="0">
                      <p:tgtEl>
                        <p:sldTgt/>
                      </p:tgtEl>
                    </p:cond>
                  </p:endCondLst>
                </p:cTn>
                <p:tgtEl>
                  <p:spTgt spid="3"/>
                </p:tgtEl>
              </p:cMediaNode>
            </p:audio>
            <p:seq concurrent="1" nextAc="seek">
              <p:cTn id="36" restart="whenNotActive" fill="hold" evtFilter="cancelBubble" nodeType="interactiveSeq">
                <p:stCondLst>
                  <p:cond evt="onClick" delay="0">
                    <p:tgtEl>
                      <p:spTgt spid="24"/>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 fill="hold"/>
                                        <p:tgtEl>
                                          <p:spTgt spid="3"/>
                                        </p:tgtEl>
                                      </p:cBhvr>
                                    </p:cmd>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3"/>
                                        </p:tgtEl>
                                      </p:cBhvr>
                                    </p:cmd>
                                  </p:childTnLst>
                                </p:cTn>
                              </p:par>
                            </p:childTnLst>
                          </p:cTn>
                        </p:par>
                      </p:childTnLst>
                    </p:cTn>
                  </p:par>
                </p:childTnLst>
              </p:cTn>
              <p:nextCondLst>
                <p:cond evt="onClick" delay="0">
                  <p:tgtEl>
                    <p:spTgt spid="25"/>
                  </p:tgtEl>
                </p:cond>
              </p:nextCondLst>
            </p:seq>
            <p:seq concurrent="1" nextAc="seek">
              <p:cTn id="46" restart="whenNotActive" fill="hold" evtFilter="cancelBubble" nodeType="interactiveSeq">
                <p:stCondLst>
                  <p:cond evt="onClick" delay="0">
                    <p:tgtEl>
                      <p:spTgt spid="26"/>
                    </p:tgtEl>
                  </p:cond>
                </p:stCondLst>
                <p:endSync evt="end" delay="0">
                  <p:rtn val="all"/>
                </p:endSync>
                <p:childTnLst>
                  <p:par>
                    <p:cTn id="47" fill="hold">
                      <p:stCondLst>
                        <p:cond delay="0"/>
                      </p:stCondLst>
                      <p:childTnLst>
                        <p:par>
                          <p:cTn id="48" fill="hold">
                            <p:stCondLst>
                              <p:cond delay="0"/>
                            </p:stCondLst>
                            <p:childTnLst>
                              <p:par>
                                <p:cTn id="49" presetID="3" presetClass="mediacall" presetSubtype="0" fill="hold" nodeType="clickEffect">
                                  <p:stCondLst>
                                    <p:cond delay="0"/>
                                  </p:stCondLst>
                                  <p:childTnLst>
                                    <p:cmd type="call" cmd="stop">
                                      <p:cBhvr>
                                        <p:cTn id="50" dur="1" fill="hold"/>
                                        <p:tgtEl>
                                          <p:spTgt spid="3"/>
                                        </p:tgtEl>
                                      </p:cBhvr>
                                    </p:cmd>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64525"/>
                    </p:tgtEl>
                  </p:cond>
                </p:stCondLst>
                <p:endSync evt="end" delay="0">
                  <p:rtn val="all"/>
                </p:endSync>
                <p:childTnLst>
                  <p:par>
                    <p:cTn id="52" fill="hold">
                      <p:stCondLst>
                        <p:cond delay="0"/>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xit" presetSubtype="4" fill="hold" grpId="1" nodeType="clickEffect">
                                  <p:stCondLst>
                                    <p:cond delay="0"/>
                                  </p:stCondLst>
                                  <p:childTnLst>
                                    <p:animEffect transition="out" filter="wipe(down)">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64525"/>
                  </p:tgtEl>
                </p:cond>
              </p:nextCondLst>
            </p:seq>
            <p:seq concurrent="1" nextAc="seek">
              <p:cTn id="64" restart="whenNotActive" fill="hold" evtFilter="cancelBubble" nodeType="interactiveSeq">
                <p:stCondLst>
                  <p:cond evt="onClick" delay="0">
                    <p:tgtEl>
                      <p:spTgt spid="64534"/>
                    </p:tgtEl>
                  </p:cond>
                </p:stCondLst>
                <p:endSync evt="end" delay="0">
                  <p:rtn val="all"/>
                </p:endSync>
                <p:childTnLst>
                  <p:par>
                    <p:cTn id="65" fill="hold">
                      <p:stCondLst>
                        <p:cond delay="0"/>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1000"/>
                                        <p:tgtEl>
                                          <p:spTgt spid="33"/>
                                        </p:tgtEl>
                                      </p:cBhvr>
                                    </p:animEffect>
                                    <p:anim calcmode="lin" valueType="num">
                                      <p:cBhvr>
                                        <p:cTn id="70" dur="1000" fill="hold"/>
                                        <p:tgtEl>
                                          <p:spTgt spid="33"/>
                                        </p:tgtEl>
                                        <p:attrNameLst>
                                          <p:attrName>ppt_x</p:attrName>
                                        </p:attrNameLst>
                                      </p:cBhvr>
                                      <p:tavLst>
                                        <p:tav tm="0">
                                          <p:val>
                                            <p:strVal val="#ppt_x"/>
                                          </p:val>
                                        </p:tav>
                                        <p:tav tm="100000">
                                          <p:val>
                                            <p:strVal val="#ppt_x"/>
                                          </p:val>
                                        </p:tav>
                                      </p:tavLst>
                                    </p:anim>
                                    <p:anim calcmode="lin" valueType="num">
                                      <p:cBhvr>
                                        <p:cTn id="7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xit" presetSubtype="4" fill="hold" grpId="1" nodeType="clickEffect">
                                  <p:stCondLst>
                                    <p:cond delay="0"/>
                                  </p:stCondLst>
                                  <p:childTnLst>
                                    <p:animEffect transition="out" filter="wipe(down)">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64534"/>
                  </p:tgtEl>
                </p:cond>
              </p:nextCondLst>
            </p:seq>
            <p:seq concurrent="1" nextAc="seek">
              <p:cTn id="77" restart="whenNotActive" fill="hold" evtFilter="cancelBubble" nodeType="interactiveSeq">
                <p:stCondLst>
                  <p:cond evt="onClick" delay="0">
                    <p:tgtEl>
                      <p:spTgt spid="64536"/>
                    </p:tgtEl>
                  </p:cond>
                </p:stCondLst>
                <p:endSync evt="end" delay="0">
                  <p:rtn val="all"/>
                </p:endSync>
                <p:childTnLst>
                  <p:par>
                    <p:cTn id="78" fill="hold">
                      <p:stCondLst>
                        <p:cond delay="0"/>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1000"/>
                                        <p:tgtEl>
                                          <p:spTgt spid="34"/>
                                        </p:tgtEl>
                                      </p:cBhvr>
                                    </p:animEffect>
                                    <p:anim calcmode="lin" valueType="num">
                                      <p:cBhvr>
                                        <p:cTn id="83" dur="1000" fill="hold"/>
                                        <p:tgtEl>
                                          <p:spTgt spid="34"/>
                                        </p:tgtEl>
                                        <p:attrNameLst>
                                          <p:attrName>ppt_x</p:attrName>
                                        </p:attrNameLst>
                                      </p:cBhvr>
                                      <p:tavLst>
                                        <p:tav tm="0">
                                          <p:val>
                                            <p:strVal val="#ppt_x"/>
                                          </p:val>
                                        </p:tav>
                                        <p:tav tm="100000">
                                          <p:val>
                                            <p:strVal val="#ppt_x"/>
                                          </p:val>
                                        </p:tav>
                                      </p:tavLst>
                                    </p:anim>
                                    <p:anim calcmode="lin" valueType="num">
                                      <p:cBhvr>
                                        <p:cTn id="8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xit" presetSubtype="4" fill="hold" grpId="1" nodeType="clickEffect">
                                  <p:stCondLst>
                                    <p:cond delay="0"/>
                                  </p:stCondLst>
                                  <p:childTnLst>
                                    <p:animEffect transition="out" filter="wipe(down)">
                                      <p:cBhvr>
                                        <p:cTn id="88" dur="500"/>
                                        <p:tgtEl>
                                          <p:spTgt spid="34"/>
                                        </p:tgtEl>
                                      </p:cBhvr>
                                    </p:animEffect>
                                    <p:set>
                                      <p:cBhvr>
                                        <p:cTn id="8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64536"/>
                  </p:tgtEl>
                </p:cond>
              </p:nextCondLst>
            </p:seq>
            <p:seq concurrent="1" nextAc="seek">
              <p:cTn id="90" restart="whenNotActive" fill="hold" evtFilter="cancelBubble" nodeType="interactiveSeq">
                <p:stCondLst>
                  <p:cond evt="onClick" delay="0">
                    <p:tgtEl>
                      <p:spTgt spid="64538"/>
                    </p:tgtEl>
                  </p:cond>
                </p:stCondLst>
                <p:endSync evt="end" delay="0">
                  <p:rtn val="all"/>
                </p:endSync>
                <p:childTnLst>
                  <p:par>
                    <p:cTn id="91" fill="hold">
                      <p:stCondLst>
                        <p:cond delay="0"/>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fade">
                                      <p:cBhvr>
                                        <p:cTn id="95" dur="1000"/>
                                        <p:tgtEl>
                                          <p:spTgt spid="39"/>
                                        </p:tgtEl>
                                      </p:cBhvr>
                                    </p:animEffect>
                                    <p:anim calcmode="lin" valueType="num">
                                      <p:cBhvr>
                                        <p:cTn id="96" dur="1000" fill="hold"/>
                                        <p:tgtEl>
                                          <p:spTgt spid="39"/>
                                        </p:tgtEl>
                                        <p:attrNameLst>
                                          <p:attrName>ppt_x</p:attrName>
                                        </p:attrNameLst>
                                      </p:cBhvr>
                                      <p:tavLst>
                                        <p:tav tm="0">
                                          <p:val>
                                            <p:strVal val="#ppt_x"/>
                                          </p:val>
                                        </p:tav>
                                        <p:tav tm="100000">
                                          <p:val>
                                            <p:strVal val="#ppt_x"/>
                                          </p:val>
                                        </p:tav>
                                      </p:tavLst>
                                    </p:anim>
                                    <p:anim calcmode="lin" valueType="num">
                                      <p:cBhvr>
                                        <p:cTn id="9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2" presetClass="exit" presetSubtype="4" fill="hold" grpId="1" nodeType="clickEffect">
                                  <p:stCondLst>
                                    <p:cond delay="0"/>
                                  </p:stCondLst>
                                  <p:childTnLst>
                                    <p:animEffect transition="out" filter="wipe(down)">
                                      <p:cBhvr>
                                        <p:cTn id="101" dur="500"/>
                                        <p:tgtEl>
                                          <p:spTgt spid="39"/>
                                        </p:tgtEl>
                                      </p:cBhvr>
                                    </p:animEffect>
                                    <p:set>
                                      <p:cBhvr>
                                        <p:cTn id="102"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64538"/>
                  </p:tgtEl>
                </p:cond>
              </p:nextCondLst>
            </p:seq>
            <p:seq concurrent="1" nextAc="seek">
              <p:cTn id="103" restart="whenNotActive" fill="hold" evtFilter="cancelBubble" nodeType="interactiveSeq">
                <p:stCondLst>
                  <p:cond evt="onClick" delay="0">
                    <p:tgtEl>
                      <p:spTgt spid="64540"/>
                    </p:tgtEl>
                  </p:cond>
                </p:stCondLst>
                <p:endSync evt="end" delay="0">
                  <p:rtn val="all"/>
                </p:endSync>
                <p:childTnLst>
                  <p:par>
                    <p:cTn id="104" fill="hold">
                      <p:stCondLst>
                        <p:cond delay="0"/>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41"/>
                                        </p:tgtEl>
                                        <p:attrNameLst>
                                          <p:attrName>style.visibility</p:attrName>
                                        </p:attrNameLst>
                                      </p:cBhvr>
                                      <p:to>
                                        <p:strVal val="visible"/>
                                      </p:to>
                                    </p:set>
                                    <p:animEffect transition="in" filter="fade">
                                      <p:cBhvr>
                                        <p:cTn id="108" dur="1000"/>
                                        <p:tgtEl>
                                          <p:spTgt spid="41"/>
                                        </p:tgtEl>
                                      </p:cBhvr>
                                    </p:animEffect>
                                    <p:anim calcmode="lin" valueType="num">
                                      <p:cBhvr>
                                        <p:cTn id="109" dur="1000" fill="hold"/>
                                        <p:tgtEl>
                                          <p:spTgt spid="41"/>
                                        </p:tgtEl>
                                        <p:attrNameLst>
                                          <p:attrName>ppt_x</p:attrName>
                                        </p:attrNameLst>
                                      </p:cBhvr>
                                      <p:tavLst>
                                        <p:tav tm="0">
                                          <p:val>
                                            <p:strVal val="#ppt_x"/>
                                          </p:val>
                                        </p:tav>
                                        <p:tav tm="100000">
                                          <p:val>
                                            <p:strVal val="#ppt_x"/>
                                          </p:val>
                                        </p:tav>
                                      </p:tavLst>
                                    </p:anim>
                                    <p:anim calcmode="lin" valueType="num">
                                      <p:cBhvr>
                                        <p:cTn id="11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2" presetClass="exit" presetSubtype="4" fill="hold" grpId="1" nodeType="clickEffect">
                                  <p:stCondLst>
                                    <p:cond delay="0"/>
                                  </p:stCondLst>
                                  <p:childTnLst>
                                    <p:animEffect transition="out" filter="wipe(down)">
                                      <p:cBhvr>
                                        <p:cTn id="114" dur="500"/>
                                        <p:tgtEl>
                                          <p:spTgt spid="41"/>
                                        </p:tgtEl>
                                      </p:cBhvr>
                                    </p:animEffect>
                                    <p:set>
                                      <p:cBhvr>
                                        <p:cTn id="11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64540"/>
                  </p:tgtEl>
                </p:cond>
              </p:nextCondLst>
            </p:seq>
            <p:seq concurrent="1" nextAc="seek">
              <p:cTn id="116" restart="whenNotActive" fill="hold" evtFilter="cancelBubble" nodeType="interactiveSeq">
                <p:stCondLst>
                  <p:cond evt="onClick" delay="0">
                    <p:tgtEl>
                      <p:spTgt spid="64542"/>
                    </p:tgtEl>
                  </p:cond>
                </p:stCondLst>
                <p:endSync evt="end" delay="0">
                  <p:rtn val="all"/>
                </p:endSync>
                <p:childTnLst>
                  <p:par>
                    <p:cTn id="117" fill="hold">
                      <p:stCondLst>
                        <p:cond delay="0"/>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40"/>
                                        </p:tgtEl>
                                        <p:attrNameLst>
                                          <p:attrName>style.visibility</p:attrName>
                                        </p:attrNameLst>
                                      </p:cBhvr>
                                      <p:to>
                                        <p:strVal val="visible"/>
                                      </p:to>
                                    </p:set>
                                    <p:animEffect transition="in" filter="fade">
                                      <p:cBhvr>
                                        <p:cTn id="121" dur="1000"/>
                                        <p:tgtEl>
                                          <p:spTgt spid="40"/>
                                        </p:tgtEl>
                                      </p:cBhvr>
                                    </p:animEffect>
                                    <p:anim calcmode="lin" valueType="num">
                                      <p:cBhvr>
                                        <p:cTn id="122" dur="1000" fill="hold"/>
                                        <p:tgtEl>
                                          <p:spTgt spid="40"/>
                                        </p:tgtEl>
                                        <p:attrNameLst>
                                          <p:attrName>ppt_x</p:attrName>
                                        </p:attrNameLst>
                                      </p:cBhvr>
                                      <p:tavLst>
                                        <p:tav tm="0">
                                          <p:val>
                                            <p:strVal val="#ppt_x"/>
                                          </p:val>
                                        </p:tav>
                                        <p:tav tm="100000">
                                          <p:val>
                                            <p:strVal val="#ppt_x"/>
                                          </p:val>
                                        </p:tav>
                                      </p:tavLst>
                                    </p:anim>
                                    <p:anim calcmode="lin" valueType="num">
                                      <p:cBhvr>
                                        <p:cTn id="12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2" presetClass="exit" presetSubtype="4" fill="hold" grpId="1" nodeType="clickEffect">
                                  <p:stCondLst>
                                    <p:cond delay="0"/>
                                  </p:stCondLst>
                                  <p:childTnLst>
                                    <p:animEffect transition="out" filter="wipe(down)">
                                      <p:cBhvr>
                                        <p:cTn id="127" dur="500"/>
                                        <p:tgtEl>
                                          <p:spTgt spid="40"/>
                                        </p:tgtEl>
                                      </p:cBhvr>
                                    </p:animEffect>
                                    <p:set>
                                      <p:cBhvr>
                                        <p:cTn id="128"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64542"/>
                  </p:tgtEl>
                </p:cond>
              </p:nextCondLst>
            </p:seq>
          </p:childTnLst>
        </p:cTn>
      </p:par>
    </p:tnLst>
    <p:bldLst>
      <p:bldP spid="22" grpId="0" animBg="1"/>
      <p:bldP spid="22" grpId="1" animBg="1"/>
      <p:bldP spid="27" grpId="0" animBg="1"/>
      <p:bldP spid="27" grpId="1" animBg="1"/>
      <p:bldP spid="33" grpId="0" animBg="1"/>
      <p:bldP spid="33" grpId="1" animBg="1"/>
      <p:bldP spid="34" grpId="0" animBg="1"/>
      <p:bldP spid="34" grpId="1" animBg="1"/>
      <p:bldP spid="39" grpId="0" animBg="1"/>
      <p:bldP spid="39" grpId="1" animBg="1"/>
      <p:bldP spid="40" grpId="0" animBg="1"/>
      <p:bldP spid="40" grpId="1" animBg="1"/>
      <p:bldP spid="41" grpId="0" animBg="1"/>
      <p:bldP spid="41"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组合 27"/>
          <p:cNvGrpSpPr/>
          <p:nvPr/>
        </p:nvGrpSpPr>
        <p:grpSpPr>
          <a:xfrm>
            <a:off x="3175" y="233363"/>
            <a:ext cx="758825" cy="692150"/>
            <a:chOff x="0" y="532828"/>
            <a:chExt cx="759125" cy="568897"/>
          </a:xfrm>
        </p:grpSpPr>
        <p:sp>
          <p:nvSpPr>
            <p:cNvPr id="29" name="矩形 28"/>
            <p:cNvSpPr/>
            <p:nvPr/>
          </p:nvSpPr>
          <p:spPr>
            <a:xfrm>
              <a:off x="0" y="532828"/>
              <a:ext cx="238219"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矩形 29"/>
            <p:cNvSpPr/>
            <p:nvPr/>
          </p:nvSpPr>
          <p:spPr>
            <a:xfrm>
              <a:off x="341448" y="532828"/>
              <a:ext cx="106404"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1" name="矩形 30"/>
            <p:cNvSpPr/>
            <p:nvPr/>
          </p:nvSpPr>
          <p:spPr>
            <a:xfrm>
              <a:off x="551081" y="532828"/>
              <a:ext cx="68289"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2" name="矩形 31"/>
            <p:cNvSpPr/>
            <p:nvPr/>
          </p:nvSpPr>
          <p:spPr>
            <a:xfrm>
              <a:off x="721010" y="532828"/>
              <a:ext cx="38115"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grpSp>
        <p:nvGrpSpPr>
          <p:cNvPr id="65539" name="组合 33"/>
          <p:cNvGrpSpPr/>
          <p:nvPr/>
        </p:nvGrpSpPr>
        <p:grpSpPr>
          <a:xfrm>
            <a:off x="3175" y="922338"/>
            <a:ext cx="12185650" cy="46037"/>
            <a:chOff x="0" y="532828"/>
            <a:chExt cx="759125" cy="568897"/>
          </a:xfrm>
        </p:grpSpPr>
        <p:sp>
          <p:nvSpPr>
            <p:cNvPr id="35" name="矩形 34"/>
            <p:cNvSpPr/>
            <p:nvPr/>
          </p:nvSpPr>
          <p:spPr>
            <a:xfrm>
              <a:off x="0" y="532828"/>
              <a:ext cx="238735"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6" name="矩形 35"/>
            <p:cNvSpPr/>
            <p:nvPr/>
          </p:nvSpPr>
          <p:spPr>
            <a:xfrm>
              <a:off x="238735" y="532828"/>
              <a:ext cx="209956"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矩形 36"/>
            <p:cNvSpPr/>
            <p:nvPr/>
          </p:nvSpPr>
          <p:spPr>
            <a:xfrm>
              <a:off x="448691" y="532828"/>
              <a:ext cx="170002"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8" name="矩形 37"/>
            <p:cNvSpPr/>
            <p:nvPr/>
          </p:nvSpPr>
          <p:spPr>
            <a:xfrm>
              <a:off x="616814" y="532828"/>
              <a:ext cx="142311"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sp>
        <p:nvSpPr>
          <p:cNvPr id="202" name="文本框 5"/>
          <p:cNvSpPr txBox="1"/>
          <p:nvPr/>
        </p:nvSpPr>
        <p:spPr>
          <a:xfrm>
            <a:off x="917575" y="233363"/>
            <a:ext cx="5211763" cy="646113"/>
          </a:xfrm>
          <a:prstGeom prst="rect">
            <a:avLst/>
          </a:prstGeom>
          <a:noFill/>
        </p:spPr>
        <p:txBody>
          <a:bodyPr>
            <a:spAutoFit/>
          </a:bodyPr>
          <a:lstStyle>
            <a:defPPr>
              <a:defRPr lang="zh-CN"/>
            </a:defPPr>
            <a:lvl1pPr>
              <a:defRPr sz="4000">
                <a:solidFill>
                  <a:schemeClr val="accent1">
                    <a:lumMod val="50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Part Ⅲ</a:t>
            </a:r>
            <a:endParaRPr kumimoji="0" lang="zh-CN" altLang="en-US" sz="3600" b="0"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grpSp>
        <p:nvGrpSpPr>
          <p:cNvPr id="65541" name="组合 7"/>
          <p:cNvGrpSpPr/>
          <p:nvPr/>
        </p:nvGrpSpPr>
        <p:grpSpPr>
          <a:xfrm flipH="1">
            <a:off x="7938" y="1273175"/>
            <a:ext cx="6108700" cy="363538"/>
            <a:chOff x="283681" y="2459690"/>
            <a:chExt cx="6109250" cy="363336"/>
          </a:xfrm>
        </p:grpSpPr>
        <p:cxnSp>
          <p:nvCxnSpPr>
            <p:cNvPr id="65556" name="MH_Other_1"/>
            <p:cNvCxnSpPr/>
            <p:nvPr>
              <p:custDataLst>
                <p:tags r:id="rId2"/>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65557" name="MH_Other_2"/>
            <p:cNvCxnSpPr/>
            <p:nvPr>
              <p:custDataLst>
                <p:tags r:id="rId3"/>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65558" name="MH_Other_3"/>
            <p:cNvCxnSpPr/>
            <p:nvPr>
              <p:custDataLst>
                <p:tags r:id="rId4"/>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207" name="MH_Other_4"/>
          <p:cNvSpPr txBox="1"/>
          <p:nvPr>
            <p:custDataLst>
              <p:tags r:id="rId1"/>
            </p:custDataLst>
          </p:nvPr>
        </p:nvSpPr>
        <p:spPr bwMode="auto">
          <a:xfrm>
            <a:off x="690563" y="1173163"/>
            <a:ext cx="5426075"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Text B     Extensive Reading 8</a:t>
            </a:r>
            <a:endPar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4695" name="矩形 3"/>
          <p:cNvSpPr>
            <a:spLocks noChangeArrowheads="1"/>
          </p:cNvSpPr>
          <p:nvPr/>
        </p:nvSpPr>
        <p:spPr bwMode="auto">
          <a:xfrm>
            <a:off x="1116013" y="2089150"/>
            <a:ext cx="5440363" cy="369093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ct val="0"/>
              </a:spcBef>
              <a:spcAft>
                <a:spcPts val="0"/>
              </a:spcAft>
              <a:buClrTx/>
              <a:buSzTx/>
              <a:buFont typeface="Arial" panose="020B0604020202020204" pitchFamily="34" charset="0"/>
              <a:buNone/>
              <a:defRPr/>
            </a:pPr>
            <a:r>
              <a:rPr kumimoji="0" lang="en-US" altLang="zh-CN"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8</a:t>
            </a:r>
            <a:r>
              <a:rPr kumimoji="0" lang="en-US" altLang="zh-CN" sz="2000" b="1"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So, the moral of the story here is to take everything you see on Instagram </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with a </a:t>
            </a:r>
            <a:r>
              <a:rPr kumimoji="0" lang="en-US" altLang="zh-CN" sz="2000" b="1" i="0" u="sng"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grain</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38</a:t>
            </a:r>
            <a:r>
              <a:rPr kumimoji="0" lang="en-US" altLang="zh-CN" sz="2000" b="0" i="0" u="sng"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of salt</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Most likely, what you’re viewing is not real. Nobody eats delicious food 24/7 (24 hours a day, 7 days a week). Nobody leads a life that is free of worry, no matter how many times they post a picture of themselves at the beach with the caption “</a:t>
            </a:r>
            <a:r>
              <a:rPr kumimoji="0" lang="en-US" altLang="zh-CN" sz="2000" b="0" i="0" u="none" strike="noStrike" kern="1200" cap="none" spc="0" normalizeH="0" baseline="0" noProof="0" dirty="0" err="1">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Livin</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on island time.” Nobody’s life is as perfect as their Instagram wants you to </a:t>
            </a:r>
            <a:r>
              <a:rPr kumimoji="0" lang="en-US" altLang="zh-CN" sz="2000" b="1" i="0" u="none" strike="noStrike" kern="1200" cap="none" spc="0" normalizeH="0" baseline="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believe</a:t>
            </a:r>
            <a:r>
              <a:rPr kumimoji="0" lang="en-US" altLang="zh-CN" sz="2000" b="1" i="0" u="none" strike="noStrike" kern="1200" cap="none" spc="0" normalizeH="0" baseline="30000" noProof="0" dirty="0">
                <a:ln>
                  <a:noFill/>
                </a:ln>
                <a:solidFill>
                  <a:schemeClr val="accent5"/>
                </a:solidFill>
                <a:effectLst/>
                <a:uLnTx/>
                <a:uFillTx/>
                <a:latin typeface="Times New Roman" panose="02020603050405020304" pitchFamily="18" charset="0"/>
                <a:ea typeface="宋体" panose="02010600030101010101" pitchFamily="2" charset="-122"/>
                <a:cs typeface="Times New Roman" panose="02020603050405020304" pitchFamily="18" charset="0"/>
              </a:rPr>
              <a:t>39</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 name="矩形 21"/>
          <p:cNvSpPr/>
          <p:nvPr/>
        </p:nvSpPr>
        <p:spPr>
          <a:xfrm>
            <a:off x="7073900" y="2468563"/>
            <a:ext cx="4475163" cy="2932113"/>
          </a:xfrm>
          <a:prstGeom prst="rect">
            <a:avLst/>
          </a:prstGeom>
          <a:solidFill>
            <a:srgbClr val="FFFF99"/>
          </a:solidFill>
        </p:spPr>
        <p:txBody>
          <a:bodyPr>
            <a:spAutoFit/>
          </a:bodyPr>
          <a:lstStyle/>
          <a:p>
            <a:pPr marL="0" marR="0" lvl="0" indent="266700" algn="just"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所以，这个故事是在告诉你，从</a:t>
            </a:r>
            <a:r>
              <a:rPr kumimoji="0" lang="en-US" altLang="zh-CN"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Instagram</a:t>
            </a: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上看到的任何东西不必尽信。你看到的很可能都不是真的。没有人时时刻刻都在享受美味。无论一个人发布过多少他们在海边的照片并标注着“生活在小岛上”，他的生活也不可能完全没有烦恼。没有人的生活会像是</a:t>
            </a:r>
            <a:r>
              <a:rPr kumimoji="0" lang="en-US" altLang="zh-CN"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Instagram</a:t>
            </a:r>
            <a:r>
              <a:rPr kumimoji="0" lang="zh-CN" altLang="en-US" sz="1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想要告诉你的那般完美。</a:t>
            </a:r>
          </a:p>
        </p:txBody>
      </p:sp>
      <p:pic>
        <p:nvPicPr>
          <p:cNvPr id="23" name="图片 22"/>
          <p:cNvPicPr>
            <a:picLocks noChangeAspect="1"/>
          </p:cNvPicPr>
          <p:nvPr/>
        </p:nvPicPr>
        <p:blipFill>
          <a:blip r:embed="rId7" cstate="print"/>
          <a:stretch>
            <a:fillRect/>
          </a:stretch>
        </p:blipFill>
        <p:spPr>
          <a:xfrm>
            <a:off x="10809288" y="1588"/>
            <a:ext cx="927100" cy="925512"/>
          </a:xfrm>
          <a:prstGeom prst="rect">
            <a:avLst/>
          </a:prstGeom>
          <a:noFill/>
          <a:ln w="9525">
            <a:noFill/>
          </a:ln>
        </p:spPr>
      </p:pic>
      <p:pic>
        <p:nvPicPr>
          <p:cNvPr id="65546" name="Picture 2" descr="C:\Users\xiaanwen\Desktop\播放.png"/>
          <p:cNvPicPr>
            <a:picLocks noChangeAspect="1"/>
          </p:cNvPicPr>
          <p:nvPr/>
        </p:nvPicPr>
        <p:blipFill>
          <a:blip r:embed="rId8" cstate="print"/>
          <a:srcRect t="8850" b="8286"/>
          <a:stretch>
            <a:fillRect/>
          </a:stretch>
        </p:blipFill>
        <p:spPr>
          <a:xfrm>
            <a:off x="7239000" y="144463"/>
            <a:ext cx="1071563" cy="712787"/>
          </a:xfrm>
          <a:prstGeom prst="rect">
            <a:avLst/>
          </a:prstGeom>
          <a:noFill/>
          <a:ln w="9525">
            <a:noFill/>
          </a:ln>
        </p:spPr>
      </p:pic>
      <p:pic>
        <p:nvPicPr>
          <p:cNvPr id="65547" name="Picture 3" descr="C:\Users\xiaanwen\Desktop\暂停.png"/>
          <p:cNvPicPr>
            <a:picLocks noChangeAspect="1"/>
          </p:cNvPicPr>
          <p:nvPr/>
        </p:nvPicPr>
        <p:blipFill>
          <a:blip r:embed="rId9" cstate="print"/>
          <a:srcRect t="8334" b="8331"/>
          <a:stretch>
            <a:fillRect/>
          </a:stretch>
        </p:blipFill>
        <p:spPr>
          <a:xfrm>
            <a:off x="8524875" y="144463"/>
            <a:ext cx="927100" cy="719137"/>
          </a:xfrm>
          <a:prstGeom prst="rect">
            <a:avLst/>
          </a:prstGeom>
          <a:noFill/>
          <a:ln w="9525">
            <a:noFill/>
          </a:ln>
        </p:spPr>
      </p:pic>
      <p:pic>
        <p:nvPicPr>
          <p:cNvPr id="65548" name="Picture 4" descr="C:\Users\xiaanwen\Desktop\停止.png"/>
          <p:cNvPicPr>
            <a:picLocks noChangeAspect="1"/>
          </p:cNvPicPr>
          <p:nvPr/>
        </p:nvPicPr>
        <p:blipFill>
          <a:blip r:embed="rId10" cstate="print"/>
          <a:srcRect t="6667"/>
          <a:stretch>
            <a:fillRect/>
          </a:stretch>
        </p:blipFill>
        <p:spPr>
          <a:xfrm>
            <a:off x="9594850" y="100013"/>
            <a:ext cx="857250" cy="828675"/>
          </a:xfrm>
          <a:prstGeom prst="rect">
            <a:avLst/>
          </a:prstGeom>
          <a:noFill/>
          <a:ln w="9525">
            <a:noFill/>
          </a:ln>
        </p:spPr>
      </p:pic>
      <p:graphicFrame>
        <p:nvGraphicFramePr>
          <p:cNvPr id="65549" name="表格 65548"/>
          <p:cNvGraphicFramePr/>
          <p:nvPr/>
        </p:nvGraphicFramePr>
        <p:xfrm>
          <a:off x="4552950" y="2560638"/>
          <a:ext cx="1797050" cy="336550"/>
        </p:xfrm>
        <a:graphic>
          <a:graphicData uri="http://schemas.openxmlformats.org/drawingml/2006/table">
            <a:tbl>
              <a:tblPr/>
              <a:tblGrid>
                <a:gridCol w="1797050"/>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3366FF"/>
                          </a:solidFill>
                          <a:latin typeface="Times New Roman" panose="02020603050405020304" pitchFamily="18" charset="0"/>
                        </a:rPr>
                        <a:t> </a:t>
                      </a:r>
                    </a:p>
                  </a:txBody>
                  <a:tcPr marL="91411" marR="91411" marT="45801" marB="45801">
                    <a:lnL>
                      <a:noFill/>
                    </a:lnL>
                    <a:lnR>
                      <a:noFill/>
                    </a:lnR>
                    <a:lnT>
                      <a:noFill/>
                    </a:lnT>
                    <a:lnB>
                      <a:noFill/>
                    </a:lnB>
                    <a:lnTlToBr>
                      <a:noFill/>
                    </a:lnTlToBr>
                    <a:lnBlToTr>
                      <a:noFill/>
                    </a:lnBlToTr>
                    <a:noFill/>
                  </a:tcPr>
                </a:tc>
              </a:tr>
            </a:tbl>
          </a:graphicData>
        </a:graphic>
      </p:graphicFrame>
      <p:sp>
        <p:nvSpPr>
          <p:cNvPr id="27" name="矩形 26"/>
          <p:cNvSpPr/>
          <p:nvPr/>
        </p:nvSpPr>
        <p:spPr>
          <a:xfrm>
            <a:off x="7053263" y="2628900"/>
            <a:ext cx="4516438" cy="2611438"/>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grain</a:t>
            </a:r>
            <a:r>
              <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greɪn</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n.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（沙，金，盐等的）颗粒；谷物，粮食 </a:t>
            </a:r>
            <a:endPar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with a grain of salt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半信半疑地，对某事持保留态度</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e.g. You should take what he says with a grain of salt.  </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你对他讲的话不可尽信。</a:t>
            </a:r>
          </a:p>
        </p:txBody>
      </p:sp>
      <p:sp>
        <p:nvSpPr>
          <p:cNvPr id="28" name="矩形 27"/>
          <p:cNvSpPr/>
          <p:nvPr/>
        </p:nvSpPr>
        <p:spPr>
          <a:xfrm>
            <a:off x="7165975" y="3201988"/>
            <a:ext cx="3881438" cy="1173163"/>
          </a:xfrm>
          <a:prstGeom prst="rect">
            <a:avLst/>
          </a:prstGeom>
          <a:solidFill>
            <a:srgbClr val="D7F9D3"/>
          </a:solidFill>
          <a:ln>
            <a:solidFill>
              <a:srgbClr val="FF0000"/>
            </a:solidFill>
          </a:ln>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zh-CN" sz="1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believe </a:t>
            </a:r>
            <a:endParaRPr kumimoji="0" lang="en-US" altLang="zh-CN"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bɪ‘liːv</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v.  </a:t>
            </a: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相信；以为，认为，对</a:t>
            </a:r>
            <a:r>
              <a:rPr kumimoji="0" lang="en-US" altLang="zh-CN"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zh-CN" altLang="en-US" sz="1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信以为真</a:t>
            </a:r>
          </a:p>
        </p:txBody>
      </p:sp>
      <p:graphicFrame>
        <p:nvGraphicFramePr>
          <p:cNvPr id="65553" name="表格 65552"/>
          <p:cNvGraphicFramePr/>
          <p:nvPr/>
        </p:nvGraphicFramePr>
        <p:xfrm>
          <a:off x="4375150" y="5341938"/>
          <a:ext cx="1022350" cy="336550"/>
        </p:xfrm>
        <a:graphic>
          <a:graphicData uri="http://schemas.openxmlformats.org/drawingml/2006/table">
            <a:tbl>
              <a:tblPr/>
              <a:tblGrid>
                <a:gridCol w="1022350"/>
              </a:tblGrid>
              <a:tr h="3365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lvl="0" eaLnBrk="1" hangingPunct="1">
                        <a:spcBef>
                          <a:spcPct val="20000"/>
                        </a:spcBef>
                        <a:buNone/>
                      </a:pPr>
                      <a:r>
                        <a:rPr lang="zh-CN" altLang="en-US" sz="2000" b="1" baseline="30000" dirty="0">
                          <a:solidFill>
                            <a:srgbClr val="3366FF"/>
                          </a:solidFill>
                          <a:latin typeface="Times New Roman" panose="02020603050405020304" pitchFamily="18" charset="0"/>
                        </a:rPr>
                        <a:t> </a:t>
                      </a:r>
                    </a:p>
                  </a:txBody>
                  <a:tcPr marL="91420" marR="91420" marT="45801" marB="45801">
                    <a:lnL>
                      <a:noFill/>
                    </a:lnL>
                    <a:lnR>
                      <a:noFill/>
                    </a:lnR>
                    <a:lnT>
                      <a:noFill/>
                    </a:lnT>
                    <a:lnB>
                      <a:noFill/>
                    </a:lnB>
                    <a:lnTlToBr>
                      <a:noFill/>
                    </a:lnTlToBr>
                    <a:lnBlToTr>
                      <a:noFill/>
                    </a:lnBlToTr>
                    <a:noFill/>
                  </a:tcPr>
                </a:tc>
              </a:tr>
            </a:tbl>
          </a:graphicData>
        </a:graphic>
      </p:graphicFrame>
      <p:pic>
        <p:nvPicPr>
          <p:cNvPr id="65555" name="B-8">
            <a:hlinkClick r:id="" action="ppaction://media"/>
          </p:cNvPr>
          <p:cNvPicPr>
            <a:picLocks noChangeAspect="1"/>
          </p:cNvPicPr>
          <p:nvPr/>
        </p:nvPicPr>
        <p:blipFill>
          <a:blip r:embed="rId11" cstate="print"/>
          <a:stretch>
            <a:fillRect/>
          </a:stretch>
        </p:blipFill>
        <p:spPr>
          <a:xfrm>
            <a:off x="12301538" y="725488"/>
            <a:ext cx="487362" cy="487362"/>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ppt_x</p:attrName>
                                        </p:attrNameLst>
                                      </p:cBhvr>
                                      <p:tavLst>
                                        <p:tav tm="0">
                                          <p:val>
                                            <p:strVal val="#ppt_x-.2"/>
                                          </p:val>
                                        </p:tav>
                                        <p:tav tm="100000">
                                          <p:val>
                                            <p:strVal val="#ppt_x"/>
                                          </p:val>
                                        </p:tav>
                                      </p:tavLst>
                                    </p:anim>
                                    <p:anim calcmode="lin" valueType="num">
                                      <p:cBhvr>
                                        <p:cTn id="8"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xit" presetSubtype="0" fill="hold" grpId="1" nodeType="clickEffect">
                                  <p:stCondLst>
                                    <p:cond delay="0"/>
                                  </p:stCondLst>
                                  <p:childTnLst>
                                    <p:animEffect transition="out" filter="wipe(down)">
                                      <p:cBhvr>
                                        <p:cTn id="13" dur="180" accel="50000">
                                          <p:stCondLst>
                                            <p:cond delay="1820"/>
                                          </p:stCondLst>
                                        </p:cTn>
                                        <p:tgtEl>
                                          <p:spTgt spid="22"/>
                                        </p:tgtEl>
                                      </p:cBhvr>
                                    </p:animEffect>
                                    <p:anim calcmode="lin" valueType="num">
                                      <p:cBhvr>
                                        <p:cTn id="14" dur="1822" tmFilter="0,0; 0.14,0.31; 0.43,0.73; 0.71,0.91; 1.0,1.0">
                                          <p:stCondLst>
                                            <p:cond delay="0"/>
                                          </p:stCondLst>
                                        </p:cTn>
                                        <p:tgtEl>
                                          <p:spTgt spid="22"/>
                                        </p:tgtEl>
                                        <p:attrNameLst>
                                          <p:attrName>ppt_x</p:attrName>
                                        </p:attrNameLst>
                                      </p:cBhvr>
                                      <p:tavLst>
                                        <p:tav tm="0">
                                          <p:val>
                                            <p:strVal val="ppt_x"/>
                                          </p:val>
                                        </p:tav>
                                        <p:tav tm="100000">
                                          <p:val>
                                            <p:strVal val="#ppt_x+0.25"/>
                                          </p:val>
                                        </p:tav>
                                      </p:tavLst>
                                    </p:anim>
                                    <p:anim calcmode="lin" valueType="num">
                                      <p:cBhvr>
                                        <p:cTn id="15" dur="178">
                                          <p:stCondLst>
                                            <p:cond delay="1822"/>
                                          </p:stCondLst>
                                        </p:cTn>
                                        <p:tgtEl>
                                          <p:spTgt spid="22"/>
                                        </p:tgtEl>
                                        <p:attrNameLst>
                                          <p:attrName>ppt_x</p:attrName>
                                        </p:attrNameLst>
                                      </p:cBhvr>
                                      <p:tavLst>
                                        <p:tav tm="0">
                                          <p:val>
                                            <p:strVal val="ppt_x"/>
                                          </p:val>
                                        </p:tav>
                                        <p:tav tm="100000">
                                          <p:val>
                                            <p:strVal val="ppt_x"/>
                                          </p:val>
                                        </p:tav>
                                      </p:tavLst>
                                    </p:anim>
                                    <p:anim calcmode="lin" valueType="num">
                                      <p:cBhvr>
                                        <p:cTn id="16" dur="664" tmFilter="0.0,0.0;0.25,0.07;0.50,0.2;0.75,0.467;1.0,1.0">
                                          <p:stCondLst>
                                            <p:cond delay="0"/>
                                          </p:stCondLst>
                                        </p:cTn>
                                        <p:tgtEl>
                                          <p:spTgt spid="2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7" dur="664" tmFilter="0, 0; 0.125,0.2665; 0.25,0.4; 0.375,0.465; 0.5,0.5;  0.625,0.535; 0.75,0.6; 0.875,0.7335; 1,1">
                                          <p:stCondLst>
                                            <p:cond delay="664"/>
                                          </p:stCondLst>
                                        </p:cTn>
                                        <p:tgtEl>
                                          <p:spTgt spid="2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8" dur="332" tmFilter="0, 0; 0.125,0.2665; 0.25,0.4; 0.375,0.465; 0.5,0.5;  0.625,0.535; 0.75,0.6; 0.875,0.7335; 1,1">
                                          <p:stCondLst>
                                            <p:cond delay="1324"/>
                                          </p:stCondLst>
                                        </p:cTn>
                                        <p:tgtEl>
                                          <p:spTgt spid="2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9" dur="164" tmFilter="0, 0; 0.125,0.2665; 0.25,0.4; 0.375,0.465; 0.5,0.5;  0.625,0.535; 0.75,0.6; 0.875,0.7335; 1,1">
                                          <p:stCondLst>
                                            <p:cond delay="1656"/>
                                          </p:stCondLst>
                                        </p:cTn>
                                        <p:tgtEl>
                                          <p:spTgt spid="2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0" dur="180" accel="50000">
                                          <p:stCondLst>
                                            <p:cond delay="1820"/>
                                          </p:stCondLst>
                                        </p:cTn>
                                        <p:tgtEl>
                                          <p:spTgt spid="22"/>
                                        </p:tgtEl>
                                        <p:attrNameLst>
                                          <p:attrName>ppt_y</p:attrName>
                                        </p:attrNameLst>
                                      </p:cBhvr>
                                      <p:tavLst>
                                        <p:tav tm="0">
                                          <p:val>
                                            <p:strVal val="ppt_y"/>
                                          </p:val>
                                        </p:tav>
                                        <p:tav tm="100000">
                                          <p:val>
                                            <p:strVal val="ppt_y+ppt_h"/>
                                          </p:val>
                                        </p:tav>
                                      </p:tavLst>
                                    </p:anim>
                                    <p:animScale>
                                      <p:cBhvr>
                                        <p:cTn id="21" dur="26">
                                          <p:stCondLst>
                                            <p:cond delay="620"/>
                                          </p:stCondLst>
                                        </p:cTn>
                                        <p:tgtEl>
                                          <p:spTgt spid="22"/>
                                        </p:tgtEl>
                                      </p:cBhvr>
                                      <p:to x="100000" y="60000"/>
                                    </p:animScale>
                                    <p:animScale>
                                      <p:cBhvr>
                                        <p:cTn id="22" dur="166" decel="50000">
                                          <p:stCondLst>
                                            <p:cond delay="646"/>
                                          </p:stCondLst>
                                        </p:cTn>
                                        <p:tgtEl>
                                          <p:spTgt spid="22"/>
                                        </p:tgtEl>
                                      </p:cBhvr>
                                      <p:to x="100000" y="100000"/>
                                    </p:animScale>
                                    <p:animScale>
                                      <p:cBhvr>
                                        <p:cTn id="23" dur="26">
                                          <p:stCondLst>
                                            <p:cond delay="1312"/>
                                          </p:stCondLst>
                                        </p:cTn>
                                        <p:tgtEl>
                                          <p:spTgt spid="22"/>
                                        </p:tgtEl>
                                      </p:cBhvr>
                                      <p:to x="100000" y="80000"/>
                                    </p:animScale>
                                    <p:animScale>
                                      <p:cBhvr>
                                        <p:cTn id="24" dur="166" decel="50000">
                                          <p:stCondLst>
                                            <p:cond delay="1338"/>
                                          </p:stCondLst>
                                        </p:cTn>
                                        <p:tgtEl>
                                          <p:spTgt spid="22"/>
                                        </p:tgtEl>
                                      </p:cBhvr>
                                      <p:to x="100000" y="100000"/>
                                    </p:animScale>
                                    <p:animScale>
                                      <p:cBhvr>
                                        <p:cTn id="25" dur="26">
                                          <p:stCondLst>
                                            <p:cond delay="1642"/>
                                          </p:stCondLst>
                                        </p:cTn>
                                        <p:tgtEl>
                                          <p:spTgt spid="22"/>
                                        </p:tgtEl>
                                      </p:cBhvr>
                                      <p:to x="100000" y="90000"/>
                                    </p:animScale>
                                    <p:animScale>
                                      <p:cBhvr>
                                        <p:cTn id="26" dur="166" decel="50000">
                                          <p:stCondLst>
                                            <p:cond delay="1668"/>
                                          </p:stCondLst>
                                        </p:cTn>
                                        <p:tgtEl>
                                          <p:spTgt spid="22"/>
                                        </p:tgtEl>
                                      </p:cBhvr>
                                      <p:to x="100000" y="100000"/>
                                    </p:animScale>
                                    <p:animScale>
                                      <p:cBhvr>
                                        <p:cTn id="27" dur="26">
                                          <p:stCondLst>
                                            <p:cond delay="1808"/>
                                          </p:stCondLst>
                                        </p:cTn>
                                        <p:tgtEl>
                                          <p:spTgt spid="22"/>
                                        </p:tgtEl>
                                      </p:cBhvr>
                                      <p:to x="100000" y="95000"/>
                                    </p:animScale>
                                    <p:animScale>
                                      <p:cBhvr>
                                        <p:cTn id="28" dur="166" decel="50000">
                                          <p:stCondLst>
                                            <p:cond delay="1834"/>
                                          </p:stCondLst>
                                        </p:cTn>
                                        <p:tgtEl>
                                          <p:spTgt spid="22"/>
                                        </p:tgtEl>
                                      </p:cBhvr>
                                      <p:to x="100000" y="100000"/>
                                    </p:animScale>
                                    <p:set>
                                      <p:cBhvr>
                                        <p:cTn id="29" dur="1" fill="hold">
                                          <p:stCondLst>
                                            <p:cond delay="1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0" restart="whenNotActive" fill="hold" evtFilter="cancelBubble" nodeType="interactiveSeq">
                <p:stCondLst>
                  <p:cond evt="onClick" delay="0">
                    <p:tgtEl>
                      <p:spTgt spid="65549"/>
                    </p:tgtEl>
                  </p:cond>
                </p:stCondLst>
                <p:endSync evt="end" delay="0">
                  <p:rtn val="all"/>
                </p:endSync>
                <p:childTnLst>
                  <p:par>
                    <p:cTn id="31" fill="hold">
                      <p:stCondLst>
                        <p:cond delay="0"/>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27"/>
                                        </p:tgtEl>
                                      </p:cBhvr>
                                    </p:animEffect>
                                    <p:set>
                                      <p:cBhvr>
                                        <p:cTn id="4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65549"/>
                  </p:tgtEl>
                </p:cond>
              </p:nextCondLst>
            </p:seq>
            <p:seq concurrent="1" nextAc="seek">
              <p:cTn id="43" restart="whenNotActive" fill="hold" evtFilter="cancelBubble" nodeType="interactiveSeq">
                <p:stCondLst>
                  <p:cond evt="onClick" delay="0">
                    <p:tgtEl>
                      <p:spTgt spid="65553"/>
                    </p:tgtEl>
                  </p:cond>
                </p:stCondLst>
                <p:endSync evt="end" delay="0">
                  <p:rtn val="all"/>
                </p:endSync>
                <p:childTnLst>
                  <p:par>
                    <p:cTn id="44" fill="hold">
                      <p:stCondLst>
                        <p:cond delay="0"/>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xit" presetSubtype="4" fill="hold" grpId="1" nodeType="clickEffect">
                                  <p:stCondLst>
                                    <p:cond delay="0"/>
                                  </p:stCondLst>
                                  <p:childTnLst>
                                    <p:animEffect transition="out" filter="wipe(down)">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65553"/>
                  </p:tgtEl>
                </p:cond>
              </p:nextCondLst>
            </p:seq>
          </p:childTnLst>
        </p:cTn>
      </p:par>
    </p:tnLst>
    <p:bldLst>
      <p:bldP spid="22" grpId="0" animBg="1"/>
      <p:bldP spid="22" grpId="1" animBg="1"/>
      <p:bldP spid="27" grpId="0" animBg="1"/>
      <p:bldP spid="27" grpId="1" animBg="1"/>
      <p:bldP spid="28" grpId="0" animBg="1"/>
      <p:bldP spid="28"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矩形 6"/>
          <p:cNvSpPr/>
          <p:nvPr/>
        </p:nvSpPr>
        <p:spPr>
          <a:xfrm>
            <a:off x="3768725" y="690563"/>
            <a:ext cx="7483475" cy="523875"/>
          </a:xfrm>
          <a:prstGeom prst="rect">
            <a:avLst/>
          </a:prstGeom>
          <a:noFill/>
          <a:ln w="9525">
            <a:noFill/>
          </a:ln>
        </p:spPr>
        <p:txBody>
          <a:bodyPr wrap="none">
            <a:spAutoFit/>
          </a:bodyPr>
          <a:lstStyle/>
          <a:p>
            <a:pPr eaLnBrk="1" hangingPunct="1"/>
            <a:r>
              <a:rPr lang="en-US" altLang="zh-CN" sz="2800" b="1" dirty="0">
                <a:solidFill>
                  <a:srgbClr val="F8AD41"/>
                </a:solidFill>
                <a:latin typeface="Comic Sans MS" panose="030F0702030302020204" pitchFamily="66" charset="0"/>
              </a:rPr>
              <a:t>Let’s Stop Pretending1 Instagram Is Real</a:t>
            </a:r>
            <a:endParaRPr lang="zh-CN" altLang="en-US" sz="2800" b="1" dirty="0">
              <a:solidFill>
                <a:srgbClr val="F8AD41"/>
              </a:solidFill>
              <a:latin typeface="Comic Sans MS" panose="030F0702030302020204" pitchFamily="66" charset="0"/>
            </a:endParaRPr>
          </a:p>
        </p:txBody>
      </p:sp>
      <p:sp>
        <p:nvSpPr>
          <p:cNvPr id="66563" name="MH_Other_3"/>
          <p:cNvSpPr/>
          <p:nvPr>
            <p:custDataLst>
              <p:tags r:id="rId1"/>
            </p:custDataLst>
          </p:nvPr>
        </p:nvSpPr>
        <p:spPr>
          <a:xfrm>
            <a:off x="796925" y="1816100"/>
            <a:ext cx="2536825" cy="655638"/>
          </a:xfrm>
          <a:prstGeom prst="ellipse">
            <a:avLst/>
          </a:prstGeom>
          <a:solidFill>
            <a:srgbClr val="FFAD41"/>
          </a:solidFill>
          <a:ln w="9525">
            <a:noFill/>
          </a:ln>
        </p:spPr>
        <p:txBody>
          <a:bodyPr lIns="0" tIns="0" rIns="0" bIns="0" anchor="ctr" anchorCtr="0"/>
          <a:lstStyle/>
          <a:p>
            <a:pPr algn="ctr" eaLnBrk="1" hangingPunct="1"/>
            <a:r>
              <a:rPr lang="en-US" altLang="zh-CN" sz="2800" b="1" dirty="0">
                <a:solidFill>
                  <a:srgbClr val="FFFFFF"/>
                </a:solidFill>
                <a:latin typeface="Calibri" panose="020F0502020204030204" pitchFamily="34" charset="0"/>
                <a:ea typeface="微软雅黑" panose="020B0503020204020204" pitchFamily="34" charset="-122"/>
              </a:rPr>
              <a:t>New Words</a:t>
            </a:r>
            <a:endParaRPr lang="zh-CN" altLang="en-US" sz="2800" b="1" dirty="0">
              <a:solidFill>
                <a:srgbClr val="FFFFFF"/>
              </a:solidFill>
              <a:latin typeface="Calibri" panose="020F0502020204030204" pitchFamily="34" charset="0"/>
              <a:ea typeface="微软雅黑" panose="020B0503020204020204" pitchFamily="34" charset="-122"/>
            </a:endParaRPr>
          </a:p>
        </p:txBody>
      </p:sp>
      <p:pic>
        <p:nvPicPr>
          <p:cNvPr id="5" name="AudioPlayer" descr="C:\Users\xiaanwen\Desktop\播放.png"/>
          <p:cNvPicPr>
            <a:picLocks noChangeAspect="1"/>
          </p:cNvPicPr>
          <p:nvPr/>
        </p:nvPicPr>
        <p:blipFill>
          <a:blip r:embed="rId4" cstate="print"/>
          <a:srcRect t="8850" b="8286"/>
          <a:stretch>
            <a:fillRect/>
          </a:stretch>
        </p:blipFill>
        <p:spPr>
          <a:xfrm>
            <a:off x="317500" y="5249863"/>
            <a:ext cx="1071563" cy="712787"/>
          </a:xfrm>
          <a:prstGeom prst="rect">
            <a:avLst/>
          </a:prstGeom>
          <a:noFill/>
          <a:ln w="9525">
            <a:noFill/>
          </a:ln>
        </p:spPr>
      </p:pic>
      <p:sp>
        <p:nvSpPr>
          <p:cNvPr id="66565" name="矩形 8"/>
          <p:cNvSpPr/>
          <p:nvPr/>
        </p:nvSpPr>
        <p:spPr>
          <a:xfrm>
            <a:off x="3570288" y="1500188"/>
            <a:ext cx="7880350" cy="4894262"/>
          </a:xfrm>
          <a:prstGeom prst="rect">
            <a:avLst/>
          </a:prstGeom>
          <a:noFill/>
          <a:ln w="9525">
            <a:noFill/>
          </a:ln>
        </p:spPr>
        <p:txBody>
          <a:bodyPr>
            <a:spAutoFit/>
          </a:bodyPr>
          <a:lstStyle/>
          <a:p>
            <a:pPr eaLnBrk="1" hangingPunct="1">
              <a:lnSpc>
                <a:spcPct val="130000"/>
              </a:lnSpc>
            </a:pPr>
            <a:r>
              <a:rPr lang="en-US" altLang="zh-CN" sz="2000" b="1" dirty="0">
                <a:latin typeface="Calibri" panose="020F0502020204030204" pitchFamily="34" charset="0"/>
              </a:rPr>
              <a:t>1 </a:t>
            </a:r>
            <a:r>
              <a:rPr lang="en-US" altLang="zh-CN" sz="2000" b="1" dirty="0">
                <a:solidFill>
                  <a:schemeClr val="accent1"/>
                </a:solidFill>
                <a:latin typeface="Calibri" panose="020F0502020204030204" pitchFamily="34" charset="0"/>
              </a:rPr>
              <a:t>pretend</a:t>
            </a:r>
            <a:r>
              <a:rPr lang="en-US" altLang="zh-CN" sz="2000" b="1" dirty="0">
                <a:latin typeface="Calibri" panose="020F0502020204030204" pitchFamily="34" charset="0"/>
              </a:rPr>
              <a:t> /prɪ'tend/ 	vt.  </a:t>
            </a:r>
            <a:r>
              <a:rPr lang="zh-CN" altLang="en-US" sz="2000" b="1" i="1" dirty="0">
                <a:latin typeface="Calibri" panose="020F0502020204030204" pitchFamily="34" charset="0"/>
              </a:rPr>
              <a:t>假装，伪装；假称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 </a:t>
            </a:r>
            <a:r>
              <a:rPr lang="en-US" altLang="zh-CN" sz="2000" b="1" dirty="0">
                <a:solidFill>
                  <a:schemeClr val="accent1"/>
                </a:solidFill>
                <a:latin typeface="Calibri" panose="020F0502020204030204" pitchFamily="34" charset="0"/>
              </a:rPr>
              <a:t>former</a:t>
            </a:r>
            <a:r>
              <a:rPr lang="en-US" altLang="zh-CN" sz="2000" b="1" dirty="0">
                <a:latin typeface="Calibri" panose="020F0502020204030204" pitchFamily="34" charset="0"/>
              </a:rPr>
              <a:t> /'fɔːmə(r)/ 	adj.  </a:t>
            </a:r>
            <a:r>
              <a:rPr lang="zh-CN" altLang="en-US" sz="2000" b="1" i="1" dirty="0">
                <a:latin typeface="Calibri" panose="020F0502020204030204" pitchFamily="34" charset="0"/>
              </a:rPr>
              <a:t>以前的，从前的；前任的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3 </a:t>
            </a:r>
            <a:r>
              <a:rPr lang="en-US" altLang="zh-CN" sz="2000" b="1" dirty="0">
                <a:solidFill>
                  <a:schemeClr val="accent1"/>
                </a:solidFill>
                <a:latin typeface="Calibri" panose="020F0502020204030204" pitchFamily="34" charset="0"/>
              </a:rPr>
              <a:t>headline</a:t>
            </a:r>
            <a:r>
              <a:rPr lang="en-US" altLang="zh-CN" sz="2000" b="1" dirty="0">
                <a:latin typeface="Calibri" panose="020F0502020204030204" pitchFamily="34" charset="0"/>
              </a:rPr>
              <a:t> /'hedlaɪn/	 n.  </a:t>
            </a:r>
            <a:r>
              <a:rPr lang="zh-CN" altLang="en-US" sz="2000" b="1" i="1" dirty="0">
                <a:latin typeface="Calibri" panose="020F0502020204030204" pitchFamily="34" charset="0"/>
              </a:rPr>
              <a:t>大字标题；新闻提要；头   条新闻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4 </a:t>
            </a:r>
            <a:r>
              <a:rPr lang="en-US" altLang="zh-CN" sz="2000" b="1" dirty="0">
                <a:solidFill>
                  <a:schemeClr val="accent1"/>
                </a:solidFill>
                <a:latin typeface="Calibri" panose="020F0502020204030204" pitchFamily="34" charset="0"/>
              </a:rPr>
              <a:t>reveal</a:t>
            </a:r>
            <a:r>
              <a:rPr lang="en-US" altLang="zh-CN" sz="2000" b="1" dirty="0">
                <a:latin typeface="Calibri" panose="020F0502020204030204" pitchFamily="34" charset="0"/>
              </a:rPr>
              <a:t> /rɪ'viːl/	 	vt.  </a:t>
            </a:r>
            <a:r>
              <a:rPr lang="zh-CN" altLang="en-US" sz="2000" b="1" i="1" dirty="0">
                <a:latin typeface="Calibri" panose="020F0502020204030204" pitchFamily="34" charset="0"/>
              </a:rPr>
              <a:t>显露；揭露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5 </a:t>
            </a:r>
            <a:r>
              <a:rPr lang="en-US" altLang="zh-CN" sz="2000" b="1" dirty="0">
                <a:solidFill>
                  <a:schemeClr val="accent1"/>
                </a:solidFill>
                <a:latin typeface="Calibri" panose="020F0502020204030204" pitchFamily="34" charset="0"/>
              </a:rPr>
              <a:t>tan</a:t>
            </a:r>
            <a:r>
              <a:rPr lang="en-US" altLang="zh-CN" sz="2000" b="1" dirty="0">
                <a:latin typeface="Calibri" panose="020F0502020204030204" pitchFamily="34" charset="0"/>
              </a:rPr>
              <a:t> /tæn/ 		adj.  </a:t>
            </a:r>
            <a:r>
              <a:rPr lang="zh-CN" altLang="en-US" sz="2000" b="1" i="1" dirty="0">
                <a:latin typeface="Calibri" panose="020F0502020204030204" pitchFamily="34" charset="0"/>
              </a:rPr>
              <a:t>黄褐色的，棕黄色的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6 </a:t>
            </a:r>
            <a:r>
              <a:rPr lang="en-US" altLang="zh-CN" sz="2000" b="1" dirty="0">
                <a:solidFill>
                  <a:schemeClr val="accent1"/>
                </a:solidFill>
                <a:latin typeface="Calibri" panose="020F0502020204030204" pitchFamily="34" charset="0"/>
              </a:rPr>
              <a:t>toned</a:t>
            </a:r>
            <a:r>
              <a:rPr lang="en-US" altLang="zh-CN" sz="2000" b="1" dirty="0">
                <a:latin typeface="Calibri" panose="020F0502020204030204" pitchFamily="34" charset="0"/>
              </a:rPr>
              <a:t> /təʊnd/ 		adj.  </a:t>
            </a:r>
            <a:r>
              <a:rPr lang="zh-CN" altLang="en-US" sz="2000" b="1" i="1" dirty="0">
                <a:latin typeface="Calibri" panose="020F0502020204030204" pitchFamily="34" charset="0"/>
              </a:rPr>
              <a:t>（身体）结实的，健美的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7 </a:t>
            </a:r>
            <a:r>
              <a:rPr lang="en-US" altLang="zh-CN" sz="2000" b="1" dirty="0">
                <a:solidFill>
                  <a:schemeClr val="accent1"/>
                </a:solidFill>
                <a:latin typeface="Calibri" panose="020F0502020204030204" pitchFamily="34" charset="0"/>
              </a:rPr>
              <a:t>starve</a:t>
            </a:r>
            <a:r>
              <a:rPr lang="en-US" altLang="zh-CN" sz="2000" b="1" dirty="0">
                <a:latin typeface="Calibri" panose="020F0502020204030204" pitchFamily="34" charset="0"/>
              </a:rPr>
              <a:t> /stɑːv/ 		vt.  </a:t>
            </a:r>
            <a:r>
              <a:rPr lang="zh-CN" altLang="en-US" sz="2000" b="1" i="1" dirty="0">
                <a:latin typeface="Calibri" panose="020F0502020204030204" pitchFamily="34" charset="0"/>
              </a:rPr>
              <a:t>使挨饿；饿死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8 </a:t>
            </a:r>
            <a:r>
              <a:rPr lang="en-US" altLang="zh-CN" sz="2000" b="1" dirty="0">
                <a:solidFill>
                  <a:schemeClr val="accent1"/>
                </a:solidFill>
                <a:latin typeface="Calibri" panose="020F0502020204030204" pitchFamily="34" charset="0"/>
              </a:rPr>
              <a:t>excessively</a:t>
            </a:r>
            <a:r>
              <a:rPr lang="en-US" altLang="zh-CN" sz="2000" b="1" dirty="0">
                <a:latin typeface="Calibri" panose="020F0502020204030204" pitchFamily="34" charset="0"/>
              </a:rPr>
              <a:t> /ɪk'sesɪvli/ 	adv.  </a:t>
            </a:r>
            <a:r>
              <a:rPr lang="zh-CN" altLang="en-US" sz="2000" b="1" i="1" dirty="0">
                <a:latin typeface="Calibri" panose="020F0502020204030204" pitchFamily="34" charset="0"/>
              </a:rPr>
              <a:t>过度地；过分地；极度地</a:t>
            </a:r>
            <a:r>
              <a:rPr lang="zh-CN" altLang="en-US" sz="2000" b="1" dirty="0">
                <a:latin typeface="Calibri" panose="020F0502020204030204" pitchFamily="34" charset="0"/>
              </a:rPr>
              <a:t> </a:t>
            </a:r>
            <a:endParaRPr lang="en-US" altLang="zh-CN" sz="2000" b="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9 </a:t>
            </a:r>
            <a:r>
              <a:rPr lang="en-US" altLang="zh-CN" sz="2000" b="1" dirty="0">
                <a:solidFill>
                  <a:schemeClr val="accent1"/>
                </a:solidFill>
                <a:latin typeface="Calibri" panose="020F0502020204030204" pitchFamily="34" charset="0"/>
              </a:rPr>
              <a:t>admire</a:t>
            </a:r>
            <a:r>
              <a:rPr lang="en-US" altLang="zh-CN" sz="2000" b="1" dirty="0">
                <a:latin typeface="Calibri" panose="020F0502020204030204" pitchFamily="34" charset="0"/>
              </a:rPr>
              <a:t> /əd'maɪə(r)/ 	v.  </a:t>
            </a:r>
            <a:r>
              <a:rPr lang="zh-CN" altLang="en-US" sz="2000" b="1" i="1" dirty="0">
                <a:latin typeface="Calibri" panose="020F0502020204030204" pitchFamily="34" charset="0"/>
              </a:rPr>
              <a:t>赞赏；称赞；欣赏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10 </a:t>
            </a:r>
            <a:r>
              <a:rPr lang="en-US" altLang="zh-CN" sz="2000" b="1" dirty="0">
                <a:solidFill>
                  <a:schemeClr val="accent1"/>
                </a:solidFill>
                <a:latin typeface="Calibri" panose="020F0502020204030204" pitchFamily="34" charset="0"/>
              </a:rPr>
              <a:t>accumulate</a:t>
            </a:r>
            <a:r>
              <a:rPr lang="en-US" altLang="zh-CN" sz="2000" b="1" dirty="0">
                <a:latin typeface="Calibri" panose="020F0502020204030204" pitchFamily="34" charset="0"/>
              </a:rPr>
              <a:t> /ə'kjuːmjəleɪt/ 	v.  </a:t>
            </a:r>
            <a:r>
              <a:rPr lang="zh-CN" altLang="en-US" sz="2000" b="1" i="1" dirty="0">
                <a:latin typeface="Calibri" panose="020F0502020204030204" pitchFamily="34" charset="0"/>
              </a:rPr>
              <a:t>堆积，积累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11 </a:t>
            </a:r>
            <a:r>
              <a:rPr lang="en-US" altLang="zh-CN" sz="2000" b="1" dirty="0">
                <a:solidFill>
                  <a:schemeClr val="accent1"/>
                </a:solidFill>
                <a:latin typeface="Calibri" panose="020F0502020204030204" pitchFamily="34" charset="0"/>
              </a:rPr>
              <a:t>mass</a:t>
            </a:r>
            <a:r>
              <a:rPr lang="en-US" altLang="zh-CN" sz="2000" b="1" dirty="0">
                <a:latin typeface="Calibri" panose="020F0502020204030204" pitchFamily="34" charset="0"/>
              </a:rPr>
              <a:t> /mæs/ 			adj.  </a:t>
            </a:r>
            <a:r>
              <a:rPr lang="zh-CN" altLang="en-US" sz="2000" b="1" i="1" dirty="0">
                <a:latin typeface="Calibri" panose="020F0502020204030204" pitchFamily="34" charset="0"/>
              </a:rPr>
              <a:t>大量的，大规模的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12 </a:t>
            </a:r>
            <a:r>
              <a:rPr lang="en-US" altLang="zh-CN" sz="2000" b="1" dirty="0">
                <a:solidFill>
                  <a:schemeClr val="accent1"/>
                </a:solidFill>
                <a:latin typeface="Calibri" panose="020F0502020204030204" pitchFamily="34" charset="0"/>
              </a:rPr>
              <a:t>delete</a:t>
            </a:r>
            <a:r>
              <a:rPr lang="en-US" altLang="zh-CN" sz="2000" b="1" dirty="0">
                <a:latin typeface="Calibri" panose="020F0502020204030204" pitchFamily="34" charset="0"/>
              </a:rPr>
              <a:t> /dɪ'liːt/ 		v.  </a:t>
            </a:r>
            <a:r>
              <a:rPr lang="zh-CN" altLang="en-US" sz="2000" b="1" i="1" dirty="0">
                <a:latin typeface="Calibri" panose="020F0502020204030204" pitchFamily="34" charset="0"/>
              </a:rPr>
              <a:t>删除 </a:t>
            </a:r>
            <a:endParaRPr lang="en-US" altLang="zh-CN" sz="2000" b="1" i="1" dirty="0">
              <a:latin typeface="Calibri" panose="020F0502020204030204" pitchFamily="34" charset="0"/>
            </a:endParaRPr>
          </a:p>
        </p:txBody>
      </p:sp>
      <p:pic>
        <p:nvPicPr>
          <p:cNvPr id="2" name="word_B_1.mp3">
            <a:hlinkClick r:id="" action="ppaction://media"/>
          </p:cNvPr>
          <p:cNvPicPr>
            <a:picLocks noRot="1" noChangeAspect="1"/>
          </p:cNvPicPr>
          <p:nvPr>
            <a:audioFile r:link="rId2"/>
            <p:extLst>
              <p:ext uri="{DAA4B4D4-6D71-4841-9C94-3DE7FCFB9230}">
                <p14:media xmlns="" xmlns:p14="http://schemas.microsoft.com/office/powerpoint/2010/main" r:link="rId5"/>
              </p:ext>
            </p:extLst>
          </p:nvPr>
        </p:nvPicPr>
        <p:blipFill>
          <a:blip r:embed="rId6" cstate="print"/>
          <a:stretch>
            <a:fillRect/>
          </a:stretch>
        </p:blipFill>
        <p:spPr>
          <a:xfrm>
            <a:off x="12615863" y="1076325"/>
            <a:ext cx="487362" cy="487363"/>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2"/>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MH_SubTitle_1"/>
          <p:cNvSpPr/>
          <p:nvPr>
            <p:custDataLst>
              <p:tags r:id="rId1"/>
            </p:custDataLst>
          </p:nvPr>
        </p:nvSpPr>
        <p:spPr>
          <a:xfrm>
            <a:off x="844550" y="808038"/>
            <a:ext cx="10853738" cy="677862"/>
          </a:xfrm>
          <a:prstGeom prst="parallelogram">
            <a:avLst>
              <a:gd name="adj" fmla="val 20382"/>
            </a:avLst>
          </a:prstGeom>
          <a:solidFill>
            <a:srgbClr val="E56858"/>
          </a:solidFill>
          <a:ln w="9525">
            <a:noFill/>
          </a:ln>
        </p:spPr>
        <p:txBody>
          <a:bodyPr lIns="0" tIns="0" rIns="0" bIns="0" anchor="ctr" anchorCtr="0"/>
          <a:lstStyle/>
          <a:p>
            <a:pPr algn="just" eaLnBrk="1" hangingPunct="1"/>
            <a:r>
              <a:rPr lang="en-US" altLang="zh-CN" b="1" dirty="0">
                <a:solidFill>
                  <a:srgbClr val="FFFFFF"/>
                </a:solidFill>
                <a:latin typeface="微软雅黑" panose="020B0503020204020204" pitchFamily="34" charset="-122"/>
                <a:ea typeface="微软雅黑" panose="020B0503020204020204" pitchFamily="34" charset="-122"/>
              </a:rPr>
              <a:t>Watch the video by scanning the QR code, and then fill in the blanks.</a:t>
            </a:r>
            <a:endParaRPr lang="da-DK" altLang="zh-CN" dirty="0">
              <a:solidFill>
                <a:srgbClr val="FFFFFF"/>
              </a:solidFill>
              <a:latin typeface="微软雅黑" panose="020B0503020204020204" pitchFamily="34" charset="-122"/>
              <a:ea typeface="微软雅黑" panose="020B0503020204020204" pitchFamily="34" charset="-122"/>
            </a:endParaRPr>
          </a:p>
        </p:txBody>
      </p:sp>
      <p:sp>
        <p:nvSpPr>
          <p:cNvPr id="14339" name="MH_Other_1"/>
          <p:cNvSpPr txBox="1"/>
          <p:nvPr>
            <p:custDataLst>
              <p:tags r:id="rId2"/>
            </p:custDataLst>
          </p:nvPr>
        </p:nvSpPr>
        <p:spPr>
          <a:xfrm>
            <a:off x="215900" y="257175"/>
            <a:ext cx="1219200" cy="1200150"/>
          </a:xfrm>
          <a:prstGeom prst="rect">
            <a:avLst/>
          </a:prstGeom>
          <a:noFill/>
          <a:ln w="9525">
            <a:noFill/>
          </a:ln>
        </p:spPr>
        <p:txBody>
          <a:bodyPr lIns="0" tIns="0" rIns="0" bIns="0" anchor="ctr" anchorCtr="0"/>
          <a:lstStyle/>
          <a:p>
            <a:pPr algn="ctr" eaLnBrk="1" hangingPunct="1"/>
            <a:r>
              <a:rPr lang="en-US" altLang="zh-CN" sz="8800" i="1" dirty="0">
                <a:solidFill>
                  <a:srgbClr val="E56858"/>
                </a:solidFill>
                <a:latin typeface="Elephant" pitchFamily="18" charset="0"/>
                <a:ea typeface="Aharoni"/>
              </a:rPr>
              <a:t>1</a:t>
            </a:r>
            <a:endParaRPr lang="zh-CN" altLang="en-US" sz="8800" i="1" dirty="0">
              <a:solidFill>
                <a:srgbClr val="E56858"/>
              </a:solidFill>
              <a:latin typeface="Elephant" pitchFamily="18" charset="0"/>
              <a:ea typeface="Aharoni"/>
            </a:endParaRPr>
          </a:p>
        </p:txBody>
      </p:sp>
      <p:pic>
        <p:nvPicPr>
          <p:cNvPr id="3" name="1. Lead-in.wmv">
            <a:hlinkClick r:id="" action="ppaction://media"/>
          </p:cNvPr>
          <p:cNvPicPr>
            <a:picLocks noRot="1" noChangeAspect="1"/>
          </p:cNvPicPr>
          <p:nvPr>
            <a:videoFile r:link="rId3"/>
            <p:extLst>
              <p:ext uri="{DAA4B4D4-6D71-4841-9C94-3DE7FCFB9230}">
                <p14:media xmlns="" xmlns:p14="http://schemas.microsoft.com/office/powerpoint/2010/main" r:link="rId5"/>
              </p:ext>
            </p:extLst>
          </p:nvPr>
        </p:nvPicPr>
        <p:blipFill>
          <a:blip r:embed="rId6" cstate="print"/>
          <a:stretch>
            <a:fillRect/>
          </a:stretch>
        </p:blipFill>
        <p:spPr>
          <a:xfrm>
            <a:off x="3314700" y="1665288"/>
            <a:ext cx="8261350" cy="4648200"/>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Player" descr="C:\Users\xiaanwen\Desktop\播放.png"/>
          <p:cNvPicPr>
            <a:picLocks noChangeAspect="1"/>
          </p:cNvPicPr>
          <p:nvPr/>
        </p:nvPicPr>
        <p:blipFill>
          <a:blip r:embed="rId3" cstate="print"/>
          <a:srcRect t="8850" b="8286"/>
          <a:stretch>
            <a:fillRect/>
          </a:stretch>
        </p:blipFill>
        <p:spPr>
          <a:xfrm>
            <a:off x="317500" y="5249863"/>
            <a:ext cx="1071563" cy="712787"/>
          </a:xfrm>
          <a:prstGeom prst="rect">
            <a:avLst/>
          </a:prstGeom>
          <a:noFill/>
          <a:ln w="9525">
            <a:noFill/>
          </a:ln>
        </p:spPr>
      </p:pic>
      <p:sp>
        <p:nvSpPr>
          <p:cNvPr id="67587" name="矩形 8"/>
          <p:cNvSpPr/>
          <p:nvPr/>
        </p:nvSpPr>
        <p:spPr>
          <a:xfrm>
            <a:off x="2005013" y="595313"/>
            <a:ext cx="8493125" cy="5292725"/>
          </a:xfrm>
          <a:prstGeom prst="rect">
            <a:avLst/>
          </a:prstGeom>
          <a:noFill/>
          <a:ln w="9525">
            <a:noFill/>
          </a:ln>
        </p:spPr>
        <p:txBody>
          <a:bodyPr>
            <a:spAutoFit/>
          </a:bodyPr>
          <a:lstStyle/>
          <a:p>
            <a:pPr eaLnBrk="1" hangingPunct="1">
              <a:lnSpc>
                <a:spcPct val="130000"/>
              </a:lnSpc>
            </a:pPr>
            <a:r>
              <a:rPr lang="en-US" altLang="zh-CN" sz="2000" b="1" dirty="0">
                <a:latin typeface="Calibri" panose="020F0502020204030204" pitchFamily="34" charset="0"/>
              </a:rPr>
              <a:t>14 </a:t>
            </a:r>
            <a:r>
              <a:rPr lang="en-US" altLang="zh-CN" sz="2000" b="1" dirty="0">
                <a:solidFill>
                  <a:schemeClr val="accent1"/>
                </a:solidFill>
                <a:latin typeface="Calibri" panose="020F0502020204030204" pitchFamily="34" charset="0"/>
              </a:rPr>
              <a:t>edit</a:t>
            </a:r>
            <a:r>
              <a:rPr lang="en-US" altLang="zh-CN" sz="2000" b="1" dirty="0">
                <a:latin typeface="Calibri" panose="020F0502020204030204" pitchFamily="34" charset="0"/>
              </a:rPr>
              <a:t> /'edɪt/ 		v.  </a:t>
            </a:r>
            <a:r>
              <a:rPr lang="zh-CN" altLang="en-US" sz="2000" b="1" i="1" dirty="0">
                <a:latin typeface="Calibri" panose="020F0502020204030204" pitchFamily="34" charset="0"/>
              </a:rPr>
              <a:t>剪辑（影片，录音）；编辑；校订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15 </a:t>
            </a:r>
            <a:r>
              <a:rPr lang="en-US" altLang="zh-CN" sz="2000" b="1" dirty="0">
                <a:solidFill>
                  <a:schemeClr val="accent1"/>
                </a:solidFill>
                <a:latin typeface="Calibri" panose="020F0502020204030204" pitchFamily="34" charset="0"/>
              </a:rPr>
              <a:t>caption</a:t>
            </a:r>
            <a:r>
              <a:rPr lang="en-US" altLang="zh-CN" sz="2000" b="1" dirty="0">
                <a:latin typeface="Calibri" panose="020F0502020204030204" pitchFamily="34" charset="0"/>
              </a:rPr>
              <a:t> /'kæpʃn/ 	n.  </a:t>
            </a:r>
            <a:r>
              <a:rPr lang="zh-CN" altLang="en-US" sz="2000" b="1" i="1" dirty="0">
                <a:latin typeface="Calibri" panose="020F0502020204030204" pitchFamily="34" charset="0"/>
              </a:rPr>
              <a:t>标题，说明文字，字幕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16 </a:t>
            </a:r>
            <a:r>
              <a:rPr lang="en-US" altLang="zh-CN" sz="2000" b="1" dirty="0">
                <a:solidFill>
                  <a:schemeClr val="accent1"/>
                </a:solidFill>
                <a:latin typeface="Calibri" panose="020F0502020204030204" pitchFamily="34" charset="0"/>
              </a:rPr>
              <a:t>effortlessly</a:t>
            </a:r>
            <a:r>
              <a:rPr lang="en-US" altLang="zh-CN" sz="2000" b="1" dirty="0">
                <a:latin typeface="Calibri" panose="020F0502020204030204" pitchFamily="34" charset="0"/>
              </a:rPr>
              <a:t> /'efətləsli/ adv.  </a:t>
            </a:r>
            <a:r>
              <a:rPr lang="zh-CN" altLang="en-US" sz="2000" b="1" i="1" dirty="0">
                <a:latin typeface="Calibri" panose="020F0502020204030204" pitchFamily="34" charset="0"/>
              </a:rPr>
              <a:t>不作努力地，不费力地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17 </a:t>
            </a:r>
            <a:r>
              <a:rPr lang="en-US" altLang="zh-CN" sz="2000" b="1" dirty="0">
                <a:solidFill>
                  <a:schemeClr val="accent1"/>
                </a:solidFill>
                <a:latin typeface="Calibri" panose="020F0502020204030204" pitchFamily="34" charset="0"/>
              </a:rPr>
              <a:t>bikini</a:t>
            </a:r>
            <a:r>
              <a:rPr lang="en-US" altLang="zh-CN" sz="2000" b="1" dirty="0">
                <a:latin typeface="Calibri" panose="020F0502020204030204" pitchFamily="34" charset="0"/>
              </a:rPr>
              <a:t> /bɪ'kiːni/ 	n.  </a:t>
            </a:r>
            <a:r>
              <a:rPr lang="zh-CN" altLang="en-US" sz="2000" b="1" i="1" dirty="0">
                <a:latin typeface="Calibri" panose="020F0502020204030204" pitchFamily="34" charset="0"/>
              </a:rPr>
              <a:t>比基尼式泳衣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18 </a:t>
            </a:r>
            <a:r>
              <a:rPr lang="en-US" altLang="zh-CN" sz="2000" b="1" dirty="0">
                <a:solidFill>
                  <a:schemeClr val="accent1"/>
                </a:solidFill>
                <a:latin typeface="Calibri" panose="020F0502020204030204" pitchFamily="34" charset="0"/>
              </a:rPr>
              <a:t>flip</a:t>
            </a:r>
            <a:r>
              <a:rPr lang="en-US" altLang="zh-CN" sz="2000" b="1" dirty="0">
                <a:latin typeface="Calibri" panose="020F0502020204030204" pitchFamily="34" charset="0"/>
              </a:rPr>
              <a:t> /flɪp/ 		v.  </a:t>
            </a:r>
            <a:r>
              <a:rPr lang="zh-CN" altLang="en-US" sz="2000" b="1" i="1" dirty="0">
                <a:latin typeface="Calibri" panose="020F0502020204030204" pitchFamily="34" charset="0"/>
              </a:rPr>
              <a:t>轻弹，按，急挥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19 </a:t>
            </a:r>
            <a:r>
              <a:rPr lang="en-US" altLang="zh-CN" sz="2000" b="1" dirty="0">
                <a:solidFill>
                  <a:schemeClr val="accent1"/>
                </a:solidFill>
                <a:latin typeface="Calibri" panose="020F0502020204030204" pitchFamily="34" charset="0"/>
              </a:rPr>
              <a:t>similar</a:t>
            </a:r>
            <a:r>
              <a:rPr lang="en-US" altLang="zh-CN" sz="2000" b="1" dirty="0">
                <a:latin typeface="Calibri" panose="020F0502020204030204" pitchFamily="34" charset="0"/>
              </a:rPr>
              <a:t> /'sɪmələ(r)/	adj.  </a:t>
            </a:r>
            <a:r>
              <a:rPr lang="zh-CN" altLang="en-US" sz="2000" b="1" i="1" dirty="0">
                <a:latin typeface="Calibri" panose="020F0502020204030204" pitchFamily="34" charset="0"/>
              </a:rPr>
              <a:t>类似的；同类的；相似的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20 </a:t>
            </a:r>
            <a:r>
              <a:rPr lang="en-US" altLang="zh-CN" sz="2000" b="1" dirty="0">
                <a:solidFill>
                  <a:schemeClr val="accent1"/>
                </a:solidFill>
                <a:latin typeface="Calibri" panose="020F0502020204030204" pitchFamily="34" charset="0"/>
              </a:rPr>
              <a:t>stomach</a:t>
            </a:r>
            <a:r>
              <a:rPr lang="en-US" altLang="zh-CN" sz="2000" b="1" dirty="0">
                <a:latin typeface="Calibri" panose="020F0502020204030204" pitchFamily="34" charset="0"/>
              </a:rPr>
              <a:t> /'stʌmək/ 	n.  </a:t>
            </a:r>
            <a:r>
              <a:rPr lang="zh-CN" altLang="en-US" sz="2000" b="1" i="1" dirty="0">
                <a:latin typeface="Calibri" panose="020F0502020204030204" pitchFamily="34" charset="0"/>
              </a:rPr>
              <a:t>胃；腹部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21 </a:t>
            </a:r>
            <a:r>
              <a:rPr lang="en-US" altLang="zh-CN" sz="2000" b="1" dirty="0">
                <a:solidFill>
                  <a:schemeClr val="accent1"/>
                </a:solidFill>
                <a:latin typeface="Calibri" panose="020F0502020204030204" pitchFamily="34" charset="0"/>
              </a:rPr>
              <a:t>yell</a:t>
            </a:r>
            <a:r>
              <a:rPr lang="en-US" altLang="zh-CN" sz="2000" b="1" dirty="0">
                <a:latin typeface="Calibri" panose="020F0502020204030204" pitchFamily="34" charset="0"/>
              </a:rPr>
              <a:t> /jel/ 		v.  </a:t>
            </a:r>
            <a:r>
              <a:rPr lang="zh-CN" altLang="en-US" sz="2000" b="1" i="1" dirty="0">
                <a:latin typeface="Calibri" panose="020F0502020204030204" pitchFamily="34" charset="0"/>
              </a:rPr>
              <a:t>叫喊，大声叫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22 </a:t>
            </a:r>
            <a:r>
              <a:rPr lang="en-US" altLang="zh-CN" sz="2000" b="1" dirty="0">
                <a:solidFill>
                  <a:schemeClr val="accent1"/>
                </a:solidFill>
                <a:latin typeface="Calibri" panose="020F0502020204030204" pitchFamily="34" charset="0"/>
              </a:rPr>
              <a:t>frank</a:t>
            </a:r>
            <a:r>
              <a:rPr lang="en-US" altLang="zh-CN" sz="2000" b="1" dirty="0">
                <a:latin typeface="Calibri" panose="020F0502020204030204" pitchFamily="34" charset="0"/>
              </a:rPr>
              <a:t> /fræŋk/ 		adj.  </a:t>
            </a:r>
            <a:r>
              <a:rPr lang="zh-CN" altLang="en-US" sz="2000" b="1" i="1" dirty="0">
                <a:latin typeface="Calibri" panose="020F0502020204030204" pitchFamily="34" charset="0"/>
              </a:rPr>
              <a:t>坦白的，直率的；清楚表明的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23 </a:t>
            </a:r>
            <a:r>
              <a:rPr lang="en-US" altLang="zh-CN" sz="2000" b="1" dirty="0">
                <a:solidFill>
                  <a:schemeClr val="accent1"/>
                </a:solidFill>
                <a:latin typeface="Calibri" panose="020F0502020204030204" pitchFamily="34" charset="0"/>
              </a:rPr>
              <a:t>bravely</a:t>
            </a:r>
            <a:r>
              <a:rPr lang="en-US" altLang="zh-CN" sz="2000" b="1" dirty="0">
                <a:latin typeface="Calibri" panose="020F0502020204030204" pitchFamily="34" charset="0"/>
              </a:rPr>
              <a:t> /'breɪvli/ 	adv.  </a:t>
            </a:r>
            <a:r>
              <a:rPr lang="zh-CN" altLang="en-US" sz="2000" b="1" i="1" dirty="0">
                <a:latin typeface="Calibri" panose="020F0502020204030204" pitchFamily="34" charset="0"/>
              </a:rPr>
              <a:t>勇敢地；鲜艳地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24 </a:t>
            </a:r>
            <a:r>
              <a:rPr lang="en-US" altLang="zh-CN" sz="2000" b="1" dirty="0">
                <a:solidFill>
                  <a:schemeClr val="accent1"/>
                </a:solidFill>
                <a:latin typeface="Calibri" panose="020F0502020204030204" pitchFamily="34" charset="0"/>
              </a:rPr>
              <a:t>expose</a:t>
            </a:r>
            <a:r>
              <a:rPr lang="en-US" altLang="zh-CN" sz="2000" b="1" dirty="0">
                <a:latin typeface="Calibri" panose="020F0502020204030204" pitchFamily="34" charset="0"/>
              </a:rPr>
              <a:t> /ɪk'spəʊz/ 	v. </a:t>
            </a:r>
            <a:r>
              <a:rPr lang="zh-CN" altLang="en-US" sz="2000" b="1" i="1" dirty="0">
                <a:latin typeface="Calibri" panose="020F0502020204030204" pitchFamily="34" charset="0"/>
              </a:rPr>
              <a:t>使暴露；使遭受；使曝光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25 </a:t>
            </a:r>
            <a:r>
              <a:rPr lang="en-US" altLang="zh-CN" sz="2000" b="1" dirty="0">
                <a:solidFill>
                  <a:schemeClr val="accent1"/>
                </a:solidFill>
                <a:latin typeface="Calibri" panose="020F0502020204030204" pitchFamily="34" charset="0"/>
              </a:rPr>
              <a:t>underrated</a:t>
            </a:r>
            <a:r>
              <a:rPr lang="en-US" altLang="zh-CN" sz="2000" b="1" dirty="0">
                <a:latin typeface="Calibri" panose="020F0502020204030204" pitchFamily="34" charset="0"/>
              </a:rPr>
              <a:t> /ˌʌndə'reɪtɪd/ 	adj.  </a:t>
            </a:r>
            <a:r>
              <a:rPr lang="zh-CN" altLang="en-US" sz="2000" b="1" i="1" dirty="0">
                <a:latin typeface="Calibri" panose="020F0502020204030204" pitchFamily="34" charset="0"/>
              </a:rPr>
              <a:t>对（某人或某事物）评价过低的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26 </a:t>
            </a:r>
            <a:r>
              <a:rPr lang="en-US" altLang="zh-CN" sz="2000" b="1" dirty="0">
                <a:solidFill>
                  <a:schemeClr val="accent1"/>
                </a:solidFill>
                <a:latin typeface="Calibri" panose="020F0502020204030204" pitchFamily="34" charset="0"/>
              </a:rPr>
              <a:t>issue</a:t>
            </a:r>
            <a:r>
              <a:rPr lang="en-US" altLang="zh-CN" sz="2000" b="1" dirty="0">
                <a:latin typeface="Calibri" panose="020F0502020204030204" pitchFamily="34" charset="0"/>
              </a:rPr>
              <a:t> /'ɪʃuː/ 		n.  </a:t>
            </a:r>
            <a:r>
              <a:rPr lang="zh-CN" altLang="en-US" sz="2000" b="1" i="1" dirty="0">
                <a:latin typeface="Calibri" panose="020F0502020204030204" pitchFamily="34" charset="0"/>
              </a:rPr>
              <a:t>问题</a:t>
            </a:r>
            <a:r>
              <a:rPr lang="zh-CN" altLang="en-US" sz="2000" b="1" dirty="0">
                <a:latin typeface="Calibri" panose="020F0502020204030204" pitchFamily="34" charset="0"/>
              </a:rPr>
              <a:t> </a:t>
            </a:r>
            <a:endParaRPr lang="zh-CN" altLang="en-US" sz="2000" dirty="0">
              <a:latin typeface="Calibri" panose="020F0502020204030204" pitchFamily="34" charset="0"/>
            </a:endParaRPr>
          </a:p>
        </p:txBody>
      </p:sp>
      <p:pic>
        <p:nvPicPr>
          <p:cNvPr id="2" name="word_B_2.mp3">
            <a:hlinkClick r:id="" action="ppaction://media"/>
          </p:cNvPr>
          <p:cNvPicPr>
            <a:picLocks noRot="1" noChangeAspect="1"/>
          </p:cNvPicPr>
          <p:nvPr>
            <a:audioFile r:link="rId1"/>
            <p:extLst>
              <p:ext uri="{DAA4B4D4-6D71-4841-9C94-3DE7FCFB9230}">
                <p14:media xmlns="" xmlns:p14="http://schemas.microsoft.com/office/powerpoint/2010/main" r:link="rId4"/>
              </p:ext>
            </p:extLst>
          </p:nvPr>
        </p:nvPicPr>
        <p:blipFill>
          <a:blip r:embed="rId5" cstate="print"/>
          <a:stretch>
            <a:fillRect/>
          </a:stretch>
        </p:blipFill>
        <p:spPr>
          <a:xfrm>
            <a:off x="12671425" y="674688"/>
            <a:ext cx="487363" cy="487362"/>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2"/>
                                        </p:tgtEl>
                                      </p:cBhvr>
                                    </p:cmd>
                                  </p:childTnLst>
                                </p:cTn>
                              </p:par>
                            </p:childTnLst>
                          </p:cTn>
                        </p:par>
                      </p:childTnLst>
                    </p:cTn>
                  </p:par>
                </p:childTnLst>
              </p:cTn>
              <p:nextCondLst>
                <p:cond evt="onClick" delay="0">
                  <p:tgtEl>
                    <p:spTgt spid="4"/>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Player" descr="C:\Users\xiaanwen\Desktop\播放.png"/>
          <p:cNvPicPr>
            <a:picLocks noChangeAspect="1"/>
          </p:cNvPicPr>
          <p:nvPr/>
        </p:nvPicPr>
        <p:blipFill>
          <a:blip r:embed="rId3" cstate="print"/>
          <a:srcRect t="8850" b="8286"/>
          <a:stretch>
            <a:fillRect/>
          </a:stretch>
        </p:blipFill>
        <p:spPr>
          <a:xfrm>
            <a:off x="317500" y="5249863"/>
            <a:ext cx="1071563" cy="712787"/>
          </a:xfrm>
          <a:prstGeom prst="rect">
            <a:avLst/>
          </a:prstGeom>
          <a:noFill/>
          <a:ln w="9525">
            <a:noFill/>
          </a:ln>
        </p:spPr>
      </p:pic>
      <p:sp>
        <p:nvSpPr>
          <p:cNvPr id="68611" name="矩形 8"/>
          <p:cNvSpPr/>
          <p:nvPr/>
        </p:nvSpPr>
        <p:spPr>
          <a:xfrm>
            <a:off x="1636713" y="668338"/>
            <a:ext cx="8491537" cy="5294312"/>
          </a:xfrm>
          <a:prstGeom prst="rect">
            <a:avLst/>
          </a:prstGeom>
          <a:noFill/>
          <a:ln w="9525">
            <a:noFill/>
          </a:ln>
        </p:spPr>
        <p:txBody>
          <a:bodyPr>
            <a:spAutoFit/>
          </a:bodyPr>
          <a:lstStyle/>
          <a:p>
            <a:pPr eaLnBrk="1" hangingPunct="1">
              <a:lnSpc>
                <a:spcPct val="130000"/>
              </a:lnSpc>
            </a:pPr>
            <a:r>
              <a:rPr lang="en-US" altLang="zh-CN" sz="2000" b="1" dirty="0">
                <a:latin typeface="Calibri" panose="020F0502020204030204" pitchFamily="34" charset="0"/>
              </a:rPr>
              <a:t>27 </a:t>
            </a:r>
            <a:r>
              <a:rPr lang="en-US" altLang="zh-CN" sz="2000" b="1" dirty="0">
                <a:solidFill>
                  <a:schemeClr val="accent1"/>
                </a:solidFill>
                <a:latin typeface="Calibri" panose="020F0502020204030204" pitchFamily="34" charset="0"/>
              </a:rPr>
              <a:t>cheating</a:t>
            </a:r>
            <a:r>
              <a:rPr lang="en-US" altLang="zh-CN" sz="2000" b="1" dirty="0">
                <a:latin typeface="Calibri" panose="020F0502020204030204" pitchFamily="34" charset="0"/>
              </a:rPr>
              <a:t> /'tʃiːtɪŋ/ 		n.  </a:t>
            </a:r>
            <a:r>
              <a:rPr lang="zh-CN" altLang="en-US" sz="2000" b="1" i="1" dirty="0">
                <a:latin typeface="Calibri" panose="020F0502020204030204" pitchFamily="34" charset="0"/>
              </a:rPr>
              <a:t>欺骗，哄骗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28 </a:t>
            </a:r>
            <a:r>
              <a:rPr lang="en-US" altLang="zh-CN" sz="2000" b="1" dirty="0">
                <a:solidFill>
                  <a:schemeClr val="accent1"/>
                </a:solidFill>
                <a:latin typeface="Calibri" panose="020F0502020204030204" pitchFamily="34" charset="0"/>
              </a:rPr>
              <a:t>celebrity</a:t>
            </a:r>
            <a:r>
              <a:rPr lang="en-US" altLang="zh-CN" sz="2000" b="1" dirty="0">
                <a:latin typeface="Calibri" panose="020F0502020204030204" pitchFamily="34" charset="0"/>
              </a:rPr>
              <a:t> /sə'lebrəti/ 		n.  </a:t>
            </a:r>
            <a:r>
              <a:rPr lang="zh-CN" altLang="en-US" sz="2000" b="1" i="1" dirty="0">
                <a:latin typeface="Calibri" panose="020F0502020204030204" pitchFamily="34" charset="0"/>
              </a:rPr>
              <a:t>名人，知名人士；名流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29 </a:t>
            </a:r>
            <a:r>
              <a:rPr lang="en-US" altLang="zh-CN" sz="2000" b="1" dirty="0">
                <a:solidFill>
                  <a:schemeClr val="accent1"/>
                </a:solidFill>
                <a:latin typeface="Calibri" panose="020F0502020204030204" pitchFamily="34" charset="0"/>
              </a:rPr>
              <a:t>general</a:t>
            </a:r>
            <a:r>
              <a:rPr lang="en-US" altLang="zh-CN" sz="2000" b="1" dirty="0">
                <a:latin typeface="Calibri" panose="020F0502020204030204" pitchFamily="34" charset="0"/>
              </a:rPr>
              <a:t> /'dʒenrəl/ 		adj.  </a:t>
            </a:r>
            <a:r>
              <a:rPr lang="zh-CN" altLang="en-US" sz="2000" b="1" i="1" dirty="0">
                <a:latin typeface="Calibri" panose="020F0502020204030204" pitchFamily="34" charset="0"/>
              </a:rPr>
              <a:t>大致的；综合的；总的；普遍的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30 </a:t>
            </a:r>
            <a:r>
              <a:rPr lang="en-US" altLang="zh-CN" sz="2000" b="1" dirty="0">
                <a:solidFill>
                  <a:schemeClr val="accent1"/>
                </a:solidFill>
                <a:latin typeface="Calibri" panose="020F0502020204030204" pitchFamily="34" charset="0"/>
              </a:rPr>
              <a:t>tend</a:t>
            </a:r>
            <a:r>
              <a:rPr lang="en-US" altLang="zh-CN" sz="2000" b="1" dirty="0">
                <a:latin typeface="Calibri" panose="020F0502020204030204" pitchFamily="34" charset="0"/>
              </a:rPr>
              <a:t> /tend/ 			v.  </a:t>
            </a:r>
            <a:r>
              <a:rPr lang="zh-CN" altLang="en-US" sz="2000" b="1" i="1" dirty="0">
                <a:latin typeface="Calibri" panose="020F0502020204030204" pitchFamily="34" charset="0"/>
              </a:rPr>
              <a:t>倾向（于），趋向（于）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31 </a:t>
            </a:r>
            <a:r>
              <a:rPr lang="en-US" altLang="zh-CN" sz="2000" b="1" dirty="0">
                <a:solidFill>
                  <a:schemeClr val="accent1"/>
                </a:solidFill>
                <a:latin typeface="Calibri" panose="020F0502020204030204" pitchFamily="34" charset="0"/>
              </a:rPr>
              <a:t>greasy</a:t>
            </a:r>
            <a:r>
              <a:rPr lang="en-US" altLang="zh-CN" sz="2000" b="1" dirty="0">
                <a:latin typeface="Calibri" panose="020F0502020204030204" pitchFamily="34" charset="0"/>
              </a:rPr>
              <a:t> /'griːsi/ 		adj.  </a:t>
            </a:r>
            <a:r>
              <a:rPr lang="zh-CN" altLang="en-US" sz="2000" b="1" i="1" dirty="0">
                <a:latin typeface="Calibri" panose="020F0502020204030204" pitchFamily="34" charset="0"/>
              </a:rPr>
              <a:t>油腻的；谄媚的；含脂肪多的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32 </a:t>
            </a:r>
            <a:r>
              <a:rPr lang="en-US" altLang="zh-CN" sz="2000" b="1" dirty="0">
                <a:solidFill>
                  <a:schemeClr val="accent1"/>
                </a:solidFill>
                <a:latin typeface="Calibri" panose="020F0502020204030204" pitchFamily="34" charset="0"/>
              </a:rPr>
              <a:t>pressure</a:t>
            </a:r>
            <a:r>
              <a:rPr lang="en-US" altLang="zh-CN" sz="2000" b="1" dirty="0">
                <a:latin typeface="Calibri" panose="020F0502020204030204" pitchFamily="34" charset="0"/>
              </a:rPr>
              <a:t> /'preʃə(r)/ 		n.  </a:t>
            </a:r>
            <a:r>
              <a:rPr lang="zh-CN" altLang="en-US" sz="2000" b="1" i="1" dirty="0">
                <a:latin typeface="Calibri" panose="020F0502020204030204" pitchFamily="34" charset="0"/>
              </a:rPr>
              <a:t>压（力）；压力；压（迫）感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33 </a:t>
            </a:r>
            <a:r>
              <a:rPr lang="en-US" altLang="zh-CN" sz="2000" b="1" dirty="0">
                <a:solidFill>
                  <a:schemeClr val="accent1"/>
                </a:solidFill>
                <a:latin typeface="Calibri" panose="020F0502020204030204" pitchFamily="34" charset="0"/>
              </a:rPr>
              <a:t>perfect</a:t>
            </a:r>
            <a:r>
              <a:rPr lang="en-US" altLang="zh-CN" sz="2000" b="1" dirty="0">
                <a:latin typeface="Calibri" panose="020F0502020204030204" pitchFamily="34" charset="0"/>
              </a:rPr>
              <a:t> /'pɜːfɪkt/ 		adj.  </a:t>
            </a:r>
            <a:r>
              <a:rPr lang="zh-CN" altLang="en-US" sz="2000" b="1" i="1" dirty="0">
                <a:latin typeface="Calibri" panose="020F0502020204030204" pitchFamily="34" charset="0"/>
              </a:rPr>
              <a:t>完美的；正确的；优秀的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34 </a:t>
            </a:r>
            <a:r>
              <a:rPr lang="en-US" altLang="zh-CN" sz="2000" b="1" dirty="0">
                <a:solidFill>
                  <a:schemeClr val="accent1"/>
                </a:solidFill>
                <a:latin typeface="Calibri" panose="020F0502020204030204" pitchFamily="34" charset="0"/>
              </a:rPr>
              <a:t>intense</a:t>
            </a:r>
            <a:r>
              <a:rPr lang="en-US" altLang="zh-CN" sz="2000" b="1" dirty="0">
                <a:latin typeface="Calibri" panose="020F0502020204030204" pitchFamily="34" charset="0"/>
              </a:rPr>
              <a:t> /ɪn'tens/ 		adj.  </a:t>
            </a:r>
            <a:r>
              <a:rPr lang="zh-CN" altLang="en-US" sz="2000" b="1" i="1" dirty="0">
                <a:latin typeface="Calibri" panose="020F0502020204030204" pitchFamily="34" charset="0"/>
              </a:rPr>
              <a:t>热情的，强烈的，紧张的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35 </a:t>
            </a:r>
            <a:r>
              <a:rPr lang="en-US" altLang="zh-CN" sz="2000" b="1" dirty="0">
                <a:solidFill>
                  <a:schemeClr val="accent1"/>
                </a:solidFill>
                <a:latin typeface="Calibri" panose="020F0502020204030204" pitchFamily="34" charset="0"/>
              </a:rPr>
              <a:t>recently</a:t>
            </a:r>
            <a:r>
              <a:rPr lang="en-US" altLang="zh-CN" sz="2000" b="1" dirty="0">
                <a:latin typeface="Calibri" panose="020F0502020204030204" pitchFamily="34" charset="0"/>
              </a:rPr>
              <a:t> /'riːsntli/ 		adv.  </a:t>
            </a:r>
            <a:r>
              <a:rPr lang="zh-CN" altLang="en-US" sz="2000" b="1" i="1" dirty="0">
                <a:latin typeface="Calibri" panose="020F0502020204030204" pitchFamily="34" charset="0"/>
              </a:rPr>
              <a:t>最近，近来；不久以前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36 </a:t>
            </a:r>
            <a:r>
              <a:rPr lang="en-US" altLang="zh-CN" sz="2000" b="1" dirty="0">
                <a:solidFill>
                  <a:schemeClr val="accent1"/>
                </a:solidFill>
                <a:latin typeface="Calibri" panose="020F0502020204030204" pitchFamily="34" charset="0"/>
              </a:rPr>
              <a:t>trend</a:t>
            </a:r>
            <a:r>
              <a:rPr lang="en-US" altLang="zh-CN" sz="2000" b="1" dirty="0">
                <a:latin typeface="Calibri" panose="020F0502020204030204" pitchFamily="34" charset="0"/>
              </a:rPr>
              <a:t> /trend/ 			n.  </a:t>
            </a:r>
            <a:r>
              <a:rPr lang="zh-CN" altLang="en-US" sz="2000" b="1" i="1" dirty="0">
                <a:latin typeface="Calibri" panose="020F0502020204030204" pitchFamily="34" charset="0"/>
              </a:rPr>
              <a:t>趋势，方位，倾向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37 </a:t>
            </a:r>
            <a:r>
              <a:rPr lang="en-US" altLang="zh-CN" sz="2000" b="1" dirty="0">
                <a:solidFill>
                  <a:schemeClr val="accent1"/>
                </a:solidFill>
                <a:latin typeface="Calibri" panose="020F0502020204030204" pitchFamily="34" charset="0"/>
              </a:rPr>
              <a:t>fake</a:t>
            </a:r>
            <a:r>
              <a:rPr lang="en-US" altLang="zh-CN" sz="2000" b="1" dirty="0">
                <a:latin typeface="Calibri" panose="020F0502020204030204" pitchFamily="34" charset="0"/>
              </a:rPr>
              <a:t> /feɪk/ 			n. </a:t>
            </a:r>
            <a:r>
              <a:rPr lang="zh-CN" altLang="en-US" sz="2000" b="1" i="1" dirty="0">
                <a:latin typeface="Calibri" panose="020F0502020204030204" pitchFamily="34" charset="0"/>
              </a:rPr>
              <a:t>冒牌货，赝品；冒充；欺骗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38 </a:t>
            </a:r>
            <a:r>
              <a:rPr lang="en-US" altLang="zh-CN" sz="2000" b="1" dirty="0">
                <a:solidFill>
                  <a:schemeClr val="accent1"/>
                </a:solidFill>
                <a:latin typeface="Calibri" panose="020F0502020204030204" pitchFamily="34" charset="0"/>
              </a:rPr>
              <a:t>grain</a:t>
            </a:r>
            <a:r>
              <a:rPr lang="en-US" altLang="zh-CN" sz="2000" b="1" dirty="0">
                <a:latin typeface="Calibri" panose="020F0502020204030204" pitchFamily="34" charset="0"/>
              </a:rPr>
              <a:t> /greɪn/ 			n. </a:t>
            </a:r>
            <a:r>
              <a:rPr lang="zh-CN" altLang="en-US" sz="2000" b="1" i="1" dirty="0">
                <a:latin typeface="Calibri" panose="020F0502020204030204" pitchFamily="34" charset="0"/>
              </a:rPr>
              <a:t>（沙，金，盐等的）颗粒；谷物，粮食 </a:t>
            </a:r>
            <a:endParaRPr lang="en-US" altLang="zh-CN" sz="2000" b="1" i="1" dirty="0">
              <a:latin typeface="Calibri" panose="020F0502020204030204" pitchFamily="34" charset="0"/>
            </a:endParaRPr>
          </a:p>
          <a:p>
            <a:pPr eaLnBrk="1" hangingPunct="1">
              <a:lnSpc>
                <a:spcPct val="130000"/>
              </a:lnSpc>
            </a:pPr>
            <a:r>
              <a:rPr lang="en-US" altLang="zh-CN" sz="2000" b="1" dirty="0">
                <a:latin typeface="Calibri" panose="020F0502020204030204" pitchFamily="34" charset="0"/>
              </a:rPr>
              <a:t>39 </a:t>
            </a:r>
            <a:r>
              <a:rPr lang="en-US" altLang="zh-CN" sz="2000" b="1" dirty="0">
                <a:solidFill>
                  <a:schemeClr val="accent1"/>
                </a:solidFill>
                <a:latin typeface="Calibri" panose="020F0502020204030204" pitchFamily="34" charset="0"/>
              </a:rPr>
              <a:t>believe</a:t>
            </a:r>
            <a:r>
              <a:rPr lang="en-US" altLang="zh-CN" sz="2000" b="1" dirty="0">
                <a:latin typeface="Calibri" panose="020F0502020204030204" pitchFamily="34" charset="0"/>
              </a:rPr>
              <a:t> /bɪ'liːv/ 		v.  </a:t>
            </a:r>
            <a:r>
              <a:rPr lang="zh-CN" altLang="en-US" sz="2000" b="1" i="1" dirty="0">
                <a:latin typeface="Calibri" panose="020F0502020204030204" pitchFamily="34" charset="0"/>
              </a:rPr>
              <a:t>相信；以为，认为，对</a:t>
            </a:r>
            <a:r>
              <a:rPr lang="en-US" altLang="zh-CN" sz="2000" b="1" i="1" dirty="0">
                <a:latin typeface="Calibri" panose="020F0502020204030204" pitchFamily="34" charset="0"/>
              </a:rPr>
              <a:t>……</a:t>
            </a:r>
            <a:r>
              <a:rPr lang="zh-CN" altLang="en-US" sz="2000" b="1" i="1" dirty="0">
                <a:latin typeface="Calibri" panose="020F0502020204030204" pitchFamily="34" charset="0"/>
              </a:rPr>
              <a:t>信以为真</a:t>
            </a:r>
          </a:p>
        </p:txBody>
      </p:sp>
      <p:pic>
        <p:nvPicPr>
          <p:cNvPr id="2" name="word_B_3.mp3">
            <a:hlinkClick r:id="" action="ppaction://media"/>
          </p:cNvPr>
          <p:cNvPicPr>
            <a:picLocks noRot="1" noChangeAspect="1"/>
          </p:cNvPicPr>
          <p:nvPr>
            <a:audioFile r:link="rId1"/>
            <p:extLst>
              <p:ext uri="{DAA4B4D4-6D71-4841-9C94-3DE7FCFB9230}">
                <p14:media xmlns="" xmlns:p14="http://schemas.microsoft.com/office/powerpoint/2010/main" r:link="rId4"/>
              </p:ext>
            </p:extLst>
          </p:nvPr>
        </p:nvPicPr>
        <p:blipFill>
          <a:blip r:embed="rId5" cstate="print"/>
          <a:stretch>
            <a:fillRect/>
          </a:stretch>
        </p:blipFill>
        <p:spPr>
          <a:xfrm>
            <a:off x="12644438" y="854075"/>
            <a:ext cx="487362" cy="487363"/>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2"/>
                                        </p:tgtEl>
                                      </p:cBhvr>
                                    </p:cmd>
                                  </p:childTnLst>
                                </p:cTn>
                              </p:par>
                            </p:childTnLst>
                          </p:cTn>
                        </p:par>
                      </p:childTnLst>
                    </p:cTn>
                  </p:par>
                </p:childTnLst>
              </p:cTn>
              <p:nextCondLst>
                <p:cond evt="onClick" delay="0">
                  <p:tgtEl>
                    <p:spTgt spid="4"/>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p:cNvPicPr>
          <p:nvPr/>
        </p:nvPicPr>
        <p:blipFill>
          <a:blip r:embed="rId3" cstate="print"/>
          <a:stretch>
            <a:fillRect/>
          </a:stretch>
        </p:blipFill>
        <p:spPr>
          <a:xfrm>
            <a:off x="527050" y="457200"/>
            <a:ext cx="5784850" cy="433388"/>
          </a:xfrm>
          <a:prstGeom prst="rect">
            <a:avLst/>
          </a:prstGeom>
          <a:noFill/>
          <a:ln w="9525">
            <a:noFill/>
          </a:ln>
        </p:spPr>
      </p:pic>
      <p:sp>
        <p:nvSpPr>
          <p:cNvPr id="5" name="矩形 4"/>
          <p:cNvSpPr/>
          <p:nvPr/>
        </p:nvSpPr>
        <p:spPr>
          <a:xfrm>
            <a:off x="1028700" y="1841500"/>
            <a:ext cx="7200900" cy="3225800"/>
          </a:xfrm>
          <a:prstGeom prst="rect">
            <a:avLst/>
          </a:prstGeom>
          <a:solidFill>
            <a:srgbClr val="FFD5E7">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矩形 2"/>
          <p:cNvSpPr/>
          <p:nvPr/>
        </p:nvSpPr>
        <p:spPr>
          <a:xfrm>
            <a:off x="1252538" y="2033588"/>
            <a:ext cx="6902450" cy="2894013"/>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1   look like 	</a:t>
            </a:r>
            <a:r>
              <a:rPr kumimoji="0" lang="zh-CN" altLang="en-US" sz="2000" b="1" i="1"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看起来与（某人或某物）相像或相似</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2   even if 	</a:t>
            </a:r>
            <a:r>
              <a:rPr kumimoji="0" lang="zh-CN" altLang="en-US" sz="2000" b="1" i="1"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即使，纵然；虽然</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3   shed light on 	</a:t>
            </a:r>
            <a:r>
              <a:rPr kumimoji="0" lang="zh-CN" altLang="en-US" sz="2000" b="1" i="1"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阐明</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4   in general 		</a:t>
            </a:r>
            <a:r>
              <a:rPr kumimoji="0" lang="zh-CN" altLang="en-US" sz="2000" b="1" i="1"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通常；大体上；一般而言</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5   no matter 		</a:t>
            </a:r>
            <a:r>
              <a:rPr kumimoji="0" lang="zh-CN" altLang="en-US" sz="2000" b="1" i="1"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不管；不论</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6   would rather 	</a:t>
            </a:r>
            <a:r>
              <a:rPr kumimoji="0" lang="zh-CN" altLang="en-US" sz="2000" b="1" i="1"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宁愿，宁可</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7   with a grain of salt </a:t>
            </a:r>
            <a:r>
              <a:rPr kumimoji="0" lang="zh-CN" altLang="en-US" sz="2000" b="1" i="1"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半信半疑地，对某事持保留态度</a:t>
            </a:r>
          </a:p>
        </p:txBody>
      </p:sp>
      <p:pic>
        <p:nvPicPr>
          <p:cNvPr id="69637" name="图片 6" descr="014af4c68202489a9df987802bdfa208_th.jpg"/>
          <p:cNvPicPr>
            <a:picLocks noChangeAspect="1"/>
          </p:cNvPicPr>
          <p:nvPr/>
        </p:nvPicPr>
        <p:blipFill>
          <a:blip r:embed="rId4" cstate="print"/>
          <a:stretch>
            <a:fillRect/>
          </a:stretch>
        </p:blipFill>
        <p:spPr>
          <a:xfrm>
            <a:off x="9053513" y="1790700"/>
            <a:ext cx="3138487" cy="3397250"/>
          </a:xfrm>
          <a:prstGeom prst="rect">
            <a:avLst/>
          </a:prstGeom>
          <a:noFill/>
          <a:ln w="9525">
            <a:noFill/>
          </a:ln>
        </p:spPr>
      </p:pic>
      <p:pic>
        <p:nvPicPr>
          <p:cNvPr id="6" name="AudioPlayer" descr="C:\Users\xiaanwen\Desktop\播放.png"/>
          <p:cNvPicPr>
            <a:picLocks noChangeAspect="1"/>
          </p:cNvPicPr>
          <p:nvPr/>
        </p:nvPicPr>
        <p:blipFill>
          <a:blip r:embed="rId5" cstate="print"/>
          <a:srcRect t="8850" b="8286"/>
          <a:stretch>
            <a:fillRect/>
          </a:stretch>
        </p:blipFill>
        <p:spPr>
          <a:xfrm>
            <a:off x="317500" y="5249863"/>
            <a:ext cx="1071563" cy="712787"/>
          </a:xfrm>
          <a:prstGeom prst="rect">
            <a:avLst/>
          </a:prstGeom>
          <a:noFill/>
          <a:ln w="9525">
            <a:noFill/>
          </a:ln>
        </p:spPr>
      </p:pic>
      <p:pic>
        <p:nvPicPr>
          <p:cNvPr id="2" name="word_B_4.mp3">
            <a:hlinkClick r:id="" action="ppaction://media"/>
          </p:cNvPr>
          <p:cNvPicPr>
            <a:picLocks noRot="1" noChangeAspect="1"/>
          </p:cNvPicPr>
          <p:nvPr>
            <a:audioFile r:link="rId1"/>
            <p:extLst>
              <p:ext uri="{DAA4B4D4-6D71-4841-9C94-3DE7FCFB9230}">
                <p14:media xmlns="" xmlns:p14="http://schemas.microsoft.com/office/powerpoint/2010/main" r:link="rId6"/>
              </p:ext>
            </p:extLst>
          </p:nvPr>
        </p:nvPicPr>
        <p:blipFill>
          <a:blip r:embed="rId7" cstate="print"/>
          <a:stretch>
            <a:fillRect/>
          </a:stretch>
        </p:blipFill>
        <p:spPr>
          <a:xfrm>
            <a:off x="12726988" y="854075"/>
            <a:ext cx="487362" cy="487363"/>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2"/>
                                        </p:tgtEl>
                                      </p:cBhvr>
                                    </p:cmd>
                                  </p:childTnLst>
                                </p:cTn>
                              </p:par>
                            </p:childTnLst>
                          </p:cTn>
                        </p:par>
                      </p:childTnLst>
                    </p:cTn>
                  </p:par>
                </p:childTnLst>
              </p:cTn>
              <p:nextCondLst>
                <p:cond evt="onClick" delay="0">
                  <p:tgtEl>
                    <p:spTgt spid="6"/>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图片 8" descr="u=3563159751,1337819652&amp;fm=214&amp;gp=0.jpg"/>
          <p:cNvPicPr>
            <a:picLocks noChangeAspect="1"/>
          </p:cNvPicPr>
          <p:nvPr/>
        </p:nvPicPr>
        <p:blipFill>
          <a:blip r:embed="rId2" cstate="print"/>
          <a:srcRect b="6296"/>
          <a:stretch>
            <a:fillRect/>
          </a:stretch>
        </p:blipFill>
        <p:spPr>
          <a:xfrm>
            <a:off x="962025" y="0"/>
            <a:ext cx="10267950" cy="6426200"/>
          </a:xfrm>
          <a:prstGeom prst="rect">
            <a:avLst/>
          </a:prstGeom>
          <a:noFill/>
          <a:ln w="9525">
            <a:noFill/>
          </a:ln>
        </p:spPr>
      </p:pic>
      <p:pic>
        <p:nvPicPr>
          <p:cNvPr id="70659" name="图片 6" descr="QQ截图20170701114603.png"/>
          <p:cNvPicPr>
            <a:picLocks noChangeAspect="1"/>
          </p:cNvPicPr>
          <p:nvPr/>
        </p:nvPicPr>
        <p:blipFill>
          <a:blip r:embed="rId3" cstate="print"/>
          <a:stretch>
            <a:fillRect/>
          </a:stretch>
        </p:blipFill>
        <p:spPr>
          <a:xfrm>
            <a:off x="517525" y="292100"/>
            <a:ext cx="3486150" cy="495300"/>
          </a:xfrm>
          <a:prstGeom prst="rect">
            <a:avLst/>
          </a:prstGeom>
          <a:noFill/>
          <a:ln w="9525">
            <a:noFill/>
          </a:ln>
        </p:spPr>
      </p:pic>
      <p:pic>
        <p:nvPicPr>
          <p:cNvPr id="70660" name="图片 7" descr="QQ截图20170701095429.png"/>
          <p:cNvPicPr>
            <a:picLocks noChangeAspect="1"/>
          </p:cNvPicPr>
          <p:nvPr/>
        </p:nvPicPr>
        <p:blipFill>
          <a:blip r:embed="rId4" cstate="print"/>
          <a:srcRect t="86192"/>
          <a:stretch>
            <a:fillRect/>
          </a:stretch>
        </p:blipFill>
        <p:spPr>
          <a:xfrm>
            <a:off x="1333500" y="4876800"/>
            <a:ext cx="9515475" cy="1003300"/>
          </a:xfrm>
          <a:prstGeom prst="rect">
            <a:avLst/>
          </a:prstGeom>
          <a:noFill/>
          <a:ln w="9525">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p:cNvPicPr>
          <p:nvPr/>
        </p:nvPicPr>
        <p:blipFill>
          <a:blip r:embed="rId2" cstate="print"/>
          <a:stretch>
            <a:fillRect/>
          </a:stretch>
        </p:blipFill>
        <p:spPr>
          <a:xfrm>
            <a:off x="642938" y="447675"/>
            <a:ext cx="5541962" cy="461963"/>
          </a:xfrm>
          <a:prstGeom prst="rect">
            <a:avLst/>
          </a:prstGeom>
          <a:noFill/>
          <a:ln w="9525">
            <a:noFill/>
          </a:ln>
        </p:spPr>
      </p:pic>
      <p:sp>
        <p:nvSpPr>
          <p:cNvPr id="3" name="矩形 2"/>
          <p:cNvSpPr/>
          <p:nvPr/>
        </p:nvSpPr>
        <p:spPr>
          <a:xfrm>
            <a:off x="1282700" y="1220788"/>
            <a:ext cx="11709400" cy="5170488"/>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1  Why did O’Neil starve herself and exercise excessively?</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A</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She only wanted to lose weight ( </a:t>
            </a:r>
            <a:r>
              <a:rPr kumimoji="0" lang="zh-CN" altLang="en-US"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减肥</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B</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She wanted to look like the tan and toned models.</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C</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She didn’t want to eat.</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D</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She wanted to do sports.</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2   The capitalized words “NOT REAL LIFE” in </a:t>
            </a:r>
            <a:r>
              <a:rPr kumimoji="0" lang="en-US" altLang="zh-CN" sz="2000" b="0" i="0" u="none" strike="noStrike" kern="1200" cap="none" spc="0" normalizeH="0" baseline="0" noProof="0" dirty="0" err="1">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para</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3 means______ .</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A</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things in the picture are not real in life</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B</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in real life O’Neil won’t wear bikini and smile to others</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C</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in real life O’Neil won’t yell at her little sister</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D</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in real life O’Neil won’t stand on a mountain top</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t>
            </a:r>
          </a:p>
        </p:txBody>
      </p:sp>
      <p:sp>
        <p:nvSpPr>
          <p:cNvPr id="4" name="矩形 3"/>
          <p:cNvSpPr/>
          <p:nvPr/>
        </p:nvSpPr>
        <p:spPr>
          <a:xfrm>
            <a:off x="833438" y="1276350"/>
            <a:ext cx="411163" cy="5222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accent6">
                    <a:lumMod val="60000"/>
                    <a:lumOff val="40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B</a:t>
            </a:r>
            <a:endParaRPr kumimoji="0" lang="zh-CN" altLang="en-US" sz="2800" b="0" i="0" u="none" strike="noStrike" kern="1200" cap="none" spc="0" normalizeH="0" baseline="0" noProof="0" dirty="0">
              <a:ln>
                <a:noFill/>
              </a:ln>
              <a:solidFill>
                <a:schemeClr val="accent6">
                  <a:lumMod val="60000"/>
                  <a:lumOff val="40000"/>
                </a:schemeClr>
              </a:solidFill>
              <a:effectLst/>
              <a:uLnTx/>
              <a:uFillTx/>
              <a:latin typeface="+mn-lt"/>
              <a:ea typeface="+mn-ea"/>
              <a:cs typeface="+mn-cs"/>
            </a:endParaRPr>
          </a:p>
        </p:txBody>
      </p:sp>
      <p:sp>
        <p:nvSpPr>
          <p:cNvPr id="7" name="矩形 6"/>
          <p:cNvSpPr/>
          <p:nvPr/>
        </p:nvSpPr>
        <p:spPr>
          <a:xfrm>
            <a:off x="830263" y="3557588"/>
            <a:ext cx="444500" cy="5238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accent6">
                    <a:lumMod val="60000"/>
                    <a:lumOff val="40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a:t>
            </a:r>
            <a:endParaRPr kumimoji="0" lang="zh-CN" altLang="en-US" sz="2800" b="0" i="0" u="none" strike="noStrike" kern="1200" cap="none" spc="0" normalizeH="0" baseline="0" noProof="0" dirty="0">
              <a:ln>
                <a:noFill/>
              </a:ln>
              <a:solidFill>
                <a:schemeClr val="accent6">
                  <a:lumMod val="60000"/>
                  <a:lumOff val="40000"/>
                </a:schemeClr>
              </a:solidFill>
              <a:effectLst/>
              <a:uLnTx/>
              <a:uFillTx/>
              <a:latin typeface="+mn-lt"/>
              <a:ea typeface="+mn-ea"/>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lide(fromBottom)">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p:cNvPicPr>
          <p:nvPr/>
        </p:nvPicPr>
        <p:blipFill>
          <a:blip r:embed="rId2" cstate="print"/>
          <a:stretch>
            <a:fillRect/>
          </a:stretch>
        </p:blipFill>
        <p:spPr>
          <a:xfrm>
            <a:off x="642938" y="457200"/>
            <a:ext cx="5440362" cy="452438"/>
          </a:xfrm>
          <a:prstGeom prst="rect">
            <a:avLst/>
          </a:prstGeom>
          <a:noFill/>
          <a:ln w="9525">
            <a:noFill/>
          </a:ln>
        </p:spPr>
      </p:pic>
      <p:sp>
        <p:nvSpPr>
          <p:cNvPr id="3" name="矩形 2"/>
          <p:cNvSpPr/>
          <p:nvPr/>
        </p:nvSpPr>
        <p:spPr>
          <a:xfrm>
            <a:off x="720725" y="1195388"/>
            <a:ext cx="11674475" cy="4708525"/>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3   In what way did O’Neil show the cheating of </a:t>
            </a:r>
            <a:r>
              <a:rPr kumimoji="0" lang="en-US" altLang="zh-CN" sz="2000" b="0" i="0" u="none" strike="noStrike" kern="1200" cap="none" spc="0" normalizeH="0" baseline="0" noProof="0" dirty="0" err="1">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Instagram</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A</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The pictures about her were not taken but edited actually.</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B</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O’Neil’s real life was very bad.</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C</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O’Neil didn’t like taking pictures in real life.</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D</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O’Neil’s real life was not really like what showed in the pictures.</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4    According to the text, what kind of pictures DIDN’T O’Neil post through </a:t>
            </a:r>
            <a:r>
              <a:rPr kumimoji="0" lang="en-US" altLang="zh-CN" sz="2000" b="0" i="0" u="none" strike="noStrike" kern="1200" cap="none" spc="0" normalizeH="0" baseline="0" noProof="0" dirty="0" err="1">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Instagram</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A</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 picture in which she stood on a mountain top in a bikini.</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B</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 picture in which she flipped her hair to one side and smiled sweetly.</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C</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 picture in which she turned away her face from the camera.</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D</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A picture of the weird-tasting duck dish ordered from TAO.</a:t>
            </a:r>
          </a:p>
        </p:txBody>
      </p:sp>
      <p:sp>
        <p:nvSpPr>
          <p:cNvPr id="4" name="矩形 3"/>
          <p:cNvSpPr/>
          <p:nvPr/>
        </p:nvSpPr>
        <p:spPr>
          <a:xfrm>
            <a:off x="280988" y="1225550"/>
            <a:ext cx="444500" cy="5222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accent6">
                    <a:lumMod val="60000"/>
                    <a:lumOff val="40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D</a:t>
            </a:r>
            <a:endParaRPr kumimoji="0" lang="zh-CN" altLang="en-US" sz="2800" b="0" i="0" u="none" strike="noStrike" kern="1200" cap="none" spc="0" normalizeH="0" baseline="0" noProof="0" dirty="0">
              <a:ln>
                <a:noFill/>
              </a:ln>
              <a:solidFill>
                <a:schemeClr val="accent6">
                  <a:lumMod val="60000"/>
                  <a:lumOff val="40000"/>
                </a:schemeClr>
              </a:solidFill>
              <a:effectLst/>
              <a:uLnTx/>
              <a:uFillTx/>
              <a:latin typeface="+mn-lt"/>
              <a:ea typeface="+mn-ea"/>
              <a:cs typeface="+mn-cs"/>
            </a:endParaRPr>
          </a:p>
        </p:txBody>
      </p:sp>
      <p:sp>
        <p:nvSpPr>
          <p:cNvPr id="6" name="矩形 5"/>
          <p:cNvSpPr/>
          <p:nvPr/>
        </p:nvSpPr>
        <p:spPr>
          <a:xfrm>
            <a:off x="293688" y="3506788"/>
            <a:ext cx="444500" cy="5238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accent6">
                    <a:lumMod val="60000"/>
                    <a:lumOff val="40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D</a:t>
            </a:r>
            <a:endParaRPr kumimoji="0" lang="zh-CN" altLang="en-US" sz="2800" b="0" i="0" u="none" strike="noStrike" kern="1200" cap="none" spc="0" normalizeH="0" baseline="0" noProof="0" dirty="0">
              <a:ln>
                <a:noFill/>
              </a:ln>
              <a:solidFill>
                <a:schemeClr val="accent6">
                  <a:lumMod val="60000"/>
                  <a:lumOff val="40000"/>
                </a:schemeClr>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Bottom)">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p:cNvPicPr>
          <p:nvPr/>
        </p:nvPicPr>
        <p:blipFill>
          <a:blip r:embed="rId2" cstate="print"/>
          <a:stretch>
            <a:fillRect/>
          </a:stretch>
        </p:blipFill>
        <p:spPr>
          <a:xfrm>
            <a:off x="642938" y="457200"/>
            <a:ext cx="5440362" cy="452438"/>
          </a:xfrm>
          <a:prstGeom prst="rect">
            <a:avLst/>
          </a:prstGeom>
          <a:noFill/>
          <a:ln w="9525">
            <a:noFill/>
          </a:ln>
        </p:spPr>
      </p:pic>
      <p:sp>
        <p:nvSpPr>
          <p:cNvPr id="3" name="矩形 2"/>
          <p:cNvSpPr/>
          <p:nvPr/>
        </p:nvSpPr>
        <p:spPr>
          <a:xfrm>
            <a:off x="1082675" y="2224088"/>
            <a:ext cx="11674475" cy="2400300"/>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5  The sentence “Nobody eats delicious food 24/7.” in the last paragraph means .</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A</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nobody eats food on July 24th</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B</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nobody thinks food from 24/7 is delicious</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C</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nobody eats delicious food in each hour of a day and each day of a week</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accent2"/>
                </a:solidFill>
                <a:effectLst/>
                <a:uLnTx/>
                <a:uFillTx/>
                <a:latin typeface="Comic Sans MS" panose="030F0702030302020204" pitchFamily="66" charset="0"/>
                <a:ea typeface="宋体" panose="02010600030101010101" pitchFamily="2" charset="-122"/>
                <a:cs typeface="Times New Roman" panose="02020603050405020304" pitchFamily="18" charset="0"/>
              </a:rPr>
              <a:t>D</a:t>
            </a:r>
            <a:r>
              <a:rPr kumimoji="0" lang="en-US" altLang="zh-CN" sz="2000" b="0" i="0" u="none" strike="noStrike" kern="1200" cap="none" spc="0" normalizeH="0" baseline="0" noProof="0" dirty="0">
                <a:ln>
                  <a:noFill/>
                </a:ln>
                <a:solidFill>
                  <a:schemeClr val="tx1">
                    <a:lumMod val="75000"/>
                    <a:lumOff val="25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 7/24 of people eat delicious food5</a:t>
            </a:r>
          </a:p>
        </p:txBody>
      </p:sp>
      <p:sp>
        <p:nvSpPr>
          <p:cNvPr id="4" name="矩形 3"/>
          <p:cNvSpPr/>
          <p:nvPr/>
        </p:nvSpPr>
        <p:spPr>
          <a:xfrm>
            <a:off x="642938" y="2317750"/>
            <a:ext cx="400050" cy="5222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accent6">
                    <a:lumMod val="60000"/>
                    <a:lumOff val="40000"/>
                  </a:schemeClr>
                </a:solidFill>
                <a:effectLst/>
                <a:uLnTx/>
                <a:uFillTx/>
                <a:latin typeface="Comic Sans MS" panose="030F0702030302020204" pitchFamily="66" charset="0"/>
                <a:ea typeface="宋体" panose="02010600030101010101" pitchFamily="2" charset="-122"/>
                <a:cs typeface="Times New Roman" panose="02020603050405020304" pitchFamily="18" charset="0"/>
              </a:rPr>
              <a:t>C</a:t>
            </a:r>
            <a:endParaRPr kumimoji="0" lang="zh-CN" altLang="en-US" sz="2800" b="0" i="0" u="none" strike="noStrike" kern="1200" cap="none" spc="0" normalizeH="0" baseline="0" noProof="0" dirty="0">
              <a:ln>
                <a:noFill/>
              </a:ln>
              <a:solidFill>
                <a:schemeClr val="accent6">
                  <a:lumMod val="60000"/>
                  <a:lumOff val="40000"/>
                </a:schemeClr>
              </a:solidFill>
              <a:effectLst/>
              <a:uLnTx/>
              <a:uFillTx/>
              <a:latin typeface="+mn-lt"/>
              <a:ea typeface="+mn-ea"/>
              <a:cs typeface="+mn-cs"/>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1"/>
          <p:cNvSpPr>
            <a:spLocks noChangeArrowheads="1"/>
          </p:cNvSpPr>
          <p:nvPr/>
        </p:nvSpPr>
        <p:spPr bwMode="auto">
          <a:xfrm>
            <a:off x="6145213" y="3987800"/>
            <a:ext cx="1574800" cy="1700213"/>
          </a:xfrm>
          <a:prstGeom prst="rect">
            <a:avLst/>
          </a:prstGeom>
          <a:solidFill>
            <a:schemeClr val="accent3">
              <a:lumMod val="75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Grammar</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28" name="TextBox 7177"/>
          <p:cNvSpPr txBox="1">
            <a:spLocks noChangeArrowheads="1"/>
          </p:cNvSpPr>
          <p:nvPr/>
        </p:nvSpPr>
        <p:spPr bwMode="auto">
          <a:xfrm>
            <a:off x="6232525" y="2979738"/>
            <a:ext cx="828675" cy="892175"/>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chemeClr val="accent3">
                    <a:lumMod val="75000"/>
                  </a:schemeClr>
                </a:solidFill>
                <a:effectLst/>
                <a:uLnTx/>
                <a:uFillTx/>
                <a:latin typeface="Broadway" pitchFamily="82" charset="0"/>
                <a:ea typeface="黑体" panose="02010609060101010101" pitchFamily="49" charset="-122"/>
                <a:cs typeface="Arial" panose="020B0604020202020204" pitchFamily="34" charset="0"/>
              </a:rPr>
              <a:t>Part </a:t>
            </a:r>
            <a:r>
              <a:rPr kumimoji="0" lang="en-US" altLang="zh-CN" sz="1400" b="1" i="0" u="none" strike="noStrike" kern="1200" cap="none" spc="0" normalizeH="0" baseline="0" noProof="0" dirty="0">
                <a:ln>
                  <a:noFill/>
                </a:ln>
                <a:solidFill>
                  <a:schemeClr val="accent3">
                    <a:lumMod val="75000"/>
                  </a:schemeClr>
                </a:solidFill>
                <a:effectLst/>
                <a:uLnTx/>
                <a:uFillTx/>
                <a:latin typeface="Broadway" pitchFamily="82" charset="0"/>
                <a:ea typeface="黑体" panose="02010609060101010101" pitchFamily="49" charset="-122"/>
                <a:cs typeface="Arial" panose="020B0604020202020204" pitchFamily="34" charset="0"/>
              </a:rPr>
              <a:t>  </a:t>
            </a:r>
            <a:r>
              <a:rPr kumimoji="0" lang="en-US" altLang="zh-CN" sz="3600" b="1" i="0" u="none" strike="noStrike" kern="1200" cap="none" spc="0" normalizeH="0" baseline="0" noProof="0" dirty="0" smtClean="0">
                <a:ln>
                  <a:noFill/>
                </a:ln>
                <a:solidFill>
                  <a:schemeClr val="accent3">
                    <a:lumMod val="75000"/>
                  </a:schemeClr>
                </a:solidFill>
                <a:effectLst/>
                <a:uLnTx/>
                <a:uFillTx/>
                <a:latin typeface="Broadway" pitchFamily="82" charset="0"/>
                <a:ea typeface="黑体" panose="02010609060101010101" pitchFamily="49" charset="-122"/>
                <a:cs typeface="Arial" panose="020B0604020202020204" pitchFamily="34" charset="0"/>
              </a:rPr>
              <a:t>4</a:t>
            </a:r>
            <a:endParaRPr kumimoji="0" lang="zh-CN" altLang="en-US" sz="3600" b="1" i="0" u="none" strike="noStrike" kern="1200" cap="none" spc="0" normalizeH="0" baseline="0" noProof="0" dirty="0">
              <a:ln>
                <a:noFill/>
              </a:ln>
              <a:solidFill>
                <a:schemeClr val="accent3">
                  <a:lumMod val="75000"/>
                </a:schemeClr>
              </a:solidFill>
              <a:effectLst/>
              <a:uLnTx/>
              <a:uFillTx/>
              <a:latin typeface="Broadway" pitchFamily="82" charset="0"/>
              <a:ea typeface="黑体" panose="02010609060101010101" pitchFamily="49" charset="-122"/>
              <a:cs typeface="Arial" panose="020B0604020202020204" pitchFamily="34" charset="0"/>
            </a:endParaRPr>
          </a:p>
        </p:txBody>
      </p:sp>
      <p:cxnSp>
        <p:nvCxnSpPr>
          <p:cNvPr id="29" name="直接连接符 28"/>
          <p:cNvCxnSpPr/>
          <p:nvPr/>
        </p:nvCxnSpPr>
        <p:spPr bwMode="auto">
          <a:xfrm>
            <a:off x="6111875" y="3803650"/>
            <a:ext cx="1563688" cy="1588"/>
          </a:xfrm>
          <a:prstGeom prst="line">
            <a:avLst/>
          </a:prstGeom>
          <a:noFill/>
          <a:ln w="9525">
            <a:solidFill>
              <a:schemeClr val="accent3">
                <a:lumMod val="75000"/>
              </a:schemeClr>
            </a:solidFill>
            <a:round/>
          </a:ln>
        </p:spPr>
      </p:cxnSp>
      <p:cxnSp>
        <p:nvCxnSpPr>
          <p:cNvPr id="30" name="直接连接符 7172"/>
          <p:cNvCxnSpPr>
            <a:cxnSpLocks noChangeShapeType="1"/>
          </p:cNvCxnSpPr>
          <p:nvPr/>
        </p:nvCxnSpPr>
        <p:spPr bwMode="auto">
          <a:xfrm rot="16200000" flipV="1">
            <a:off x="5950744" y="3644106"/>
            <a:ext cx="327025" cy="1588"/>
          </a:xfrm>
          <a:prstGeom prst="line">
            <a:avLst/>
          </a:prstGeom>
          <a:noFill/>
          <a:ln w="9525">
            <a:solidFill>
              <a:schemeClr val="accent3">
                <a:lumMod val="75000"/>
              </a:schemeClr>
            </a:solidFill>
            <a:round/>
          </a:ln>
        </p:spPr>
      </p:cxnSp>
      <p:sp>
        <p:nvSpPr>
          <p:cNvPr id="31" name="矩形 1">
            <a:hlinkClick r:id="rId2" action="ppaction://hlinksldjump"/>
          </p:cNvPr>
          <p:cNvSpPr>
            <a:spLocks noChangeArrowheads="1"/>
          </p:cNvSpPr>
          <p:nvPr/>
        </p:nvSpPr>
        <p:spPr bwMode="auto">
          <a:xfrm>
            <a:off x="1093788"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Lead-in</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34" name="矩形 21">
            <a:hlinkClick r:id="rId3" action="ppaction://hlinksldjump"/>
          </p:cNvPr>
          <p:cNvSpPr>
            <a:spLocks noChangeArrowheads="1"/>
          </p:cNvSpPr>
          <p:nvPr/>
        </p:nvSpPr>
        <p:spPr bwMode="auto">
          <a:xfrm>
            <a:off x="2784475"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Listening </a:t>
            </a:r>
            <a:r>
              <a:rPr kumimoji="0" lang="zh-CN" altLang="en-US" sz="2400" b="0" i="0" u="none" strike="noStrike" kern="1200" cap="none" spc="0" normalizeH="0" baseline="0" noProof="0" dirty="0">
                <a:ln>
                  <a:noFill/>
                </a:ln>
                <a:solidFill>
                  <a:schemeClr val="bg1"/>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 Speaking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74760" name="直接连接符 7167"/>
          <p:cNvCxnSpPr/>
          <p:nvPr/>
        </p:nvCxnSpPr>
        <p:spPr>
          <a:xfrm>
            <a:off x="1071563" y="3803650"/>
            <a:ext cx="1563687" cy="1588"/>
          </a:xfrm>
          <a:prstGeom prst="line">
            <a:avLst/>
          </a:prstGeom>
          <a:ln w="9525" cap="flat" cmpd="sng">
            <a:solidFill>
              <a:srgbClr val="7F7F7F"/>
            </a:solidFill>
            <a:prstDash val="solid"/>
            <a:headEnd type="none" w="med" len="med"/>
            <a:tailEnd type="none" w="med" len="med"/>
          </a:ln>
        </p:spPr>
      </p:cxnSp>
      <p:cxnSp>
        <p:nvCxnSpPr>
          <p:cNvPr id="74761" name="直接连接符 7172"/>
          <p:cNvCxnSpPr/>
          <p:nvPr/>
        </p:nvCxnSpPr>
        <p:spPr>
          <a:xfrm rot="-5400000" flipV="1">
            <a:off x="912813" y="3643313"/>
            <a:ext cx="327025" cy="1587"/>
          </a:xfrm>
          <a:prstGeom prst="line">
            <a:avLst/>
          </a:prstGeom>
          <a:ln w="9525" cap="flat" cmpd="sng">
            <a:solidFill>
              <a:srgbClr val="7F7F7F"/>
            </a:solidFill>
            <a:prstDash val="solid"/>
            <a:headEnd type="none" w="med" len="med"/>
            <a:tailEnd type="none" w="med" len="med"/>
          </a:ln>
        </p:spPr>
      </p:cxnSp>
      <p:sp>
        <p:nvSpPr>
          <p:cNvPr id="74762" name="TextBox 7177"/>
          <p:cNvSpPr txBox="1"/>
          <p:nvPr/>
        </p:nvSpPr>
        <p:spPr>
          <a:xfrm>
            <a:off x="1179513" y="2979738"/>
            <a:ext cx="833437"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1</a:t>
            </a:r>
            <a:endParaRPr lang="zh-CN" altLang="en-US" sz="3600" b="1" dirty="0">
              <a:solidFill>
                <a:srgbClr val="7F7F7F"/>
              </a:solidFill>
              <a:latin typeface="Broadway" pitchFamily="82" charset="0"/>
              <a:ea typeface="黑体" panose="02010609060101010101" pitchFamily="49" charset="-122"/>
            </a:endParaRPr>
          </a:p>
        </p:txBody>
      </p:sp>
      <p:sp>
        <p:nvSpPr>
          <p:cNvPr id="74763" name="TextBox 7177"/>
          <p:cNvSpPr txBox="1"/>
          <p:nvPr/>
        </p:nvSpPr>
        <p:spPr>
          <a:xfrm>
            <a:off x="2871788" y="2979738"/>
            <a:ext cx="828675"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2</a:t>
            </a:r>
            <a:endParaRPr lang="zh-CN" altLang="en-US" sz="3600" b="1" dirty="0">
              <a:solidFill>
                <a:srgbClr val="7F7F7F"/>
              </a:solidFill>
              <a:latin typeface="Broadway" pitchFamily="82" charset="0"/>
              <a:ea typeface="黑体" panose="02010609060101010101" pitchFamily="49" charset="-122"/>
            </a:endParaRPr>
          </a:p>
        </p:txBody>
      </p:sp>
      <p:cxnSp>
        <p:nvCxnSpPr>
          <p:cNvPr id="74764" name="直接连接符 72"/>
          <p:cNvCxnSpPr/>
          <p:nvPr/>
        </p:nvCxnSpPr>
        <p:spPr>
          <a:xfrm>
            <a:off x="2751138" y="3803650"/>
            <a:ext cx="1563687" cy="1588"/>
          </a:xfrm>
          <a:prstGeom prst="line">
            <a:avLst/>
          </a:prstGeom>
          <a:ln w="9525" cap="flat" cmpd="sng">
            <a:solidFill>
              <a:srgbClr val="7F7F7F"/>
            </a:solidFill>
            <a:prstDash val="solid"/>
            <a:headEnd type="none" w="med" len="med"/>
            <a:tailEnd type="none" w="med" len="med"/>
          </a:ln>
        </p:spPr>
      </p:cxnSp>
      <p:sp>
        <p:nvSpPr>
          <p:cNvPr id="42" name="矩形 1">
            <a:hlinkClick r:id="rId4" action="ppaction://hlinksldjump"/>
          </p:cNvPr>
          <p:cNvSpPr>
            <a:spLocks noChangeArrowheads="1"/>
          </p:cNvSpPr>
          <p:nvPr/>
        </p:nvSpPr>
        <p:spPr bwMode="auto">
          <a:xfrm>
            <a:off x="4471988"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Reading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74766" name="直接连接符 7167"/>
          <p:cNvCxnSpPr/>
          <p:nvPr/>
        </p:nvCxnSpPr>
        <p:spPr>
          <a:xfrm>
            <a:off x="4449763" y="3803650"/>
            <a:ext cx="1563687" cy="1588"/>
          </a:xfrm>
          <a:prstGeom prst="line">
            <a:avLst/>
          </a:prstGeom>
          <a:ln w="9525" cap="flat" cmpd="sng">
            <a:solidFill>
              <a:srgbClr val="7F7F7F"/>
            </a:solidFill>
            <a:prstDash val="solid"/>
            <a:headEnd type="none" w="med" len="med"/>
            <a:tailEnd type="none" w="med" len="med"/>
          </a:ln>
        </p:spPr>
      </p:cxnSp>
      <p:sp>
        <p:nvSpPr>
          <p:cNvPr id="74767" name="TextBox 7177"/>
          <p:cNvSpPr txBox="1"/>
          <p:nvPr/>
        </p:nvSpPr>
        <p:spPr>
          <a:xfrm>
            <a:off x="4557713" y="2979738"/>
            <a:ext cx="833437"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3</a:t>
            </a:r>
            <a:endParaRPr lang="zh-CN" altLang="en-US" sz="3600" b="1" dirty="0">
              <a:solidFill>
                <a:srgbClr val="7F7F7F"/>
              </a:solidFill>
              <a:latin typeface="Broadway" pitchFamily="82" charset="0"/>
              <a:ea typeface="黑体" panose="02010609060101010101" pitchFamily="49" charset="-122"/>
            </a:endParaRPr>
          </a:p>
        </p:txBody>
      </p:sp>
      <p:cxnSp>
        <p:nvCxnSpPr>
          <p:cNvPr id="74768" name="直接连接符 7172"/>
          <p:cNvCxnSpPr/>
          <p:nvPr/>
        </p:nvCxnSpPr>
        <p:spPr>
          <a:xfrm rot="-5400000" flipV="1">
            <a:off x="2587625" y="3643313"/>
            <a:ext cx="327025" cy="1587"/>
          </a:xfrm>
          <a:prstGeom prst="line">
            <a:avLst/>
          </a:prstGeom>
          <a:ln w="9525" cap="flat" cmpd="sng">
            <a:solidFill>
              <a:srgbClr val="7F7F7F"/>
            </a:solidFill>
            <a:prstDash val="solid"/>
            <a:headEnd type="none" w="med" len="med"/>
            <a:tailEnd type="none" w="med" len="med"/>
          </a:ln>
        </p:spPr>
      </p:cxnSp>
      <p:cxnSp>
        <p:nvCxnSpPr>
          <p:cNvPr id="74769" name="直接连接符 7172"/>
          <p:cNvCxnSpPr/>
          <p:nvPr/>
        </p:nvCxnSpPr>
        <p:spPr>
          <a:xfrm rot="-5400000" flipV="1">
            <a:off x="4289425" y="3636963"/>
            <a:ext cx="325438" cy="1587"/>
          </a:xfrm>
          <a:prstGeom prst="line">
            <a:avLst/>
          </a:prstGeom>
          <a:ln w="9525" cap="flat" cmpd="sng">
            <a:solidFill>
              <a:srgbClr val="7F7F7F"/>
            </a:solidFill>
            <a:prstDash val="solid"/>
            <a:headEnd type="none" w="med" len="med"/>
            <a:tailEnd type="none" w="med" len="med"/>
          </a:ln>
        </p:spPr>
      </p:cxnSp>
      <p:sp>
        <p:nvSpPr>
          <p:cNvPr id="52" name="矩形 1">
            <a:hlinkClick r:id="rId5" action="ppaction://hlinksldjump"/>
          </p:cNvPr>
          <p:cNvSpPr>
            <a:spLocks noChangeArrowheads="1"/>
          </p:cNvSpPr>
          <p:nvPr/>
        </p:nvSpPr>
        <p:spPr bwMode="auto">
          <a:xfrm>
            <a:off x="7818438" y="3987800"/>
            <a:ext cx="1671638"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Watching &amp; Performing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53" name="矩形 21">
            <a:hlinkClick r:id="rId6" action="ppaction://hlinksldjump"/>
          </p:cNvPr>
          <p:cNvSpPr>
            <a:spLocks noChangeArrowheads="1"/>
          </p:cNvSpPr>
          <p:nvPr/>
        </p:nvSpPr>
        <p:spPr bwMode="auto">
          <a:xfrm>
            <a:off x="9583738"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Applied Writing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74772" name="直接连接符 7167"/>
          <p:cNvCxnSpPr/>
          <p:nvPr/>
        </p:nvCxnSpPr>
        <p:spPr>
          <a:xfrm>
            <a:off x="7796213" y="3803650"/>
            <a:ext cx="1563687" cy="1588"/>
          </a:xfrm>
          <a:prstGeom prst="line">
            <a:avLst/>
          </a:prstGeom>
          <a:ln w="9525" cap="flat" cmpd="sng">
            <a:solidFill>
              <a:srgbClr val="7F7F7F"/>
            </a:solidFill>
            <a:prstDash val="solid"/>
            <a:headEnd type="none" w="med" len="med"/>
            <a:tailEnd type="none" w="med" len="med"/>
          </a:ln>
        </p:spPr>
      </p:cxnSp>
      <p:sp>
        <p:nvSpPr>
          <p:cNvPr id="74773" name="TextBox 7177"/>
          <p:cNvSpPr txBox="1"/>
          <p:nvPr/>
        </p:nvSpPr>
        <p:spPr>
          <a:xfrm>
            <a:off x="7904163" y="2979738"/>
            <a:ext cx="831850"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5</a:t>
            </a:r>
            <a:endParaRPr lang="zh-CN" altLang="en-US" sz="3600" b="1" dirty="0">
              <a:solidFill>
                <a:srgbClr val="7F7F7F"/>
              </a:solidFill>
              <a:latin typeface="Broadway" pitchFamily="82" charset="0"/>
              <a:ea typeface="黑体" panose="02010609060101010101" pitchFamily="49" charset="-122"/>
            </a:endParaRPr>
          </a:p>
        </p:txBody>
      </p:sp>
      <p:sp>
        <p:nvSpPr>
          <p:cNvPr id="74774" name="TextBox 7177"/>
          <p:cNvSpPr txBox="1"/>
          <p:nvPr/>
        </p:nvSpPr>
        <p:spPr>
          <a:xfrm>
            <a:off x="9682163" y="2979738"/>
            <a:ext cx="828675"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6</a:t>
            </a:r>
            <a:endParaRPr lang="zh-CN" altLang="en-US" sz="3600" b="1" dirty="0">
              <a:solidFill>
                <a:srgbClr val="7F7F7F"/>
              </a:solidFill>
              <a:latin typeface="Broadway" pitchFamily="82" charset="0"/>
              <a:ea typeface="黑体" panose="02010609060101010101" pitchFamily="49" charset="-122"/>
            </a:endParaRPr>
          </a:p>
        </p:txBody>
      </p:sp>
      <p:cxnSp>
        <p:nvCxnSpPr>
          <p:cNvPr id="74775" name="直接连接符 87"/>
          <p:cNvCxnSpPr/>
          <p:nvPr/>
        </p:nvCxnSpPr>
        <p:spPr>
          <a:xfrm>
            <a:off x="9572625" y="3803650"/>
            <a:ext cx="1563688" cy="1588"/>
          </a:xfrm>
          <a:prstGeom prst="line">
            <a:avLst/>
          </a:prstGeom>
          <a:ln w="9525" cap="flat" cmpd="sng">
            <a:solidFill>
              <a:srgbClr val="7F7F7F"/>
            </a:solidFill>
            <a:prstDash val="solid"/>
            <a:headEnd type="none" w="med" len="med"/>
            <a:tailEnd type="none" w="med" len="med"/>
          </a:ln>
        </p:spPr>
      </p:cxnSp>
      <p:cxnSp>
        <p:nvCxnSpPr>
          <p:cNvPr id="74776" name="直接连接符 7172"/>
          <p:cNvCxnSpPr/>
          <p:nvPr/>
        </p:nvCxnSpPr>
        <p:spPr>
          <a:xfrm rot="-5400000" flipV="1">
            <a:off x="7631113" y="3638550"/>
            <a:ext cx="327025" cy="1588"/>
          </a:xfrm>
          <a:prstGeom prst="line">
            <a:avLst/>
          </a:prstGeom>
          <a:ln w="9525" cap="flat" cmpd="sng">
            <a:solidFill>
              <a:srgbClr val="7F7F7F"/>
            </a:solidFill>
            <a:prstDash val="solid"/>
            <a:headEnd type="none" w="med" len="med"/>
            <a:tailEnd type="none" w="med" len="med"/>
          </a:ln>
        </p:spPr>
      </p:cxnSp>
      <p:cxnSp>
        <p:nvCxnSpPr>
          <p:cNvPr id="74777" name="直接连接符 7172"/>
          <p:cNvCxnSpPr/>
          <p:nvPr/>
        </p:nvCxnSpPr>
        <p:spPr>
          <a:xfrm rot="-5400000" flipV="1">
            <a:off x="9404350" y="3641725"/>
            <a:ext cx="325438" cy="1588"/>
          </a:xfrm>
          <a:prstGeom prst="line">
            <a:avLst/>
          </a:prstGeom>
          <a:ln w="9525" cap="flat" cmpd="sng">
            <a:solidFill>
              <a:srgbClr val="7F7F7F"/>
            </a:solidFill>
            <a:prstDash val="solid"/>
            <a:headEnd type="none" w="med" len="med"/>
            <a:tailEnd type="none" w="med" len="med"/>
          </a:ln>
        </p:spPr>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组合 7"/>
          <p:cNvGrpSpPr/>
          <p:nvPr/>
        </p:nvGrpSpPr>
        <p:grpSpPr>
          <a:xfrm flipH="1">
            <a:off x="-4762" y="531813"/>
            <a:ext cx="6108700" cy="363537"/>
            <a:chOff x="283681" y="2459690"/>
            <a:chExt cx="6109250" cy="363336"/>
          </a:xfrm>
        </p:grpSpPr>
        <p:cxnSp>
          <p:nvCxnSpPr>
            <p:cNvPr id="75783" name="MH_Other_1"/>
            <p:cNvCxnSpPr/>
            <p:nvPr>
              <p:custDataLst>
                <p:tags r:id="rId2"/>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75784" name="MH_Other_2"/>
            <p:cNvCxnSpPr/>
            <p:nvPr>
              <p:custDataLst>
                <p:tags r:id="rId3"/>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75785" name="MH_Other_3"/>
            <p:cNvCxnSpPr/>
            <p:nvPr>
              <p:custDataLst>
                <p:tags r:id="rId4"/>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12" name="MH_Other_4"/>
          <p:cNvSpPr txBox="1"/>
          <p:nvPr>
            <p:custDataLst>
              <p:tags r:id="rId1"/>
            </p:custDataLst>
          </p:nvPr>
        </p:nvSpPr>
        <p:spPr bwMode="auto">
          <a:xfrm>
            <a:off x="677863" y="431800"/>
            <a:ext cx="5202238"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被动语态</a:t>
            </a:r>
          </a:p>
        </p:txBody>
      </p:sp>
      <p:sp>
        <p:nvSpPr>
          <p:cNvPr id="75780" name="TextBox 7"/>
          <p:cNvSpPr txBox="1"/>
          <p:nvPr/>
        </p:nvSpPr>
        <p:spPr>
          <a:xfrm>
            <a:off x="885825" y="1057275"/>
            <a:ext cx="10934700" cy="1430338"/>
          </a:xfrm>
          <a:prstGeom prst="rect">
            <a:avLst/>
          </a:prstGeom>
          <a:noFill/>
          <a:ln w="9525">
            <a:noFill/>
          </a:ln>
        </p:spPr>
        <p:txBody>
          <a:bodyPr>
            <a:spAutoFit/>
          </a:bodyPr>
          <a:lstStyle/>
          <a:p>
            <a:pPr indent="457200" eaLnBrk="1" hangingPunct="1">
              <a:lnSpc>
                <a:spcPct val="150000"/>
              </a:lnSpc>
            </a:pPr>
            <a:r>
              <a:rPr lang="zh-CN" altLang="en-US" sz="2000" dirty="0">
                <a:solidFill>
                  <a:srgbClr val="FFC000"/>
                </a:solidFill>
                <a:latin typeface="华文琥珀" pitchFamily="2" charset="-122"/>
                <a:ea typeface="华文琥珀" pitchFamily="2" charset="-122"/>
              </a:rPr>
              <a:t>“语态”表示主语和谓语动词之间的关系。英语中常用的语态包括主动语态与被动语态。主动语态表示主动关系，即主语是动作的执行者；被动语态表示被动关系，即主语为动作的承受者。被动语态由“助动词</a:t>
            </a:r>
            <a:r>
              <a:rPr lang="en-US" altLang="zh-CN" sz="2000" dirty="0">
                <a:solidFill>
                  <a:srgbClr val="FFC000"/>
                </a:solidFill>
                <a:latin typeface="华文琥珀" pitchFamily="2" charset="-122"/>
                <a:ea typeface="华文琥珀" pitchFamily="2" charset="-122"/>
              </a:rPr>
              <a:t>be </a:t>
            </a:r>
            <a:r>
              <a:rPr lang="zh-CN" altLang="en-US" sz="2000" dirty="0">
                <a:solidFill>
                  <a:srgbClr val="FFC000"/>
                </a:solidFill>
                <a:latin typeface="华文琥珀" pitchFamily="2" charset="-122"/>
                <a:ea typeface="华文琥珀" pitchFamily="2" charset="-122"/>
              </a:rPr>
              <a:t>＋及物动词的过去分词”组成，</a:t>
            </a:r>
            <a:r>
              <a:rPr lang="en-US" altLang="zh-CN" sz="2000" dirty="0">
                <a:solidFill>
                  <a:srgbClr val="FFC000"/>
                </a:solidFill>
                <a:latin typeface="华文琥珀" pitchFamily="2" charset="-122"/>
                <a:ea typeface="华文琥珀" pitchFamily="2" charset="-122"/>
              </a:rPr>
              <a:t>be </a:t>
            </a:r>
            <a:r>
              <a:rPr lang="zh-CN" altLang="en-US" sz="2000" dirty="0">
                <a:solidFill>
                  <a:srgbClr val="FFC000"/>
                </a:solidFill>
                <a:latin typeface="华文琥珀" pitchFamily="2" charset="-122"/>
                <a:ea typeface="华文琥珀" pitchFamily="2" charset="-122"/>
              </a:rPr>
              <a:t>的时态反应整个句子的时态。</a:t>
            </a:r>
            <a:endParaRPr lang="en-US" altLang="zh-CN" sz="2000" dirty="0">
              <a:solidFill>
                <a:srgbClr val="FFC000"/>
              </a:solidFill>
              <a:latin typeface="华文琥珀" pitchFamily="2" charset="-122"/>
              <a:ea typeface="华文琥珀" pitchFamily="2" charset="-122"/>
            </a:endParaRPr>
          </a:p>
        </p:txBody>
      </p:sp>
      <p:sp>
        <p:nvSpPr>
          <p:cNvPr id="75781" name="TextBox 13"/>
          <p:cNvSpPr txBox="1"/>
          <p:nvPr/>
        </p:nvSpPr>
        <p:spPr>
          <a:xfrm>
            <a:off x="422275" y="3270250"/>
            <a:ext cx="10934700" cy="2535238"/>
          </a:xfrm>
          <a:prstGeom prst="rect">
            <a:avLst/>
          </a:prstGeom>
          <a:noFill/>
          <a:ln w="9525">
            <a:noFill/>
          </a:ln>
        </p:spPr>
        <p:txBody>
          <a:bodyPr>
            <a:spAutoFit/>
          </a:bodyPr>
          <a:lstStyle/>
          <a:p>
            <a:pPr indent="457200" eaLnBrk="1" hangingPunct="1">
              <a:lnSpc>
                <a:spcPct val="150000"/>
              </a:lnSpc>
            </a:pPr>
            <a:r>
              <a:rPr lang="zh-CN" altLang="en-US" dirty="0">
                <a:latin typeface="Times New Roman" panose="02020603050405020304" pitchFamily="18" charset="0"/>
                <a:cs typeface="Times New Roman" panose="02020603050405020304" pitchFamily="18" charset="0"/>
              </a:rPr>
              <a:t>把主动语态改为被动语态非常简单，可以遵循以下几个步骤：① 先找出谓语动词；② 再找出谓语动词后的宾语；③ 把宾语用作被动语态中的主语；④ 注意人称、时态和数的变化。</a:t>
            </a:r>
          </a:p>
          <a:p>
            <a:pPr indent="457200" eaLnBrk="1" hangingPunct="1">
              <a:lnSpc>
                <a:spcPct val="150000"/>
              </a:lnSpc>
            </a:pPr>
            <a:r>
              <a:rPr lang="zh-CN" altLang="en-US" dirty="0">
                <a:latin typeface="Times New Roman" panose="02020603050405020304" pitchFamily="18" charset="0"/>
                <a:cs typeface="Times New Roman" panose="02020603050405020304" pitchFamily="18" charset="0"/>
              </a:rPr>
              <a:t>若主动语态句子中的宾语为人称代词，须将宾格变为主格；主动结构的谓语动词需变为</a:t>
            </a:r>
            <a:r>
              <a:rPr lang="en-US" altLang="zh-CN" dirty="0">
                <a:latin typeface="Times New Roman" panose="02020603050405020304" pitchFamily="18" charset="0"/>
                <a:cs typeface="Times New Roman" panose="02020603050405020304" pitchFamily="18" charset="0"/>
              </a:rPr>
              <a:t>be </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done</a:t>
            </a:r>
            <a:r>
              <a:rPr lang="zh-CN" altLang="en-US" dirty="0">
                <a:latin typeface="Times New Roman" panose="02020603050405020304" pitchFamily="18" charset="0"/>
                <a:cs typeface="Times New Roman" panose="02020603050405020304" pitchFamily="18" charset="0"/>
              </a:rPr>
              <a:t>，保持时态和人称的一致。</a:t>
            </a:r>
          </a:p>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e.g. Many people speak English in the world. </a:t>
            </a:r>
            <a:r>
              <a:rPr lang="zh-CN" altLang="en-US" dirty="0">
                <a:latin typeface="Times New Roman" panose="02020603050405020304" pitchFamily="18" charset="0"/>
                <a:cs typeface="Times New Roman" panose="02020603050405020304" pitchFamily="18" charset="0"/>
              </a:rPr>
              <a:t>世界上许多人说英语。</a:t>
            </a:r>
          </a:p>
          <a:p>
            <a:pPr indent="457200" eaLnBrk="1" hangingPunct="1">
              <a:lnSpc>
                <a:spcPct val="150000"/>
              </a:lnSpc>
            </a:pP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English is spoken by many people in the world.</a:t>
            </a:r>
            <a:endParaRPr lang="zh-CN" altLang="en-US" dirty="0">
              <a:latin typeface="Times New Roman" panose="02020603050405020304" pitchFamily="18" charset="0"/>
              <a:ea typeface="Times New Roman" panose="02020603050405020304" pitchFamily="18" charset="0"/>
            </a:endParaRPr>
          </a:p>
        </p:txBody>
      </p:sp>
      <p:pic>
        <p:nvPicPr>
          <p:cNvPr id="75782" name="图片 15" descr="QQ截图20170701095429.png"/>
          <p:cNvPicPr>
            <a:picLocks noChangeAspect="1"/>
          </p:cNvPicPr>
          <p:nvPr/>
        </p:nvPicPr>
        <p:blipFill>
          <a:blip r:embed="rId6" cstate="print"/>
          <a:stretch>
            <a:fillRect/>
          </a:stretch>
        </p:blipFill>
        <p:spPr>
          <a:xfrm>
            <a:off x="990600" y="2605088"/>
            <a:ext cx="4187825" cy="515937"/>
          </a:xfrm>
          <a:prstGeom prst="rect">
            <a:avLst/>
          </a:prstGeom>
          <a:noFill/>
          <a:ln w="9525">
            <a:noFill/>
          </a:ln>
        </p:spPr>
      </p:pic>
    </p:spTree>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2" name="组合 7"/>
          <p:cNvGrpSpPr/>
          <p:nvPr/>
        </p:nvGrpSpPr>
        <p:grpSpPr>
          <a:xfrm flipH="1">
            <a:off x="-4762" y="531813"/>
            <a:ext cx="6108700" cy="363537"/>
            <a:chOff x="283681" y="2459690"/>
            <a:chExt cx="6109250" cy="363336"/>
          </a:xfrm>
        </p:grpSpPr>
        <p:cxnSp>
          <p:nvCxnSpPr>
            <p:cNvPr id="76806" name="MH_Other_1"/>
            <p:cNvCxnSpPr/>
            <p:nvPr>
              <p:custDataLst>
                <p:tags r:id="rId2"/>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76807" name="MH_Other_2"/>
            <p:cNvCxnSpPr/>
            <p:nvPr>
              <p:custDataLst>
                <p:tags r:id="rId3"/>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76808" name="MH_Other_3"/>
            <p:cNvCxnSpPr/>
            <p:nvPr>
              <p:custDataLst>
                <p:tags r:id="rId4"/>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12" name="MH_Other_4"/>
          <p:cNvSpPr txBox="1"/>
          <p:nvPr>
            <p:custDataLst>
              <p:tags r:id="rId1"/>
            </p:custDataLst>
          </p:nvPr>
        </p:nvSpPr>
        <p:spPr bwMode="auto">
          <a:xfrm>
            <a:off x="677863" y="431800"/>
            <a:ext cx="5202238"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被动语态</a:t>
            </a:r>
          </a:p>
        </p:txBody>
      </p:sp>
      <p:sp>
        <p:nvSpPr>
          <p:cNvPr id="76804" name="TextBox 13"/>
          <p:cNvSpPr txBox="1"/>
          <p:nvPr/>
        </p:nvSpPr>
        <p:spPr>
          <a:xfrm>
            <a:off x="422275" y="2571750"/>
            <a:ext cx="10934700" cy="2116138"/>
          </a:xfrm>
          <a:prstGeom prst="rect">
            <a:avLst/>
          </a:prstGeom>
          <a:noFill/>
          <a:ln w="9525">
            <a:noFill/>
          </a:ln>
        </p:spPr>
        <p:txBody>
          <a:bodyPr>
            <a:spAutoFit/>
          </a:bodyPr>
          <a:lstStyle/>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1</a:t>
            </a:r>
            <a:r>
              <a:rPr lang="zh-CN" altLang="en-US" dirty="0">
                <a:latin typeface="Times New Roman" panose="02020603050405020304" pitchFamily="18" charset="0"/>
                <a:cs typeface="Times New Roman" panose="02020603050405020304" pitchFamily="18" charset="0"/>
              </a:rPr>
              <a:t>）表示被动关系</a:t>
            </a:r>
          </a:p>
          <a:p>
            <a:pPr indent="457200" eaLnBrk="1" hangingPunct="1">
              <a:lnSpc>
                <a:spcPct val="150000"/>
              </a:lnSpc>
            </a:pPr>
            <a:r>
              <a:rPr lang="zh-CN" altLang="en-US" dirty="0">
                <a:latin typeface="Times New Roman" panose="02020603050405020304" pitchFamily="18" charset="0"/>
                <a:cs typeface="Times New Roman" panose="02020603050405020304" pitchFamily="18" charset="0"/>
              </a:rPr>
              <a:t>为了强调动作的承受者，一般使用被动语态。使用被动语态时，根据语境，判断是否需要使</a:t>
            </a:r>
          </a:p>
          <a:p>
            <a:pPr indent="457200" eaLnBrk="1" hangingPunct="1">
              <a:lnSpc>
                <a:spcPct val="150000"/>
              </a:lnSpc>
            </a:pPr>
            <a:r>
              <a:rPr lang="zh-CN" altLang="en-US" dirty="0">
                <a:latin typeface="Times New Roman" panose="02020603050405020304" pitchFamily="18" charset="0"/>
                <a:cs typeface="Times New Roman" panose="02020603050405020304" pitchFamily="18" charset="0"/>
              </a:rPr>
              <a:t>用</a:t>
            </a:r>
            <a:r>
              <a:rPr lang="en-US" altLang="zh-CN" dirty="0">
                <a:latin typeface="Times New Roman" panose="02020603050405020304" pitchFamily="18" charset="0"/>
                <a:cs typeface="Times New Roman" panose="02020603050405020304" pitchFamily="18" charset="0"/>
              </a:rPr>
              <a:t>by </a:t>
            </a:r>
            <a:r>
              <a:rPr lang="zh-CN" altLang="en-US" dirty="0">
                <a:latin typeface="Times New Roman" panose="02020603050405020304" pitchFamily="18" charset="0"/>
                <a:cs typeface="Times New Roman" panose="02020603050405020304" pitchFamily="18" charset="0"/>
              </a:rPr>
              <a:t>短语，即“</a:t>
            </a:r>
            <a:r>
              <a:rPr lang="en-US" altLang="zh-CN" dirty="0">
                <a:latin typeface="Times New Roman" panose="02020603050405020304" pitchFamily="18" charset="0"/>
                <a:cs typeface="Times New Roman" panose="02020603050405020304" pitchFamily="18" charset="0"/>
              </a:rPr>
              <a:t>by </a:t>
            </a:r>
            <a:r>
              <a:rPr lang="zh-CN" altLang="en-US" dirty="0">
                <a:latin typeface="Times New Roman" panose="02020603050405020304" pitchFamily="18" charset="0"/>
                <a:cs typeface="Times New Roman" panose="02020603050405020304" pitchFamily="18" charset="0"/>
              </a:rPr>
              <a:t>＋动作执行者”。当不说明动作的执行者会导致歧义的时候，需要使用</a:t>
            </a:r>
            <a:r>
              <a:rPr lang="en-US" altLang="zh-CN" dirty="0">
                <a:latin typeface="Times New Roman" panose="02020603050405020304" pitchFamily="18" charset="0"/>
                <a:cs typeface="Times New Roman" panose="02020603050405020304" pitchFamily="18" charset="0"/>
              </a:rPr>
              <a:t>by </a:t>
            </a:r>
            <a:r>
              <a:rPr lang="zh-CN" altLang="en-US" dirty="0">
                <a:latin typeface="Times New Roman" panose="02020603050405020304" pitchFamily="18" charset="0"/>
                <a:cs typeface="Times New Roman" panose="02020603050405020304" pitchFamily="18" charset="0"/>
              </a:rPr>
              <a:t>短语。</a:t>
            </a:r>
          </a:p>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e.g. This toy was made by the man. </a:t>
            </a:r>
            <a:r>
              <a:rPr lang="zh-CN" altLang="en-US" dirty="0">
                <a:latin typeface="Times New Roman" panose="02020603050405020304" pitchFamily="18" charset="0"/>
                <a:cs typeface="Times New Roman" panose="02020603050405020304" pitchFamily="18" charset="0"/>
              </a:rPr>
              <a:t>这个玩具是那个人做的。</a:t>
            </a:r>
          </a:p>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The professor is respected by everybody on campus. </a:t>
            </a:r>
            <a:r>
              <a:rPr lang="zh-CN" altLang="en-US" dirty="0">
                <a:latin typeface="Times New Roman" panose="02020603050405020304" pitchFamily="18" charset="0"/>
                <a:cs typeface="Times New Roman" panose="02020603050405020304" pitchFamily="18" charset="0"/>
              </a:rPr>
              <a:t>这位教授受到校园里每个人的尊敬。</a:t>
            </a:r>
            <a:endParaRPr lang="zh-CN" altLang="en-US" dirty="0">
              <a:latin typeface="Times New Roman" panose="02020603050405020304" pitchFamily="18" charset="0"/>
              <a:ea typeface="Times New Roman" panose="02020603050405020304" pitchFamily="18" charset="0"/>
            </a:endParaRPr>
          </a:p>
        </p:txBody>
      </p:sp>
      <p:pic>
        <p:nvPicPr>
          <p:cNvPr id="76805" name="图片 12" descr="QQ截图20170701095429.png"/>
          <p:cNvPicPr>
            <a:picLocks noChangeAspect="1"/>
          </p:cNvPicPr>
          <p:nvPr/>
        </p:nvPicPr>
        <p:blipFill>
          <a:blip r:embed="rId6" cstate="print"/>
          <a:stretch>
            <a:fillRect/>
          </a:stretch>
        </p:blipFill>
        <p:spPr>
          <a:xfrm>
            <a:off x="927100" y="1762125"/>
            <a:ext cx="2819400" cy="514350"/>
          </a:xfrm>
          <a:prstGeom prst="rect">
            <a:avLst/>
          </a:prstGeom>
          <a:noFill/>
          <a:ln w="9525">
            <a:noFill/>
          </a:ln>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8525" y="2066925"/>
            <a:ext cx="10480675" cy="2492375"/>
          </a:xfrm>
          <a:prstGeom prst="rect">
            <a:avLst/>
          </a:prstGeom>
          <a:noFill/>
        </p:spPr>
        <p:txBody>
          <a:bodyPr>
            <a:spAutoFit/>
          </a:bodyPr>
          <a:lstStyle/>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I: Do you use ___________________?</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W: Yes.</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I: What?</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W: </a:t>
            </a:r>
            <a:r>
              <a:rPr kumimoji="0" lang="en-US" altLang="zh-CN" sz="2000" kern="1200" cap="none" spc="0" normalizeH="0" baseline="0" noProof="0" dirty="0" err="1">
                <a:solidFill>
                  <a:schemeClr val="tx1">
                    <a:lumMod val="75000"/>
                    <a:lumOff val="25000"/>
                  </a:schemeClr>
                </a:solidFill>
                <a:latin typeface="Times New Roman" panose="02020603050405020304" pitchFamily="18" charset="0"/>
                <a:ea typeface="微软雅黑" panose="020B0503020204020204" pitchFamily="34" charset="-122"/>
                <a:cs typeface="+mn-cs"/>
              </a:rPr>
              <a:t>Facebook</a:t>
            </a: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a:t>
            </a:r>
            <a:r>
              <a:rPr kumimoji="0" lang="en-US" altLang="zh-CN" sz="2000" kern="1200" cap="none" spc="0" normalizeH="0" baseline="0" noProof="0" dirty="0" err="1">
                <a:solidFill>
                  <a:schemeClr val="tx1">
                    <a:lumMod val="75000"/>
                    <a:lumOff val="25000"/>
                  </a:schemeClr>
                </a:solidFill>
                <a:latin typeface="Times New Roman" panose="02020603050405020304" pitchFamily="18" charset="0"/>
                <a:ea typeface="微软雅黑" panose="020B0503020204020204" pitchFamily="34" charset="-122"/>
                <a:cs typeface="+mn-cs"/>
              </a:rPr>
              <a:t>Instagram</a:t>
            </a: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 </a:t>
            </a:r>
            <a:r>
              <a:rPr kumimoji="0" lang="zh-CN" altLang="en-US"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国外一款图片分享软件</a:t>
            </a: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I: Why?</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W: Why not?</a:t>
            </a:r>
          </a:p>
        </p:txBody>
      </p:sp>
      <p:sp>
        <p:nvSpPr>
          <p:cNvPr id="9" name="TextBox 8"/>
          <p:cNvSpPr txBox="1"/>
          <p:nvPr/>
        </p:nvSpPr>
        <p:spPr>
          <a:xfrm>
            <a:off x="2389188" y="2051050"/>
            <a:ext cx="3081337" cy="522288"/>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social networks</a:t>
            </a:r>
            <a:endParaRPr lang="zh-CN" altLang="en-US" sz="2800" dirty="0">
              <a:solidFill>
                <a:srgbClr val="FF0000"/>
              </a:solidFill>
              <a:latin typeface="Calibri" panose="020F0502020204030204" pitchFamily="34" charset="0"/>
            </a:endParaRPr>
          </a:p>
        </p:txBody>
      </p:sp>
      <p:pic>
        <p:nvPicPr>
          <p:cNvPr id="15364" name="图片 9" descr="QQ截图20170701095429.png"/>
          <p:cNvPicPr>
            <a:picLocks noChangeAspect="1"/>
          </p:cNvPicPr>
          <p:nvPr/>
        </p:nvPicPr>
        <p:blipFill>
          <a:blip r:embed="rId2" cstate="print"/>
          <a:stretch>
            <a:fillRect/>
          </a:stretch>
        </p:blipFill>
        <p:spPr>
          <a:xfrm>
            <a:off x="6007100" y="673100"/>
            <a:ext cx="6184900" cy="6184900"/>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组合 7"/>
          <p:cNvGrpSpPr/>
          <p:nvPr/>
        </p:nvGrpSpPr>
        <p:grpSpPr>
          <a:xfrm flipH="1">
            <a:off x="-4762" y="531813"/>
            <a:ext cx="6108700" cy="363537"/>
            <a:chOff x="283681" y="2459690"/>
            <a:chExt cx="6109250" cy="363336"/>
          </a:xfrm>
        </p:grpSpPr>
        <p:cxnSp>
          <p:nvCxnSpPr>
            <p:cNvPr id="77830" name="MH_Other_1"/>
            <p:cNvCxnSpPr/>
            <p:nvPr>
              <p:custDataLst>
                <p:tags r:id="rId2"/>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77831" name="MH_Other_2"/>
            <p:cNvCxnSpPr/>
            <p:nvPr>
              <p:custDataLst>
                <p:tags r:id="rId3"/>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77832" name="MH_Other_3"/>
            <p:cNvCxnSpPr/>
            <p:nvPr>
              <p:custDataLst>
                <p:tags r:id="rId4"/>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12" name="MH_Other_4"/>
          <p:cNvSpPr txBox="1"/>
          <p:nvPr>
            <p:custDataLst>
              <p:tags r:id="rId1"/>
            </p:custDataLst>
          </p:nvPr>
        </p:nvSpPr>
        <p:spPr bwMode="auto">
          <a:xfrm>
            <a:off x="677863" y="431800"/>
            <a:ext cx="5202238"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被动语态</a:t>
            </a:r>
          </a:p>
        </p:txBody>
      </p:sp>
      <p:sp>
        <p:nvSpPr>
          <p:cNvPr id="77828" name="TextBox 13"/>
          <p:cNvSpPr txBox="1"/>
          <p:nvPr/>
        </p:nvSpPr>
        <p:spPr>
          <a:xfrm>
            <a:off x="422275" y="2571750"/>
            <a:ext cx="11412538" cy="2584450"/>
          </a:xfrm>
          <a:prstGeom prst="rect">
            <a:avLst/>
          </a:prstGeom>
          <a:noFill/>
          <a:ln w="9525">
            <a:noFill/>
          </a:ln>
        </p:spPr>
        <p:txBody>
          <a:bodyPr>
            <a:spAutoFit/>
          </a:bodyPr>
          <a:lstStyle/>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2</a:t>
            </a:r>
            <a:r>
              <a:rPr lang="zh-CN" altLang="en-US" dirty="0">
                <a:latin typeface="Times New Roman" panose="02020603050405020304" pitchFamily="18" charset="0"/>
                <a:cs typeface="Times New Roman" panose="02020603050405020304" pitchFamily="18" charset="0"/>
              </a:rPr>
              <a:t>）表示不知道动作执行者</a:t>
            </a:r>
          </a:p>
          <a:p>
            <a:pPr indent="457200" eaLnBrk="1" hangingPunct="1">
              <a:lnSpc>
                <a:spcPct val="150000"/>
              </a:lnSpc>
            </a:pPr>
            <a:r>
              <a:rPr lang="zh-CN" altLang="en-US" dirty="0">
                <a:latin typeface="Times New Roman" panose="02020603050405020304" pitchFamily="18" charset="0"/>
                <a:cs typeface="Times New Roman" panose="02020603050405020304" pitchFamily="18" charset="0"/>
              </a:rPr>
              <a:t>在不确定或无须说明动作的执行者的情况下，通常使用被动语态，此时一般不用</a:t>
            </a:r>
            <a:r>
              <a:rPr lang="en-US" altLang="zh-CN" dirty="0">
                <a:latin typeface="Times New Roman" panose="02020603050405020304" pitchFamily="18" charset="0"/>
                <a:cs typeface="Times New Roman" panose="02020603050405020304" pitchFamily="18" charset="0"/>
              </a:rPr>
              <a:t>by </a:t>
            </a:r>
            <a:r>
              <a:rPr lang="zh-CN" altLang="en-US" dirty="0">
                <a:latin typeface="Times New Roman" panose="02020603050405020304" pitchFamily="18" charset="0"/>
                <a:cs typeface="Times New Roman" panose="02020603050405020304" pitchFamily="18" charset="0"/>
              </a:rPr>
              <a:t>短语。</a:t>
            </a:r>
          </a:p>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e.g. The book is written for children. </a:t>
            </a:r>
            <a:r>
              <a:rPr lang="zh-CN" altLang="en-US" dirty="0">
                <a:latin typeface="Times New Roman" panose="02020603050405020304" pitchFamily="18" charset="0"/>
                <a:cs typeface="Times New Roman" panose="02020603050405020304" pitchFamily="18" charset="0"/>
              </a:rPr>
              <a:t>这本书是为儿童写的。</a:t>
            </a:r>
          </a:p>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3</a:t>
            </a:r>
            <a:r>
              <a:rPr lang="zh-CN" altLang="en-US" dirty="0">
                <a:latin typeface="Times New Roman" panose="02020603050405020304" pitchFamily="18" charset="0"/>
                <a:cs typeface="Times New Roman" panose="02020603050405020304" pitchFamily="18" charset="0"/>
              </a:rPr>
              <a:t>）表示动作的承受者是谈话的中心</a:t>
            </a:r>
          </a:p>
          <a:p>
            <a:pPr indent="457200" eaLnBrk="1" hangingPunct="1">
              <a:lnSpc>
                <a:spcPct val="150000"/>
              </a:lnSpc>
            </a:pPr>
            <a:r>
              <a:rPr lang="zh-CN" altLang="en-US" dirty="0">
                <a:latin typeface="Times New Roman" panose="02020603050405020304" pitchFamily="18" charset="0"/>
                <a:cs typeface="Times New Roman" panose="02020603050405020304" pitchFamily="18" charset="0"/>
              </a:rPr>
              <a:t>此用法起到突出主题的作用。本可以用主动形式表达的句子，而用被动语态表达可以使上下文保持连贯一致。</a:t>
            </a:r>
          </a:p>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e.g. The company is run by the trade union. </a:t>
            </a:r>
            <a:r>
              <a:rPr lang="zh-CN" altLang="en-US" dirty="0">
                <a:latin typeface="Times New Roman" panose="02020603050405020304" pitchFamily="18" charset="0"/>
                <a:cs typeface="Times New Roman" panose="02020603050405020304" pitchFamily="18" charset="0"/>
              </a:rPr>
              <a:t>这家公司是工会办的。</a:t>
            </a:r>
            <a:endParaRPr lang="zh-CN" altLang="en-US" dirty="0">
              <a:latin typeface="Times New Roman" panose="02020603050405020304" pitchFamily="18" charset="0"/>
              <a:ea typeface="Times New Roman" panose="02020603050405020304" pitchFamily="18" charset="0"/>
            </a:endParaRPr>
          </a:p>
        </p:txBody>
      </p:sp>
      <p:pic>
        <p:nvPicPr>
          <p:cNvPr id="77829" name="图片 12" descr="QQ截图20170701095429.png"/>
          <p:cNvPicPr>
            <a:picLocks noChangeAspect="1"/>
          </p:cNvPicPr>
          <p:nvPr/>
        </p:nvPicPr>
        <p:blipFill>
          <a:blip r:embed="rId6" cstate="print"/>
          <a:stretch>
            <a:fillRect/>
          </a:stretch>
        </p:blipFill>
        <p:spPr>
          <a:xfrm>
            <a:off x="927100" y="1762125"/>
            <a:ext cx="2819400" cy="514350"/>
          </a:xfrm>
          <a:prstGeom prst="rect">
            <a:avLst/>
          </a:prstGeom>
          <a:noFill/>
          <a:ln w="9525">
            <a:noFill/>
          </a:ln>
        </p:spPr>
      </p:pic>
    </p:spTree>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组合 7"/>
          <p:cNvGrpSpPr/>
          <p:nvPr/>
        </p:nvGrpSpPr>
        <p:grpSpPr>
          <a:xfrm flipH="1">
            <a:off x="-4762" y="531813"/>
            <a:ext cx="6108700" cy="363537"/>
            <a:chOff x="283681" y="2459690"/>
            <a:chExt cx="6109250" cy="363336"/>
          </a:xfrm>
        </p:grpSpPr>
        <p:cxnSp>
          <p:nvCxnSpPr>
            <p:cNvPr id="78854" name="MH_Other_1"/>
            <p:cNvCxnSpPr/>
            <p:nvPr>
              <p:custDataLst>
                <p:tags r:id="rId2"/>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78855" name="MH_Other_2"/>
            <p:cNvCxnSpPr/>
            <p:nvPr>
              <p:custDataLst>
                <p:tags r:id="rId3"/>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78856" name="MH_Other_3"/>
            <p:cNvCxnSpPr/>
            <p:nvPr>
              <p:custDataLst>
                <p:tags r:id="rId4"/>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12" name="MH_Other_4"/>
          <p:cNvSpPr txBox="1"/>
          <p:nvPr>
            <p:custDataLst>
              <p:tags r:id="rId1"/>
            </p:custDataLst>
          </p:nvPr>
        </p:nvSpPr>
        <p:spPr bwMode="auto">
          <a:xfrm>
            <a:off x="677863" y="431800"/>
            <a:ext cx="5202238"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被动语态</a:t>
            </a:r>
          </a:p>
        </p:txBody>
      </p:sp>
      <p:pic>
        <p:nvPicPr>
          <p:cNvPr id="78852" name="图片 14" descr="QQ截图20170701095429.png"/>
          <p:cNvPicPr>
            <a:picLocks noChangeAspect="1"/>
          </p:cNvPicPr>
          <p:nvPr/>
        </p:nvPicPr>
        <p:blipFill>
          <a:blip r:embed="rId6" cstate="print"/>
          <a:stretch>
            <a:fillRect/>
          </a:stretch>
        </p:blipFill>
        <p:spPr>
          <a:xfrm>
            <a:off x="862013" y="1250950"/>
            <a:ext cx="4219575" cy="571500"/>
          </a:xfrm>
          <a:prstGeom prst="rect">
            <a:avLst/>
          </a:prstGeom>
          <a:noFill/>
          <a:ln w="9525">
            <a:noFill/>
          </a:ln>
        </p:spPr>
      </p:pic>
      <p:pic>
        <p:nvPicPr>
          <p:cNvPr id="78853" name="Picture 2"/>
          <p:cNvPicPr>
            <a:picLocks noChangeAspect="1"/>
          </p:cNvPicPr>
          <p:nvPr/>
        </p:nvPicPr>
        <p:blipFill>
          <a:blip r:embed="rId7" cstate="print"/>
          <a:stretch>
            <a:fillRect/>
          </a:stretch>
        </p:blipFill>
        <p:spPr>
          <a:xfrm>
            <a:off x="854075" y="1954213"/>
            <a:ext cx="10694988" cy="4352925"/>
          </a:xfrm>
          <a:prstGeom prst="rect">
            <a:avLst/>
          </a:prstGeom>
          <a:noFill/>
          <a:ln w="9525">
            <a:noFill/>
          </a:ln>
        </p:spPr>
      </p:pic>
    </p:spTree>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组合 7"/>
          <p:cNvGrpSpPr/>
          <p:nvPr/>
        </p:nvGrpSpPr>
        <p:grpSpPr>
          <a:xfrm flipH="1">
            <a:off x="-4762" y="531813"/>
            <a:ext cx="6108700" cy="363537"/>
            <a:chOff x="283681" y="2459690"/>
            <a:chExt cx="6109250" cy="363336"/>
          </a:xfrm>
        </p:grpSpPr>
        <p:cxnSp>
          <p:nvCxnSpPr>
            <p:cNvPr id="79883" name="MH_Other_1"/>
            <p:cNvCxnSpPr/>
            <p:nvPr>
              <p:custDataLst>
                <p:tags r:id="rId2"/>
              </p:custDataLst>
            </p:nvPr>
          </p:nvCxnSpPr>
          <p:spPr>
            <a:xfrm flipV="1">
              <a:off x="5570426" y="2459690"/>
              <a:ext cx="576000" cy="360000"/>
            </a:xfrm>
            <a:prstGeom prst="curvedConnector3">
              <a:avLst>
                <a:gd name="adj1" fmla="val 50000"/>
              </a:avLst>
            </a:prstGeom>
            <a:ln w="25400" cap="flat" cmpd="sng">
              <a:solidFill>
                <a:srgbClr val="E95D0E"/>
              </a:solidFill>
              <a:prstDash val="solid"/>
              <a:miter/>
              <a:headEnd type="none" w="med" len="med"/>
              <a:tailEnd type="none" w="med" len="med"/>
            </a:ln>
          </p:spPr>
        </p:cxnSp>
        <p:cxnSp>
          <p:nvCxnSpPr>
            <p:cNvPr id="79884" name="MH_Other_2"/>
            <p:cNvCxnSpPr/>
            <p:nvPr>
              <p:custDataLst>
                <p:tags r:id="rId3"/>
              </p:custDataLst>
            </p:nvPr>
          </p:nvCxnSpPr>
          <p:spPr>
            <a:xfrm>
              <a:off x="6140931" y="2459690"/>
              <a:ext cx="252000" cy="0"/>
            </a:xfrm>
            <a:prstGeom prst="line">
              <a:avLst/>
            </a:prstGeom>
            <a:ln w="25400" cap="flat" cmpd="sng">
              <a:solidFill>
                <a:srgbClr val="E95D0E"/>
              </a:solidFill>
              <a:prstDash val="solid"/>
              <a:miter/>
              <a:headEnd type="none" w="med" len="med"/>
              <a:tailEnd type="none" w="med" len="med"/>
            </a:ln>
          </p:spPr>
        </p:cxnSp>
        <p:cxnSp>
          <p:nvCxnSpPr>
            <p:cNvPr id="79885" name="MH_Other_3"/>
            <p:cNvCxnSpPr/>
            <p:nvPr>
              <p:custDataLst>
                <p:tags r:id="rId4"/>
              </p:custDataLst>
            </p:nvPr>
          </p:nvCxnSpPr>
          <p:spPr>
            <a:xfrm>
              <a:off x="283681" y="2823026"/>
              <a:ext cx="5292000" cy="0"/>
            </a:xfrm>
            <a:prstGeom prst="line">
              <a:avLst/>
            </a:prstGeom>
            <a:ln w="25400" cap="flat" cmpd="sng">
              <a:solidFill>
                <a:srgbClr val="E95D0E"/>
              </a:solidFill>
              <a:prstDash val="solid"/>
              <a:miter/>
              <a:headEnd type="none" w="med" len="med"/>
              <a:tailEnd type="none" w="med" len="med"/>
            </a:ln>
          </p:spPr>
        </p:cxnSp>
      </p:grpSp>
      <p:sp>
        <p:nvSpPr>
          <p:cNvPr id="12" name="MH_Other_4"/>
          <p:cNvSpPr txBox="1"/>
          <p:nvPr>
            <p:custDataLst>
              <p:tags r:id="rId1"/>
            </p:custDataLst>
          </p:nvPr>
        </p:nvSpPr>
        <p:spPr bwMode="auto">
          <a:xfrm>
            <a:off x="677863" y="431800"/>
            <a:ext cx="5202238" cy="461963"/>
          </a:xfrm>
          <a:prstGeom prst="rect">
            <a:avLst/>
          </a:prstGeom>
          <a:noFill/>
        </p:spPr>
        <p:txBody>
          <a:bodyPr>
            <a:spAutoFit/>
          </a:bodyPr>
          <a:lstStyle/>
          <a:p>
            <a:pPr marR="0" algn="ctr" defTabSz="914400" eaLnBrk="1" fontAlgn="auto" hangingPunct="1">
              <a:spcBef>
                <a:spcPts val="0"/>
              </a:spcBef>
              <a:spcAft>
                <a:spcPts val="0"/>
              </a:spcAft>
              <a:buClrTx/>
              <a:buSzTx/>
              <a:buFontTx/>
              <a:buNone/>
              <a:defRPr/>
            </a:pPr>
            <a:r>
              <a:rPr kumimoji="0" lang="en-US" altLang="zh-CN"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There Be </a:t>
            </a:r>
            <a:r>
              <a:rPr kumimoji="0" lang="zh-CN" altLang="en-US" sz="2400" b="1" kern="0" cap="none" spc="0" normalizeH="0" baseline="0" noProof="0" dirty="0">
                <a:solidFill>
                  <a:srgbClr val="E95D0E"/>
                </a:solidFill>
                <a:latin typeface="微软雅黑" panose="020B0503020204020204" pitchFamily="34" charset="-122"/>
                <a:ea typeface="微软雅黑" panose="020B0503020204020204" pitchFamily="34" charset="-122"/>
                <a:cs typeface="Arial" panose="020B0604020202020204" pitchFamily="34" charset="0"/>
              </a:rPr>
              <a:t>句型</a:t>
            </a:r>
          </a:p>
        </p:txBody>
      </p:sp>
      <p:sp>
        <p:nvSpPr>
          <p:cNvPr id="79876" name="TextBox 13"/>
          <p:cNvSpPr txBox="1"/>
          <p:nvPr/>
        </p:nvSpPr>
        <p:spPr>
          <a:xfrm>
            <a:off x="447675" y="1708150"/>
            <a:ext cx="10934700" cy="3276600"/>
          </a:xfrm>
          <a:prstGeom prst="rect">
            <a:avLst/>
          </a:prstGeom>
          <a:noFill/>
          <a:ln w="9525">
            <a:noFill/>
          </a:ln>
        </p:spPr>
        <p:txBody>
          <a:bodyPr>
            <a:spAutoFit/>
          </a:bodyPr>
          <a:lstStyle/>
          <a:p>
            <a:pPr indent="457200" eaLnBrk="1" hangingPunct="1">
              <a:lnSpc>
                <a:spcPct val="150000"/>
              </a:lnSpc>
            </a:pPr>
            <a:r>
              <a:rPr lang="en-US" altLang="zh-CN" sz="2400" b="1" dirty="0">
                <a:solidFill>
                  <a:srgbClr val="92D050"/>
                </a:solidFill>
                <a:latin typeface="Times New Roman" panose="02020603050405020304" pitchFamily="18" charset="0"/>
                <a:cs typeface="Times New Roman" panose="02020603050405020304" pitchFamily="18" charset="0"/>
              </a:rPr>
              <a:t>Complete the sentences with the correct forms of the words in brackets.</a:t>
            </a:r>
            <a:r>
              <a:rPr lang="zh-CN" altLang="en-US" sz="2400" b="1" dirty="0">
                <a:solidFill>
                  <a:srgbClr val="92D050"/>
                </a:solidFill>
                <a:latin typeface="Times New Roman" panose="02020603050405020304" pitchFamily="18" charset="0"/>
                <a:cs typeface="Times New Roman" panose="02020603050405020304" pitchFamily="18" charset="0"/>
              </a:rPr>
              <a:t>（用括号中单词的适当形式完成句子。）</a:t>
            </a:r>
            <a:endParaRPr lang="en-US" altLang="zh-CN" sz="2400" b="1" dirty="0">
              <a:solidFill>
                <a:srgbClr val="92D050"/>
              </a:solidFill>
              <a:latin typeface="Times New Roman" panose="02020603050405020304" pitchFamily="18" charset="0"/>
              <a:cs typeface="Times New Roman" panose="02020603050405020304" pitchFamily="18" charset="0"/>
            </a:endParaRPr>
          </a:p>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1 His new novel __________________ (finish) next month.</a:t>
            </a:r>
          </a:p>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2 The bridge _____________ (build) by the workers.</a:t>
            </a:r>
          </a:p>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3 Which language _____ the most widely ___________ (speak) in the world?</a:t>
            </a:r>
          </a:p>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4 This kind of books __________ (sell) in the bookstore.</a:t>
            </a:r>
          </a:p>
          <a:p>
            <a:pPr indent="457200" eaLnBrk="1" hangingPunct="1">
              <a:lnSpc>
                <a:spcPct val="150000"/>
              </a:lnSpc>
            </a:pPr>
            <a:r>
              <a:rPr lang="en-US" altLang="zh-CN" dirty="0">
                <a:latin typeface="Times New Roman" panose="02020603050405020304" pitchFamily="18" charset="0"/>
                <a:cs typeface="Times New Roman" panose="02020603050405020304" pitchFamily="18" charset="0"/>
              </a:rPr>
              <a:t>5 The cake ___________ (taste) delicious.</a:t>
            </a:r>
            <a:endParaRPr lang="zh-CN" altLang="en-US" dirty="0">
              <a:latin typeface="Times New Roman" panose="02020603050405020304" pitchFamily="18" charset="0"/>
              <a:ea typeface="Times New Roman" panose="02020603050405020304" pitchFamily="18" charset="0"/>
            </a:endParaRPr>
          </a:p>
        </p:txBody>
      </p:sp>
      <p:sp>
        <p:nvSpPr>
          <p:cNvPr id="17" name="矩形 16"/>
          <p:cNvSpPr/>
          <p:nvPr/>
        </p:nvSpPr>
        <p:spPr>
          <a:xfrm>
            <a:off x="2371725" y="3246438"/>
            <a:ext cx="1114425" cy="461962"/>
          </a:xfrm>
          <a:prstGeom prst="rect">
            <a:avLst/>
          </a:prstGeom>
          <a:noFill/>
          <a:ln w="9525">
            <a:noFill/>
          </a:ln>
        </p:spPr>
        <p:txBody>
          <a:bodyPr>
            <a:spAutoFit/>
          </a:bodyPr>
          <a:lstStyle/>
          <a:p>
            <a:pPr eaLnBrk="1" hangingPunct="1"/>
            <a:r>
              <a:rPr lang="en-US" altLang="zh-CN" sz="2400" b="1" i="1" dirty="0">
                <a:solidFill>
                  <a:srgbClr val="FF0000"/>
                </a:solidFill>
                <a:latin typeface="Calibri" panose="020F0502020204030204" pitchFamily="34" charset="0"/>
              </a:rPr>
              <a:t>is built </a:t>
            </a:r>
          </a:p>
        </p:txBody>
      </p:sp>
      <p:sp>
        <p:nvSpPr>
          <p:cNvPr id="18" name="矩形 17"/>
          <p:cNvSpPr/>
          <p:nvPr/>
        </p:nvSpPr>
        <p:spPr>
          <a:xfrm>
            <a:off x="2441575" y="2813050"/>
            <a:ext cx="3616325" cy="461963"/>
          </a:xfrm>
          <a:prstGeom prst="rect">
            <a:avLst/>
          </a:prstGeom>
          <a:noFill/>
          <a:ln w="9525">
            <a:noFill/>
          </a:ln>
        </p:spPr>
        <p:txBody>
          <a:bodyPr>
            <a:spAutoFit/>
          </a:bodyPr>
          <a:lstStyle/>
          <a:p>
            <a:pPr eaLnBrk="1" hangingPunct="1"/>
            <a:r>
              <a:rPr lang="en-US" altLang="zh-CN" sz="2400" b="1" i="1" dirty="0">
                <a:solidFill>
                  <a:srgbClr val="FF0000"/>
                </a:solidFill>
                <a:latin typeface="Calibri" panose="020F0502020204030204" pitchFamily="34" charset="0"/>
              </a:rPr>
              <a:t> will be finished</a:t>
            </a:r>
          </a:p>
        </p:txBody>
      </p:sp>
      <p:sp>
        <p:nvSpPr>
          <p:cNvPr id="19" name="矩形 18"/>
          <p:cNvSpPr/>
          <p:nvPr/>
        </p:nvSpPr>
        <p:spPr>
          <a:xfrm>
            <a:off x="2822575" y="3660775"/>
            <a:ext cx="1114425" cy="461963"/>
          </a:xfrm>
          <a:prstGeom prst="rect">
            <a:avLst/>
          </a:prstGeom>
          <a:noFill/>
          <a:ln w="9525">
            <a:noFill/>
          </a:ln>
        </p:spPr>
        <p:txBody>
          <a:bodyPr>
            <a:spAutoFit/>
          </a:bodyPr>
          <a:lstStyle/>
          <a:p>
            <a:pPr eaLnBrk="1" hangingPunct="1"/>
            <a:r>
              <a:rPr lang="en-US" altLang="zh-CN" sz="2400" b="1" i="1" dirty="0">
                <a:solidFill>
                  <a:srgbClr val="FF0000"/>
                </a:solidFill>
                <a:latin typeface="Calibri" panose="020F0502020204030204" pitchFamily="34" charset="0"/>
              </a:rPr>
              <a:t>is</a:t>
            </a:r>
          </a:p>
        </p:txBody>
      </p:sp>
      <p:sp>
        <p:nvSpPr>
          <p:cNvPr id="20" name="矩形 19"/>
          <p:cNvSpPr/>
          <p:nvPr/>
        </p:nvSpPr>
        <p:spPr>
          <a:xfrm>
            <a:off x="4929188" y="3660775"/>
            <a:ext cx="1114425" cy="461963"/>
          </a:xfrm>
          <a:prstGeom prst="rect">
            <a:avLst/>
          </a:prstGeom>
          <a:noFill/>
          <a:ln w="9525">
            <a:noFill/>
          </a:ln>
        </p:spPr>
        <p:txBody>
          <a:bodyPr>
            <a:spAutoFit/>
          </a:bodyPr>
          <a:lstStyle/>
          <a:p>
            <a:pPr eaLnBrk="1" hangingPunct="1"/>
            <a:r>
              <a:rPr lang="en-US" altLang="zh-CN" sz="2400" b="1" i="1" dirty="0">
                <a:solidFill>
                  <a:srgbClr val="FF0000"/>
                </a:solidFill>
                <a:latin typeface="Calibri" panose="020F0502020204030204" pitchFamily="34" charset="0"/>
              </a:rPr>
              <a:t>spoken</a:t>
            </a:r>
          </a:p>
        </p:txBody>
      </p:sp>
      <p:sp>
        <p:nvSpPr>
          <p:cNvPr id="21" name="矩形 20"/>
          <p:cNvSpPr/>
          <p:nvPr/>
        </p:nvSpPr>
        <p:spPr>
          <a:xfrm>
            <a:off x="3000375" y="4057650"/>
            <a:ext cx="1114425" cy="461963"/>
          </a:xfrm>
          <a:prstGeom prst="rect">
            <a:avLst/>
          </a:prstGeom>
          <a:noFill/>
          <a:ln w="9525">
            <a:noFill/>
          </a:ln>
        </p:spPr>
        <p:txBody>
          <a:bodyPr>
            <a:spAutoFit/>
          </a:bodyPr>
          <a:lstStyle/>
          <a:p>
            <a:pPr eaLnBrk="1" hangingPunct="1"/>
            <a:r>
              <a:rPr lang="en-US" altLang="zh-CN" sz="2400" b="1" i="1" dirty="0">
                <a:solidFill>
                  <a:srgbClr val="FF0000"/>
                </a:solidFill>
                <a:latin typeface="Calibri" panose="020F0502020204030204" pitchFamily="34" charset="0"/>
              </a:rPr>
              <a:t>is  sold </a:t>
            </a:r>
          </a:p>
        </p:txBody>
      </p:sp>
      <p:sp>
        <p:nvSpPr>
          <p:cNvPr id="22" name="矩形 21"/>
          <p:cNvSpPr/>
          <p:nvPr/>
        </p:nvSpPr>
        <p:spPr>
          <a:xfrm>
            <a:off x="2238375" y="4464050"/>
            <a:ext cx="1114425" cy="461963"/>
          </a:xfrm>
          <a:prstGeom prst="rect">
            <a:avLst/>
          </a:prstGeom>
          <a:noFill/>
          <a:ln w="9525">
            <a:noFill/>
          </a:ln>
        </p:spPr>
        <p:txBody>
          <a:bodyPr>
            <a:spAutoFit/>
          </a:bodyPr>
          <a:lstStyle/>
          <a:p>
            <a:pPr eaLnBrk="1" hangingPunct="1"/>
            <a:r>
              <a:rPr lang="en-US" altLang="zh-CN" sz="2400" b="1" i="1" dirty="0">
                <a:solidFill>
                  <a:srgbClr val="FF0000"/>
                </a:solidFill>
                <a:latin typeface="Calibri" panose="020F0502020204030204" pitchFamily="34" charset="0"/>
              </a:rPr>
              <a:t>tastes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1"/>
          <p:cNvSpPr>
            <a:spLocks noChangeArrowheads="1"/>
          </p:cNvSpPr>
          <p:nvPr/>
        </p:nvSpPr>
        <p:spPr bwMode="auto">
          <a:xfrm>
            <a:off x="7818438" y="3987800"/>
            <a:ext cx="1671638" cy="1700213"/>
          </a:xfrm>
          <a:prstGeom prst="rect">
            <a:avLst/>
          </a:prstGeom>
          <a:solidFill>
            <a:schemeClr val="accent5">
              <a:lumMod val="40000"/>
              <a:lumOff val="6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Watching &amp; Performing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28" name="直接连接符 7167"/>
          <p:cNvCxnSpPr>
            <a:cxnSpLocks noChangeShapeType="1"/>
          </p:cNvCxnSpPr>
          <p:nvPr/>
        </p:nvCxnSpPr>
        <p:spPr bwMode="auto">
          <a:xfrm>
            <a:off x="7796213" y="3803650"/>
            <a:ext cx="1563688" cy="1588"/>
          </a:xfrm>
          <a:prstGeom prst="line">
            <a:avLst/>
          </a:prstGeom>
          <a:noFill/>
          <a:ln w="9525">
            <a:solidFill>
              <a:schemeClr val="accent5">
                <a:lumMod val="40000"/>
                <a:lumOff val="60000"/>
              </a:schemeClr>
            </a:solidFill>
            <a:round/>
          </a:ln>
        </p:spPr>
      </p:cxnSp>
      <p:sp>
        <p:nvSpPr>
          <p:cNvPr id="29" name="TextBox 7177"/>
          <p:cNvSpPr txBox="1">
            <a:spLocks noChangeArrowheads="1"/>
          </p:cNvSpPr>
          <p:nvPr/>
        </p:nvSpPr>
        <p:spPr bwMode="auto">
          <a:xfrm>
            <a:off x="7904163" y="2979738"/>
            <a:ext cx="831850" cy="892175"/>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chemeClr val="accent5">
                    <a:lumMod val="40000"/>
                    <a:lumOff val="60000"/>
                  </a:schemeClr>
                </a:solidFill>
                <a:effectLst/>
                <a:uLnTx/>
                <a:uFillTx/>
                <a:latin typeface="Broadway" pitchFamily="82" charset="0"/>
                <a:ea typeface="黑体" panose="02010609060101010101" pitchFamily="49" charset="-122"/>
                <a:cs typeface="Arial" panose="020B0604020202020204" pitchFamily="34" charset="0"/>
              </a:rPr>
              <a:t>Part  </a:t>
            </a:r>
            <a:r>
              <a:rPr kumimoji="0" lang="en-US" altLang="zh-CN" sz="1400" b="1" i="0" u="none" strike="noStrike" kern="1200" cap="none" spc="0" normalizeH="0" baseline="0" noProof="0" dirty="0">
                <a:ln>
                  <a:noFill/>
                </a:ln>
                <a:solidFill>
                  <a:schemeClr val="accent5">
                    <a:lumMod val="40000"/>
                    <a:lumOff val="60000"/>
                  </a:schemeClr>
                </a:solidFill>
                <a:effectLst/>
                <a:uLnTx/>
                <a:uFillTx/>
                <a:latin typeface="Broadway" pitchFamily="82" charset="0"/>
                <a:ea typeface="黑体" panose="02010609060101010101" pitchFamily="49" charset="-122"/>
                <a:cs typeface="Arial" panose="020B0604020202020204" pitchFamily="34" charset="0"/>
              </a:rPr>
              <a:t> </a:t>
            </a:r>
            <a:r>
              <a:rPr kumimoji="0" lang="en-US" altLang="zh-CN" sz="3600" b="1" i="0" u="none" strike="noStrike" kern="1200" cap="none" spc="0" normalizeH="0" baseline="0" noProof="0" dirty="0" smtClean="0">
                <a:ln>
                  <a:noFill/>
                </a:ln>
                <a:solidFill>
                  <a:schemeClr val="accent5">
                    <a:lumMod val="40000"/>
                    <a:lumOff val="60000"/>
                  </a:schemeClr>
                </a:solidFill>
                <a:effectLst/>
                <a:uLnTx/>
                <a:uFillTx/>
                <a:latin typeface="Broadway" pitchFamily="82" charset="0"/>
                <a:ea typeface="黑体" panose="02010609060101010101" pitchFamily="49" charset="-122"/>
                <a:cs typeface="Arial" panose="020B0604020202020204" pitchFamily="34" charset="0"/>
              </a:rPr>
              <a:t>5</a:t>
            </a:r>
            <a:endParaRPr kumimoji="0" lang="zh-CN" altLang="en-US" sz="3600" b="1" i="0" u="none" strike="noStrike" kern="1200" cap="none" spc="0" normalizeH="0" baseline="0" noProof="0" dirty="0">
              <a:ln>
                <a:noFill/>
              </a:ln>
              <a:solidFill>
                <a:schemeClr val="accent5">
                  <a:lumMod val="40000"/>
                  <a:lumOff val="60000"/>
                </a:schemeClr>
              </a:solidFill>
              <a:effectLst/>
              <a:uLnTx/>
              <a:uFillTx/>
              <a:latin typeface="Broadway" pitchFamily="82" charset="0"/>
              <a:ea typeface="黑体" panose="02010609060101010101" pitchFamily="49" charset="-122"/>
              <a:cs typeface="Arial" panose="020B0604020202020204" pitchFamily="34" charset="0"/>
            </a:endParaRPr>
          </a:p>
        </p:txBody>
      </p:sp>
      <p:cxnSp>
        <p:nvCxnSpPr>
          <p:cNvPr id="30" name="直接连接符 7172"/>
          <p:cNvCxnSpPr>
            <a:cxnSpLocks noChangeShapeType="1"/>
          </p:cNvCxnSpPr>
          <p:nvPr/>
        </p:nvCxnSpPr>
        <p:spPr bwMode="auto">
          <a:xfrm rot="16200000" flipV="1">
            <a:off x="7631906" y="3639344"/>
            <a:ext cx="327025" cy="1588"/>
          </a:xfrm>
          <a:prstGeom prst="line">
            <a:avLst/>
          </a:prstGeom>
          <a:noFill/>
          <a:ln w="9525">
            <a:solidFill>
              <a:schemeClr val="accent5">
                <a:lumMod val="40000"/>
                <a:lumOff val="60000"/>
              </a:schemeClr>
            </a:solidFill>
            <a:round/>
          </a:ln>
        </p:spPr>
      </p:cxnSp>
      <p:sp>
        <p:nvSpPr>
          <p:cNvPr id="31" name="矩形 1">
            <a:hlinkClick r:id="rId2" action="ppaction://hlinksldjump"/>
          </p:cNvPr>
          <p:cNvSpPr>
            <a:spLocks noChangeArrowheads="1"/>
          </p:cNvSpPr>
          <p:nvPr/>
        </p:nvSpPr>
        <p:spPr bwMode="auto">
          <a:xfrm>
            <a:off x="1093788"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Lead-in</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34" name="矩形 21">
            <a:hlinkClick r:id="rId3" action="ppaction://hlinksldjump"/>
          </p:cNvPr>
          <p:cNvSpPr>
            <a:spLocks noChangeArrowheads="1"/>
          </p:cNvSpPr>
          <p:nvPr/>
        </p:nvSpPr>
        <p:spPr bwMode="auto">
          <a:xfrm>
            <a:off x="2784475"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Listening </a:t>
            </a:r>
            <a:r>
              <a:rPr kumimoji="0" lang="zh-CN" altLang="en-US" sz="2400" b="0" i="0" u="none" strike="noStrike" kern="1200" cap="none" spc="0" normalizeH="0" baseline="0" noProof="0" dirty="0">
                <a:ln>
                  <a:noFill/>
                </a:ln>
                <a:solidFill>
                  <a:schemeClr val="bg1"/>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 Speaking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80904" name="直接连接符 7167"/>
          <p:cNvCxnSpPr/>
          <p:nvPr/>
        </p:nvCxnSpPr>
        <p:spPr>
          <a:xfrm>
            <a:off x="1071563" y="3803650"/>
            <a:ext cx="1563687" cy="1588"/>
          </a:xfrm>
          <a:prstGeom prst="line">
            <a:avLst/>
          </a:prstGeom>
          <a:ln w="9525" cap="flat" cmpd="sng">
            <a:solidFill>
              <a:srgbClr val="7F7F7F"/>
            </a:solidFill>
            <a:prstDash val="solid"/>
            <a:headEnd type="none" w="med" len="med"/>
            <a:tailEnd type="none" w="med" len="med"/>
          </a:ln>
        </p:spPr>
      </p:cxnSp>
      <p:cxnSp>
        <p:nvCxnSpPr>
          <p:cNvPr id="80905" name="直接连接符 7172"/>
          <p:cNvCxnSpPr/>
          <p:nvPr/>
        </p:nvCxnSpPr>
        <p:spPr>
          <a:xfrm rot="-5400000" flipV="1">
            <a:off x="912813" y="3643313"/>
            <a:ext cx="327025" cy="1587"/>
          </a:xfrm>
          <a:prstGeom prst="line">
            <a:avLst/>
          </a:prstGeom>
          <a:ln w="9525" cap="flat" cmpd="sng">
            <a:solidFill>
              <a:srgbClr val="7F7F7F"/>
            </a:solidFill>
            <a:prstDash val="solid"/>
            <a:headEnd type="none" w="med" len="med"/>
            <a:tailEnd type="none" w="med" len="med"/>
          </a:ln>
        </p:spPr>
      </p:cxnSp>
      <p:sp>
        <p:nvSpPr>
          <p:cNvPr id="80906" name="TextBox 7177"/>
          <p:cNvSpPr txBox="1"/>
          <p:nvPr/>
        </p:nvSpPr>
        <p:spPr>
          <a:xfrm>
            <a:off x="1179513" y="2979738"/>
            <a:ext cx="833437"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1</a:t>
            </a:r>
            <a:endParaRPr lang="zh-CN" altLang="en-US" sz="3600" b="1" dirty="0">
              <a:solidFill>
                <a:srgbClr val="7F7F7F"/>
              </a:solidFill>
              <a:latin typeface="Broadway" pitchFamily="82" charset="0"/>
              <a:ea typeface="黑体" panose="02010609060101010101" pitchFamily="49" charset="-122"/>
            </a:endParaRPr>
          </a:p>
        </p:txBody>
      </p:sp>
      <p:sp>
        <p:nvSpPr>
          <p:cNvPr id="80907" name="TextBox 7177"/>
          <p:cNvSpPr txBox="1"/>
          <p:nvPr/>
        </p:nvSpPr>
        <p:spPr>
          <a:xfrm>
            <a:off x="2871788" y="2979738"/>
            <a:ext cx="828675"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2</a:t>
            </a:r>
            <a:endParaRPr lang="zh-CN" altLang="en-US" sz="3600" b="1" dirty="0">
              <a:solidFill>
                <a:srgbClr val="7F7F7F"/>
              </a:solidFill>
              <a:latin typeface="Broadway" pitchFamily="82" charset="0"/>
              <a:ea typeface="黑体" panose="02010609060101010101" pitchFamily="49" charset="-122"/>
            </a:endParaRPr>
          </a:p>
        </p:txBody>
      </p:sp>
      <p:cxnSp>
        <p:nvCxnSpPr>
          <p:cNvPr id="80908" name="直接连接符 72"/>
          <p:cNvCxnSpPr/>
          <p:nvPr/>
        </p:nvCxnSpPr>
        <p:spPr>
          <a:xfrm>
            <a:off x="2751138" y="3803650"/>
            <a:ext cx="1563687" cy="1588"/>
          </a:xfrm>
          <a:prstGeom prst="line">
            <a:avLst/>
          </a:prstGeom>
          <a:ln w="9525" cap="flat" cmpd="sng">
            <a:solidFill>
              <a:srgbClr val="7F7F7F"/>
            </a:solidFill>
            <a:prstDash val="solid"/>
            <a:headEnd type="none" w="med" len="med"/>
            <a:tailEnd type="none" w="med" len="med"/>
          </a:ln>
        </p:spPr>
      </p:cxnSp>
      <p:sp>
        <p:nvSpPr>
          <p:cNvPr id="42" name="矩形 1">
            <a:hlinkClick r:id="rId4" action="ppaction://hlinksldjump"/>
          </p:cNvPr>
          <p:cNvSpPr>
            <a:spLocks noChangeArrowheads="1"/>
          </p:cNvSpPr>
          <p:nvPr/>
        </p:nvSpPr>
        <p:spPr bwMode="auto">
          <a:xfrm>
            <a:off x="4471988"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Reading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43" name="矩形 21">
            <a:hlinkClick r:id="rId5" action="ppaction://hlinksldjump"/>
          </p:cNvPr>
          <p:cNvSpPr>
            <a:spLocks noChangeArrowheads="1"/>
          </p:cNvSpPr>
          <p:nvPr/>
        </p:nvSpPr>
        <p:spPr bwMode="auto">
          <a:xfrm>
            <a:off x="6145213"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Grammar</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80911" name="直接连接符 7167"/>
          <p:cNvCxnSpPr/>
          <p:nvPr/>
        </p:nvCxnSpPr>
        <p:spPr>
          <a:xfrm>
            <a:off x="4449763" y="3803650"/>
            <a:ext cx="1563687" cy="1588"/>
          </a:xfrm>
          <a:prstGeom prst="line">
            <a:avLst/>
          </a:prstGeom>
          <a:ln w="9525" cap="flat" cmpd="sng">
            <a:solidFill>
              <a:srgbClr val="7F7F7F"/>
            </a:solidFill>
            <a:prstDash val="solid"/>
            <a:headEnd type="none" w="med" len="med"/>
            <a:tailEnd type="none" w="med" len="med"/>
          </a:ln>
        </p:spPr>
      </p:cxnSp>
      <p:sp>
        <p:nvSpPr>
          <p:cNvPr id="80912" name="TextBox 7177"/>
          <p:cNvSpPr txBox="1"/>
          <p:nvPr/>
        </p:nvSpPr>
        <p:spPr>
          <a:xfrm>
            <a:off x="4557713" y="2979738"/>
            <a:ext cx="833437"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3</a:t>
            </a:r>
            <a:endParaRPr lang="zh-CN" altLang="en-US" sz="3600" b="1" dirty="0">
              <a:solidFill>
                <a:srgbClr val="7F7F7F"/>
              </a:solidFill>
              <a:latin typeface="Broadway" pitchFamily="82" charset="0"/>
              <a:ea typeface="黑体" panose="02010609060101010101" pitchFamily="49" charset="-122"/>
            </a:endParaRPr>
          </a:p>
        </p:txBody>
      </p:sp>
      <p:sp>
        <p:nvSpPr>
          <p:cNvPr id="80913" name="TextBox 7177"/>
          <p:cNvSpPr txBox="1"/>
          <p:nvPr/>
        </p:nvSpPr>
        <p:spPr>
          <a:xfrm>
            <a:off x="6232525" y="2979738"/>
            <a:ext cx="828675"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4</a:t>
            </a:r>
            <a:endParaRPr lang="zh-CN" altLang="en-US" sz="3600" b="1" dirty="0">
              <a:solidFill>
                <a:srgbClr val="7F7F7F"/>
              </a:solidFill>
              <a:latin typeface="Broadway" pitchFamily="82" charset="0"/>
              <a:ea typeface="黑体" panose="02010609060101010101" pitchFamily="49" charset="-122"/>
            </a:endParaRPr>
          </a:p>
        </p:txBody>
      </p:sp>
      <p:cxnSp>
        <p:nvCxnSpPr>
          <p:cNvPr id="80914" name="直接连接符 78"/>
          <p:cNvCxnSpPr/>
          <p:nvPr/>
        </p:nvCxnSpPr>
        <p:spPr>
          <a:xfrm>
            <a:off x="6111875" y="3803650"/>
            <a:ext cx="1563688" cy="1588"/>
          </a:xfrm>
          <a:prstGeom prst="line">
            <a:avLst/>
          </a:prstGeom>
          <a:ln w="9525" cap="flat" cmpd="sng">
            <a:solidFill>
              <a:srgbClr val="7F7F7F"/>
            </a:solidFill>
            <a:prstDash val="solid"/>
            <a:headEnd type="none" w="med" len="med"/>
            <a:tailEnd type="none" w="med" len="med"/>
          </a:ln>
        </p:spPr>
      </p:cxnSp>
      <p:cxnSp>
        <p:nvCxnSpPr>
          <p:cNvPr id="80915" name="直接连接符 7172"/>
          <p:cNvCxnSpPr/>
          <p:nvPr/>
        </p:nvCxnSpPr>
        <p:spPr>
          <a:xfrm rot="-5400000" flipV="1">
            <a:off x="2587625" y="3643313"/>
            <a:ext cx="327025" cy="1587"/>
          </a:xfrm>
          <a:prstGeom prst="line">
            <a:avLst/>
          </a:prstGeom>
          <a:ln w="9525" cap="flat" cmpd="sng">
            <a:solidFill>
              <a:srgbClr val="7F7F7F"/>
            </a:solidFill>
            <a:prstDash val="solid"/>
            <a:headEnd type="none" w="med" len="med"/>
            <a:tailEnd type="none" w="med" len="med"/>
          </a:ln>
        </p:spPr>
      </p:cxnSp>
      <p:cxnSp>
        <p:nvCxnSpPr>
          <p:cNvPr id="80916" name="直接连接符 7172"/>
          <p:cNvCxnSpPr/>
          <p:nvPr/>
        </p:nvCxnSpPr>
        <p:spPr>
          <a:xfrm rot="-5400000" flipV="1">
            <a:off x="4289425" y="3636963"/>
            <a:ext cx="325438" cy="1587"/>
          </a:xfrm>
          <a:prstGeom prst="line">
            <a:avLst/>
          </a:prstGeom>
          <a:ln w="9525" cap="flat" cmpd="sng">
            <a:solidFill>
              <a:srgbClr val="7F7F7F"/>
            </a:solidFill>
            <a:prstDash val="solid"/>
            <a:headEnd type="none" w="med" len="med"/>
            <a:tailEnd type="none" w="med" len="med"/>
          </a:ln>
        </p:spPr>
      </p:cxnSp>
      <p:cxnSp>
        <p:nvCxnSpPr>
          <p:cNvPr id="80917" name="直接连接符 7172"/>
          <p:cNvCxnSpPr/>
          <p:nvPr/>
        </p:nvCxnSpPr>
        <p:spPr>
          <a:xfrm rot="-5400000" flipV="1">
            <a:off x="5949950" y="3643313"/>
            <a:ext cx="327025" cy="1587"/>
          </a:xfrm>
          <a:prstGeom prst="line">
            <a:avLst/>
          </a:prstGeom>
          <a:ln w="9525" cap="flat" cmpd="sng">
            <a:solidFill>
              <a:srgbClr val="7F7F7F"/>
            </a:solidFill>
            <a:prstDash val="solid"/>
            <a:headEnd type="none" w="med" len="med"/>
            <a:tailEnd type="none" w="med" len="med"/>
          </a:ln>
        </p:spPr>
      </p:cxnSp>
      <p:sp>
        <p:nvSpPr>
          <p:cNvPr id="56" name="矩形 21">
            <a:hlinkClick r:id="rId6" action="ppaction://hlinksldjump"/>
          </p:cNvPr>
          <p:cNvSpPr>
            <a:spLocks noChangeArrowheads="1"/>
          </p:cNvSpPr>
          <p:nvPr/>
        </p:nvSpPr>
        <p:spPr bwMode="auto">
          <a:xfrm>
            <a:off x="9583738"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Applied Writing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80919" name="TextBox 7177"/>
          <p:cNvSpPr txBox="1"/>
          <p:nvPr/>
        </p:nvSpPr>
        <p:spPr>
          <a:xfrm>
            <a:off x="9682163" y="2979738"/>
            <a:ext cx="828675"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6</a:t>
            </a:r>
            <a:endParaRPr lang="zh-CN" altLang="en-US" sz="3600" b="1" dirty="0">
              <a:solidFill>
                <a:srgbClr val="7F7F7F"/>
              </a:solidFill>
              <a:latin typeface="Broadway" pitchFamily="82" charset="0"/>
              <a:ea typeface="黑体" panose="02010609060101010101" pitchFamily="49" charset="-122"/>
            </a:endParaRPr>
          </a:p>
        </p:txBody>
      </p:sp>
      <p:cxnSp>
        <p:nvCxnSpPr>
          <p:cNvPr id="80920" name="直接连接符 87"/>
          <p:cNvCxnSpPr/>
          <p:nvPr/>
        </p:nvCxnSpPr>
        <p:spPr>
          <a:xfrm>
            <a:off x="9572625" y="3803650"/>
            <a:ext cx="1563688" cy="1588"/>
          </a:xfrm>
          <a:prstGeom prst="line">
            <a:avLst/>
          </a:prstGeom>
          <a:ln w="9525" cap="flat" cmpd="sng">
            <a:solidFill>
              <a:srgbClr val="7F7F7F"/>
            </a:solidFill>
            <a:prstDash val="solid"/>
            <a:headEnd type="none" w="med" len="med"/>
            <a:tailEnd type="none" w="med" len="med"/>
          </a:ln>
        </p:spPr>
      </p:cxnSp>
      <p:cxnSp>
        <p:nvCxnSpPr>
          <p:cNvPr id="80921" name="直接连接符 7172"/>
          <p:cNvCxnSpPr/>
          <p:nvPr/>
        </p:nvCxnSpPr>
        <p:spPr>
          <a:xfrm rot="-5400000" flipV="1">
            <a:off x="9404350" y="3641725"/>
            <a:ext cx="325438" cy="1588"/>
          </a:xfrm>
          <a:prstGeom prst="line">
            <a:avLst/>
          </a:prstGeom>
          <a:ln w="9525" cap="flat" cmpd="sng">
            <a:solidFill>
              <a:srgbClr val="7F7F7F"/>
            </a:solidFill>
            <a:prstDash val="solid"/>
            <a:headEnd type="none" w="med" len="med"/>
            <a:tailEnd type="none" w="med" len="med"/>
          </a:ln>
        </p:spPr>
      </p:cxnSp>
    </p:spTree>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31900" y="1470025"/>
            <a:ext cx="10766425" cy="64611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Now watch the drama clip. Read the words closely after the speaker so as to improve</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your short-term memory, pronunciation, stress and intonation by imitating what you hear.</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81923" name="组合 7"/>
          <p:cNvGrpSpPr/>
          <p:nvPr/>
        </p:nvGrpSpPr>
        <p:grpSpPr>
          <a:xfrm>
            <a:off x="506413" y="1177925"/>
            <a:ext cx="963612" cy="900113"/>
            <a:chOff x="953972" y="653411"/>
            <a:chExt cx="964287" cy="900000"/>
          </a:xfrm>
        </p:grpSpPr>
        <p:sp>
          <p:nvSpPr>
            <p:cNvPr id="4" name="MH_Other_1"/>
            <p:cNvSpPr>
              <a:spLocks noChangeAspect="1"/>
            </p:cNvSpPr>
            <p:nvPr>
              <p:custDataLst>
                <p:tags r:id="rId2"/>
              </p:custDataLst>
            </p:nvPr>
          </p:nvSpPr>
          <p:spPr>
            <a:xfrm rot="16200000">
              <a:off x="986115" y="621269"/>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81927" name="TextBox 4"/>
            <p:cNvSpPr txBox="1"/>
            <p:nvPr/>
          </p:nvSpPr>
          <p:spPr>
            <a:xfrm>
              <a:off x="1219202" y="842678"/>
              <a:ext cx="439271" cy="523220"/>
            </a:xfrm>
            <a:prstGeom prst="rect">
              <a:avLst/>
            </a:prstGeom>
            <a:noFill/>
            <a:ln w="9525">
              <a:noFill/>
            </a:ln>
          </p:spPr>
          <p:txBody>
            <a:bodyPr>
              <a:spAutoFit/>
            </a:bodyPr>
            <a:lstStyle/>
            <a:p>
              <a:pPr eaLnBrk="1" hangingPunct="1"/>
              <a:r>
                <a:rPr lang="en-US" altLang="zh-CN" sz="2800" b="1" dirty="0">
                  <a:solidFill>
                    <a:schemeClr val="bg1"/>
                  </a:solidFill>
                  <a:latin typeface="微软雅黑" panose="020B0503020204020204" pitchFamily="34" charset="-122"/>
                  <a:ea typeface="微软雅黑" panose="020B0503020204020204" pitchFamily="34" charset="-122"/>
                </a:rPr>
                <a:t>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7" name="矩形 6"/>
          <p:cNvSpPr/>
          <p:nvPr/>
        </p:nvSpPr>
        <p:spPr>
          <a:xfrm>
            <a:off x="6242050" y="3375025"/>
            <a:ext cx="4792663" cy="224631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chemeClr val="accent5">
                    <a:lumMod val="60000"/>
                    <a:lumOff val="40000"/>
                  </a:schemeClr>
                </a:solidFill>
                <a:effectLst/>
                <a:uLnTx/>
                <a:uFillTx/>
                <a:latin typeface="+mn-lt"/>
                <a:ea typeface="+mn-ea"/>
                <a:cs typeface="+mn-cs"/>
              </a:rPr>
              <a:t>Setting:</a:t>
            </a:r>
            <a:r>
              <a:rPr kumimoji="0" lang="en-US" altLang="zh-CN" sz="2800" b="0" i="0" u="none" strike="noStrike" kern="1200" cap="none" spc="0" normalizeH="0" baseline="0" noProof="0" dirty="0">
                <a:ln>
                  <a:noFill/>
                </a:ln>
                <a:solidFill>
                  <a:schemeClr val="tx1">
                    <a:lumMod val="95000"/>
                    <a:lumOff val="5000"/>
                  </a:schemeClr>
                </a:solidFill>
                <a:effectLst/>
                <a:uLnTx/>
                <a:uFillTx/>
                <a:latin typeface="+mn-lt"/>
                <a:ea typeface="+mn-ea"/>
                <a:cs typeface="+mn-cs"/>
              </a:rPr>
              <a:t> On the way to Naomi’s wedding, </a:t>
            </a:r>
            <a:r>
              <a:rPr kumimoji="0" lang="en-US" altLang="zh-CN" sz="2800" b="0" i="0" u="none" strike="noStrike" kern="1200" cap="none" spc="0" normalizeH="0" baseline="0" noProof="0" dirty="0" err="1">
                <a:ln>
                  <a:noFill/>
                </a:ln>
                <a:solidFill>
                  <a:schemeClr val="tx1">
                    <a:lumMod val="95000"/>
                    <a:lumOff val="5000"/>
                  </a:schemeClr>
                </a:solidFill>
                <a:effectLst/>
                <a:uLnTx/>
                <a:uFillTx/>
                <a:latin typeface="+mn-lt"/>
                <a:ea typeface="+mn-ea"/>
                <a:cs typeface="+mn-cs"/>
              </a:rPr>
              <a:t>Lacie’s</a:t>
            </a:r>
            <a:r>
              <a:rPr kumimoji="0" lang="en-US" altLang="zh-CN" sz="2800" b="0" i="0" u="none" strike="noStrike" kern="1200" cap="none" spc="0" normalizeH="0" baseline="0" noProof="0" dirty="0">
                <a:ln>
                  <a:noFill/>
                </a:ln>
                <a:solidFill>
                  <a:schemeClr val="tx1">
                    <a:lumMod val="95000"/>
                    <a:lumOff val="5000"/>
                  </a:schemeClr>
                </a:solidFill>
                <a:effectLst/>
                <a:uLnTx/>
                <a:uFillTx/>
                <a:latin typeface="+mn-lt"/>
                <a:ea typeface="+mn-ea"/>
                <a:cs typeface="+mn-cs"/>
              </a:rPr>
              <a:t> car is out of power. So she has to thumb a lift ( </a:t>
            </a:r>
            <a:r>
              <a:rPr kumimoji="0" lang="zh-CN" altLang="en-US" sz="2800" b="0" i="0" u="none" strike="noStrike" kern="1200" cap="none" spc="0" normalizeH="0" baseline="0" noProof="0" dirty="0">
                <a:ln>
                  <a:noFill/>
                </a:ln>
                <a:solidFill>
                  <a:schemeClr val="tx1">
                    <a:lumMod val="95000"/>
                    <a:lumOff val="5000"/>
                  </a:schemeClr>
                </a:solidFill>
                <a:effectLst/>
                <a:uLnTx/>
                <a:uFillTx/>
                <a:latin typeface="+mn-lt"/>
                <a:ea typeface="+mn-ea"/>
                <a:cs typeface="+mn-cs"/>
              </a:rPr>
              <a:t>搭便车</a:t>
            </a:r>
            <a:r>
              <a:rPr kumimoji="0" lang="en-US" altLang="zh-CN" sz="2800" b="0" i="0" u="none" strike="noStrike" kern="1200" cap="none" spc="0" normalizeH="0" baseline="0" noProof="0" dirty="0">
                <a:ln>
                  <a:noFill/>
                </a:ln>
                <a:solidFill>
                  <a:schemeClr val="tx1">
                    <a:lumMod val="95000"/>
                    <a:lumOff val="5000"/>
                  </a:schemeClr>
                </a:solidFill>
                <a:effectLst/>
                <a:uLnTx/>
                <a:uFillTx/>
                <a:latin typeface="+mn-lt"/>
                <a:ea typeface="+mn-ea"/>
                <a:cs typeface="+mn-cs"/>
              </a:rPr>
              <a:t>). An old woman accepts her.</a:t>
            </a:r>
            <a:endParaRPr kumimoji="0" lang="zh-CN" altLang="en-US" sz="2800" b="0" i="0" u="none" strike="noStrike" kern="1200" cap="none" spc="0" normalizeH="0" baseline="0" noProof="0" dirty="0">
              <a:ln>
                <a:noFill/>
              </a:ln>
              <a:solidFill>
                <a:schemeClr val="tx1">
                  <a:lumMod val="95000"/>
                  <a:lumOff val="5000"/>
                </a:schemeClr>
              </a:solidFill>
              <a:effectLst/>
              <a:uLnTx/>
              <a:uFillTx/>
              <a:latin typeface="+mn-lt"/>
              <a:ea typeface="+mn-ea"/>
              <a:cs typeface="+mn-cs"/>
            </a:endParaRPr>
          </a:p>
        </p:txBody>
      </p:sp>
      <p:pic>
        <p:nvPicPr>
          <p:cNvPr id="5" name="9. Movie.wmv">
            <a:hlinkClick r:id="" action="ppaction://media"/>
          </p:cNvPr>
          <p:cNvPicPr>
            <a:picLocks noRot="1" noChangeAspect="1"/>
          </p:cNvPicPr>
          <p:nvPr>
            <a:videoFile r:link="rId1"/>
            <p:extLst>
              <p:ext uri="{DAA4B4D4-6D71-4841-9C94-3DE7FCFB9230}">
                <p14:media xmlns="" xmlns:p14="http://schemas.microsoft.com/office/powerpoint/2010/main" r:link="rId4"/>
              </p:ext>
            </p:extLst>
          </p:nvPr>
        </p:nvPicPr>
        <p:blipFill>
          <a:blip r:embed="rId5" cstate="print"/>
          <a:stretch>
            <a:fillRect/>
          </a:stretch>
        </p:blipFill>
        <p:spPr>
          <a:xfrm>
            <a:off x="771525" y="2878138"/>
            <a:ext cx="5091113" cy="2863850"/>
          </a:xfrm>
          <a:prstGeom prst="rect">
            <a:avLst/>
          </a:prstGeom>
          <a:noFill/>
          <a:ln w="9525">
            <a:noFill/>
          </a:ln>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图片 7" descr="u=4124170637,2152527545&amp;fm=214&amp;gp=0.jpg"/>
          <p:cNvPicPr>
            <a:picLocks noChangeAspect="1"/>
          </p:cNvPicPr>
          <p:nvPr/>
        </p:nvPicPr>
        <p:blipFill>
          <a:blip r:embed="rId3" cstate="print"/>
          <a:srcRect b="6000"/>
          <a:stretch>
            <a:fillRect/>
          </a:stretch>
        </p:blipFill>
        <p:spPr>
          <a:xfrm>
            <a:off x="6453188" y="2706688"/>
            <a:ext cx="4662487" cy="2968625"/>
          </a:xfrm>
          <a:prstGeom prst="rect">
            <a:avLst/>
          </a:prstGeom>
          <a:noFill/>
          <a:ln w="9525">
            <a:noFill/>
          </a:ln>
        </p:spPr>
      </p:pic>
      <p:sp>
        <p:nvSpPr>
          <p:cNvPr id="2" name="矩形 1"/>
          <p:cNvSpPr/>
          <p:nvPr/>
        </p:nvSpPr>
        <p:spPr>
          <a:xfrm>
            <a:off x="1511300" y="423863"/>
            <a:ext cx="10186988" cy="92233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Work in pairs. Make a dialogue according to the given situation and useful expressions, and then perform it. The teacher and students in other teams can give a score for the performance. The following score sheet is for your reference.</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82948" name="组合 7"/>
          <p:cNvGrpSpPr/>
          <p:nvPr/>
        </p:nvGrpSpPr>
        <p:grpSpPr>
          <a:xfrm>
            <a:off x="785813" y="131763"/>
            <a:ext cx="963612" cy="900112"/>
            <a:chOff x="953972" y="653411"/>
            <a:chExt cx="964287" cy="900000"/>
          </a:xfrm>
        </p:grpSpPr>
        <p:sp>
          <p:nvSpPr>
            <p:cNvPr id="4" name="MH_Other_1"/>
            <p:cNvSpPr>
              <a:spLocks noChangeAspect="1"/>
            </p:cNvSpPr>
            <p:nvPr>
              <p:custDataLst>
                <p:tags r:id="rId1"/>
              </p:custDataLst>
            </p:nvPr>
          </p:nvSpPr>
          <p:spPr>
            <a:xfrm rot="16200000">
              <a:off x="986116" y="621269"/>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82951" name="TextBox 4"/>
            <p:cNvSpPr txBox="1"/>
            <p:nvPr/>
          </p:nvSpPr>
          <p:spPr>
            <a:xfrm>
              <a:off x="1219202" y="842678"/>
              <a:ext cx="439271" cy="523220"/>
            </a:xfrm>
            <a:prstGeom prst="rect">
              <a:avLst/>
            </a:prstGeom>
            <a:noFill/>
            <a:ln w="9525">
              <a:noFill/>
            </a:ln>
          </p:spPr>
          <p:txBody>
            <a:bodyPr>
              <a:spAutoFit/>
            </a:bodyPr>
            <a:lstStyle/>
            <a:p>
              <a:pPr eaLnBrk="1" hangingPunct="1"/>
              <a:r>
                <a:rPr lang="en-US" altLang="zh-CN" sz="2800" b="1" dirty="0">
                  <a:solidFill>
                    <a:schemeClr val="bg1"/>
                  </a:solidFill>
                  <a:latin typeface="微软雅黑" panose="020B0503020204020204" pitchFamily="34" charset="-122"/>
                  <a:ea typeface="微软雅黑" panose="020B0503020204020204" pitchFamily="34" charset="-122"/>
                </a:rPr>
                <a:t>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7" name="矩形 6"/>
          <p:cNvSpPr/>
          <p:nvPr/>
        </p:nvSpPr>
        <p:spPr>
          <a:xfrm>
            <a:off x="1266825" y="2706688"/>
            <a:ext cx="5186363" cy="267811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chemeClr val="accent5">
                    <a:lumMod val="60000"/>
                    <a:lumOff val="40000"/>
                  </a:schemeClr>
                </a:solidFill>
                <a:effectLst/>
                <a:uLnTx/>
                <a:uFillTx/>
                <a:latin typeface="+mn-lt"/>
                <a:ea typeface="+mn-ea"/>
                <a:cs typeface="+mn-cs"/>
              </a:rPr>
              <a:t>Setting:</a:t>
            </a:r>
            <a:r>
              <a:rPr kumimoji="0" lang="en-US" altLang="zh-CN" sz="2800" b="0" i="0" u="none" strike="noStrike" kern="1200" cap="none" spc="0" normalizeH="0" baseline="0" noProof="0" dirty="0">
                <a:ln>
                  <a:noFill/>
                </a:ln>
                <a:solidFill>
                  <a:schemeClr val="tx1">
                    <a:lumMod val="95000"/>
                    <a:lumOff val="5000"/>
                  </a:schemeClr>
                </a:solidFill>
                <a:effectLst/>
                <a:uLnTx/>
                <a:uFillTx/>
                <a:latin typeface="+mn-lt"/>
                <a:ea typeface="+mn-ea"/>
                <a:cs typeface="+mn-cs"/>
              </a:rPr>
              <a:t> You are the secretary of Mr. Smith. Mr. Smith’s client Joy Jones will visit him tomorrow morning. So you should meet her at the airport on behalf of Mr. Smith.</a:t>
            </a:r>
            <a:endParaRPr kumimoji="0" lang="zh-CN" altLang="en-US" sz="2800" b="0" i="0" u="none" strike="noStrike" kern="1200" cap="none" spc="0" normalizeH="0" baseline="0" noProof="0" dirty="0">
              <a:ln>
                <a:noFill/>
              </a:ln>
              <a:solidFill>
                <a:schemeClr val="tx1">
                  <a:lumMod val="95000"/>
                  <a:lumOff val="5000"/>
                </a:schemeClr>
              </a:solidFill>
              <a:effectLst/>
              <a:uLnTx/>
              <a:uFillTx/>
              <a:latin typeface="+mn-lt"/>
              <a:ea typeface="+mn-ea"/>
              <a:cs typeface="+mn-c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0. Performing.wmv">
            <a:hlinkClick r:id="" action="ppaction://media"/>
          </p:cNvPr>
          <p:cNvPicPr>
            <a:picLocks noRot="1" noChangeAspect="1"/>
          </p:cNvPicPr>
          <p:nvPr>
            <a:videoFile r:link="rId1"/>
            <p:extLst>
              <p:ext uri="{DAA4B4D4-6D71-4841-9C94-3DE7FCFB9230}">
                <p14:media xmlns="" xmlns:p14="http://schemas.microsoft.com/office/powerpoint/2010/main" r:link="rId3"/>
              </p:ext>
            </p:extLst>
          </p:nvPr>
        </p:nvPicPr>
        <p:blipFill>
          <a:blip r:embed="rId4" cstate="print"/>
          <a:stretch>
            <a:fillRect/>
          </a:stretch>
        </p:blipFill>
        <p:spPr>
          <a:xfrm>
            <a:off x="2295525" y="765175"/>
            <a:ext cx="9158288" cy="5175250"/>
          </a:xfrm>
          <a:prstGeom prst="rect">
            <a:avLst/>
          </a:prstGeom>
          <a:noFill/>
          <a:ln w="9525">
            <a:noFill/>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图片 4" descr="QQ截图20170701095429.png"/>
          <p:cNvPicPr>
            <a:picLocks noChangeAspect="1"/>
          </p:cNvPicPr>
          <p:nvPr/>
        </p:nvPicPr>
        <p:blipFill>
          <a:blip r:embed="rId2" cstate="print"/>
          <a:stretch>
            <a:fillRect/>
          </a:stretch>
        </p:blipFill>
        <p:spPr>
          <a:xfrm>
            <a:off x="1219200" y="604838"/>
            <a:ext cx="9753600" cy="5648325"/>
          </a:xfrm>
          <a:prstGeom prst="rect">
            <a:avLst/>
          </a:prstGeom>
          <a:noFill/>
          <a:ln w="9525">
            <a:noFill/>
          </a:ln>
        </p:spPr>
      </p:pic>
    </p:spTree>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1511300" y="847725"/>
            <a:ext cx="8375650" cy="3683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Read the lines from the movie </a:t>
            </a:r>
            <a:r>
              <a:rPr kumimoji="0" lang="en-US" altLang="zh-CN" sz="1800" b="1" i="1"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Logan </a:t>
            </a: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a:t>
            </a:r>
            <a:r>
              <a:rPr kumimoji="0" lang="zh-CN" altLang="en-US"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金刚狼</a:t>
            </a:r>
            <a:r>
              <a:rPr kumimoji="0" lang="en-US" altLang="zh-CN" sz="1800" b="1"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rPr>
              <a:t> 》and try to recite them.</a:t>
            </a:r>
            <a:endParaRPr kumimoji="0" lang="zh-CN" altLang="en-US" sz="18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grpSp>
        <p:nvGrpSpPr>
          <p:cNvPr id="86019" name="组合 7"/>
          <p:cNvGrpSpPr/>
          <p:nvPr/>
        </p:nvGrpSpPr>
        <p:grpSpPr>
          <a:xfrm>
            <a:off x="785813" y="555625"/>
            <a:ext cx="963612" cy="900113"/>
            <a:chOff x="953972" y="653411"/>
            <a:chExt cx="964287" cy="900000"/>
          </a:xfrm>
        </p:grpSpPr>
        <p:sp>
          <p:nvSpPr>
            <p:cNvPr id="24" name="MH_Other_1"/>
            <p:cNvSpPr>
              <a:spLocks noChangeAspect="1"/>
            </p:cNvSpPr>
            <p:nvPr>
              <p:custDataLst>
                <p:tags r:id="rId1"/>
              </p:custDataLst>
            </p:nvPr>
          </p:nvSpPr>
          <p:spPr>
            <a:xfrm rot="16200000">
              <a:off x="986115" y="621269"/>
              <a:ext cx="900000" cy="964287"/>
            </a:xfrm>
            <a:custGeom>
              <a:avLst/>
              <a:gdLst>
                <a:gd name="connsiteX0" fmla="*/ 487973 w 975946"/>
                <a:gd name="connsiteY0" fmla="*/ 975946 h 975946"/>
                <a:gd name="connsiteX1" fmla="*/ 487973 w 975946"/>
                <a:gd name="connsiteY1" fmla="*/ 975946 h 975946"/>
                <a:gd name="connsiteX2" fmla="*/ 487973 w 975946"/>
                <a:gd name="connsiteY2" fmla="*/ 975946 h 975946"/>
                <a:gd name="connsiteX3" fmla="*/ 487974 w 975946"/>
                <a:gd name="connsiteY3" fmla="*/ 90410 h 975946"/>
                <a:gd name="connsiteX4" fmla="*/ 885537 w 975946"/>
                <a:gd name="connsiteY4" fmla="*/ 487974 h 975946"/>
                <a:gd name="connsiteX5" fmla="*/ 627207 w 975946"/>
                <a:gd name="connsiteY5" fmla="*/ 746304 h 975946"/>
                <a:gd name="connsiteX6" fmla="*/ 599882 w 975946"/>
                <a:gd name="connsiteY6" fmla="*/ 705776 h 975946"/>
                <a:gd name="connsiteX7" fmla="*/ 487974 w 975946"/>
                <a:gd name="connsiteY7" fmla="*/ 659422 h 975946"/>
                <a:gd name="connsiteX8" fmla="*/ 376066 w 975946"/>
                <a:gd name="connsiteY8" fmla="*/ 705776 h 975946"/>
                <a:gd name="connsiteX9" fmla="*/ 348741 w 975946"/>
                <a:gd name="connsiteY9" fmla="*/ 746304 h 975946"/>
                <a:gd name="connsiteX10" fmla="*/ 90410 w 975946"/>
                <a:gd name="connsiteY10" fmla="*/ 487974 h 975946"/>
                <a:gd name="connsiteX11" fmla="*/ 487973 w 975946"/>
                <a:gd name="connsiteY11" fmla="*/ 0 h 975946"/>
                <a:gd name="connsiteX12" fmla="*/ 975946 w 975946"/>
                <a:gd name="connsiteY12" fmla="*/ 487973 h 975946"/>
                <a:gd name="connsiteX13" fmla="*/ 646236 w 975946"/>
                <a:gd name="connsiteY13" fmla="*/ 817683 h 975946"/>
                <a:gd name="connsiteX14" fmla="*/ 639590 w 975946"/>
                <a:gd name="connsiteY14" fmla="*/ 784765 h 975946"/>
                <a:gd name="connsiteX15" fmla="*/ 936381 w 975946"/>
                <a:gd name="connsiteY15" fmla="*/ 487974 h 975946"/>
                <a:gd name="connsiteX16" fmla="*/ 487974 w 975946"/>
                <a:gd name="connsiteY16" fmla="*/ 39566 h 975946"/>
                <a:gd name="connsiteX17" fmla="*/ 39566 w 975946"/>
                <a:gd name="connsiteY17" fmla="*/ 487974 h 975946"/>
                <a:gd name="connsiteX18" fmla="*/ 336358 w 975946"/>
                <a:gd name="connsiteY18" fmla="*/ 784765 h 975946"/>
                <a:gd name="connsiteX19" fmla="*/ 329712 w 975946"/>
                <a:gd name="connsiteY19" fmla="*/ 817684 h 975946"/>
                <a:gd name="connsiteX20" fmla="*/ 329712 w 975946"/>
                <a:gd name="connsiteY20" fmla="*/ 817686 h 975946"/>
                <a:gd name="connsiteX21" fmla="*/ 0 w 975946"/>
                <a:gd name="connsiteY21" fmla="*/ 487973 h 97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946" h="975946">
                  <a:moveTo>
                    <a:pt x="487973" y="975946"/>
                  </a:moveTo>
                  <a:lnTo>
                    <a:pt x="487973" y="975946"/>
                  </a:lnTo>
                  <a:lnTo>
                    <a:pt x="487973" y="975946"/>
                  </a:lnTo>
                  <a:close/>
                  <a:moveTo>
                    <a:pt x="487974" y="90410"/>
                  </a:moveTo>
                  <a:lnTo>
                    <a:pt x="885537" y="487974"/>
                  </a:lnTo>
                  <a:lnTo>
                    <a:pt x="627207" y="746304"/>
                  </a:lnTo>
                  <a:lnTo>
                    <a:pt x="599882" y="705776"/>
                  </a:lnTo>
                  <a:cubicBezTo>
                    <a:pt x="571243" y="677136"/>
                    <a:pt x="531677" y="659422"/>
                    <a:pt x="487974" y="659422"/>
                  </a:cubicBezTo>
                  <a:cubicBezTo>
                    <a:pt x="444271" y="659422"/>
                    <a:pt x="404706" y="677136"/>
                    <a:pt x="376066" y="705776"/>
                  </a:cubicBezTo>
                  <a:lnTo>
                    <a:pt x="348741" y="746304"/>
                  </a:lnTo>
                  <a:lnTo>
                    <a:pt x="90410" y="487974"/>
                  </a:lnTo>
                  <a:close/>
                  <a:moveTo>
                    <a:pt x="487973" y="0"/>
                  </a:moveTo>
                  <a:lnTo>
                    <a:pt x="975946" y="487973"/>
                  </a:lnTo>
                  <a:lnTo>
                    <a:pt x="646236" y="817683"/>
                  </a:lnTo>
                  <a:lnTo>
                    <a:pt x="639590" y="784765"/>
                  </a:lnTo>
                  <a:lnTo>
                    <a:pt x="936381" y="487974"/>
                  </a:lnTo>
                  <a:lnTo>
                    <a:pt x="487974" y="39566"/>
                  </a:lnTo>
                  <a:lnTo>
                    <a:pt x="39566" y="487974"/>
                  </a:lnTo>
                  <a:lnTo>
                    <a:pt x="336358" y="784765"/>
                  </a:lnTo>
                  <a:lnTo>
                    <a:pt x="329712" y="817684"/>
                  </a:lnTo>
                  <a:lnTo>
                    <a:pt x="329712" y="817686"/>
                  </a:lnTo>
                  <a:lnTo>
                    <a:pt x="0" y="487973"/>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1" i="0" u="none" strike="noStrike" kern="1200" cap="none" spc="0" normalizeH="0" baseline="0" noProof="0" dirty="0">
                <a:ln>
                  <a:noFill/>
                </a:ln>
                <a:solidFill>
                  <a:srgbClr val="FFFFFF"/>
                </a:solidFill>
                <a:effectLst/>
                <a:uLnTx/>
                <a:uFillTx/>
                <a:latin typeface="幼圆" panose="02010509060101010101" pitchFamily="49" charset="-122"/>
                <a:ea typeface="幼圆" panose="02010509060101010101" pitchFamily="49" charset="-122"/>
                <a:cs typeface="+mn-cs"/>
              </a:endParaRPr>
            </a:p>
          </p:txBody>
        </p:sp>
        <p:sp>
          <p:nvSpPr>
            <p:cNvPr id="86022" name="TextBox 26"/>
            <p:cNvSpPr txBox="1"/>
            <p:nvPr/>
          </p:nvSpPr>
          <p:spPr>
            <a:xfrm>
              <a:off x="1219202" y="842678"/>
              <a:ext cx="439271" cy="523220"/>
            </a:xfrm>
            <a:prstGeom prst="rect">
              <a:avLst/>
            </a:prstGeom>
            <a:noFill/>
            <a:ln w="9525">
              <a:noFill/>
            </a:ln>
          </p:spPr>
          <p:txBody>
            <a:bodyPr>
              <a:spAutoFit/>
            </a:bodyPr>
            <a:lstStyle/>
            <a:p>
              <a:pPr eaLnBrk="1" hangingPunct="1"/>
              <a:r>
                <a:rPr lang="en-US" altLang="zh-CN" sz="2800" b="1" dirty="0">
                  <a:solidFill>
                    <a:schemeClr val="bg1"/>
                  </a:solidFill>
                  <a:latin typeface="微软雅黑" panose="020B0503020204020204" pitchFamily="34" charset="-122"/>
                  <a:ea typeface="微软雅黑" panose="020B0503020204020204" pitchFamily="34" charset="-122"/>
                </a:rPr>
                <a:t>3</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pic>
        <p:nvPicPr>
          <p:cNvPr id="86020" name="图片 8" descr="QQ截图20170701095429.png"/>
          <p:cNvPicPr>
            <a:picLocks noChangeAspect="1"/>
          </p:cNvPicPr>
          <p:nvPr/>
        </p:nvPicPr>
        <p:blipFill>
          <a:blip r:embed="rId3" cstate="print"/>
          <a:stretch>
            <a:fillRect/>
          </a:stretch>
        </p:blipFill>
        <p:spPr>
          <a:xfrm>
            <a:off x="2257425" y="1550988"/>
            <a:ext cx="7677150" cy="4619625"/>
          </a:xfrm>
          <a:prstGeom prst="rect">
            <a:avLst/>
          </a:prstGeom>
          <a:noFill/>
          <a:ln w="9525">
            <a:noFill/>
          </a:ln>
        </p:spPr>
      </p:pic>
    </p:spTree>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1"/>
          <p:cNvSpPr>
            <a:spLocks noChangeArrowheads="1"/>
          </p:cNvSpPr>
          <p:nvPr/>
        </p:nvSpPr>
        <p:spPr bwMode="auto">
          <a:xfrm>
            <a:off x="9583738" y="3987800"/>
            <a:ext cx="1574800" cy="1700213"/>
          </a:xfrm>
          <a:prstGeom prst="rect">
            <a:avLst/>
          </a:prstGeom>
          <a:solidFill>
            <a:schemeClr val="tx1"/>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Applied Writing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87043" name="TextBox 7177"/>
          <p:cNvSpPr txBox="1"/>
          <p:nvPr/>
        </p:nvSpPr>
        <p:spPr>
          <a:xfrm>
            <a:off x="9682163" y="2979738"/>
            <a:ext cx="828675" cy="892175"/>
          </a:xfrm>
          <a:prstGeom prst="rect">
            <a:avLst/>
          </a:prstGeom>
          <a:noFill/>
          <a:ln w="9525">
            <a:noFill/>
          </a:ln>
        </p:spPr>
        <p:txBody>
          <a:bodyPr>
            <a:spAutoFit/>
          </a:bodyPr>
          <a:lstStyle/>
          <a:p>
            <a:pPr eaLnBrk="1" hangingPunct="1">
              <a:buNone/>
            </a:pPr>
            <a:r>
              <a:rPr lang="en-US" altLang="zh-CN" sz="1600" b="1" dirty="0">
                <a:latin typeface="Broadway" pitchFamily="82" charset="0"/>
                <a:ea typeface="黑体" panose="02010609060101010101" pitchFamily="49" charset="-122"/>
              </a:rPr>
              <a:t>Part </a:t>
            </a:r>
            <a:r>
              <a:rPr lang="en-US" altLang="zh-CN" sz="1400" b="1" dirty="0">
                <a:latin typeface="Broadway" pitchFamily="82" charset="0"/>
                <a:ea typeface="黑体" panose="02010609060101010101" pitchFamily="49" charset="-122"/>
              </a:rPr>
              <a:t>  </a:t>
            </a:r>
            <a:r>
              <a:rPr lang="en-US" altLang="zh-CN" sz="3600" b="1" dirty="0">
                <a:latin typeface="Broadway" pitchFamily="82" charset="0"/>
                <a:ea typeface="黑体" panose="02010609060101010101" pitchFamily="49" charset="-122"/>
              </a:rPr>
              <a:t>6</a:t>
            </a:r>
            <a:endParaRPr lang="zh-CN" altLang="en-US" sz="3600" b="1" dirty="0">
              <a:latin typeface="Broadway" pitchFamily="82" charset="0"/>
              <a:ea typeface="黑体" panose="02010609060101010101" pitchFamily="49" charset="-122"/>
            </a:endParaRPr>
          </a:p>
        </p:txBody>
      </p:sp>
      <p:cxnSp>
        <p:nvCxnSpPr>
          <p:cNvPr id="87044" name="直接连接符 52"/>
          <p:cNvCxnSpPr/>
          <p:nvPr/>
        </p:nvCxnSpPr>
        <p:spPr>
          <a:xfrm>
            <a:off x="9572625" y="3803650"/>
            <a:ext cx="1563688" cy="1588"/>
          </a:xfrm>
          <a:prstGeom prst="line">
            <a:avLst/>
          </a:prstGeom>
          <a:ln w="9525" cap="flat" cmpd="sng">
            <a:solidFill>
              <a:schemeClr val="tx1"/>
            </a:solidFill>
            <a:prstDash val="solid"/>
            <a:headEnd type="none" w="med" len="med"/>
            <a:tailEnd type="none" w="med" len="med"/>
          </a:ln>
        </p:spPr>
      </p:cxnSp>
      <p:cxnSp>
        <p:nvCxnSpPr>
          <p:cNvPr id="87045" name="直接连接符 7172"/>
          <p:cNvCxnSpPr/>
          <p:nvPr/>
        </p:nvCxnSpPr>
        <p:spPr>
          <a:xfrm rot="-5400000" flipV="1">
            <a:off x="9404350" y="3641725"/>
            <a:ext cx="325438" cy="1588"/>
          </a:xfrm>
          <a:prstGeom prst="line">
            <a:avLst/>
          </a:prstGeom>
          <a:ln w="9525" cap="flat" cmpd="sng">
            <a:solidFill>
              <a:schemeClr val="tx1"/>
            </a:solidFill>
            <a:prstDash val="solid"/>
            <a:headEnd type="none" w="med" len="med"/>
            <a:tailEnd type="none" w="med" len="med"/>
          </a:ln>
        </p:spPr>
      </p:cxnSp>
      <p:sp>
        <p:nvSpPr>
          <p:cNvPr id="31" name="矩形 1">
            <a:hlinkClick r:id="rId2" action="ppaction://hlinksldjump"/>
          </p:cNvPr>
          <p:cNvSpPr>
            <a:spLocks noChangeArrowheads="1"/>
          </p:cNvSpPr>
          <p:nvPr/>
        </p:nvSpPr>
        <p:spPr bwMode="auto">
          <a:xfrm>
            <a:off x="1093788"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Lead-in</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34" name="矩形 21">
            <a:hlinkClick r:id="rId3" action="ppaction://hlinksldjump"/>
          </p:cNvPr>
          <p:cNvSpPr>
            <a:spLocks noChangeArrowheads="1"/>
          </p:cNvSpPr>
          <p:nvPr/>
        </p:nvSpPr>
        <p:spPr bwMode="auto">
          <a:xfrm>
            <a:off x="2784475"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Listening </a:t>
            </a:r>
            <a:r>
              <a:rPr kumimoji="0" lang="zh-CN" altLang="en-US" sz="2400" b="0" i="0" u="none" strike="noStrike" kern="1200" cap="none" spc="0" normalizeH="0" baseline="0" noProof="0" dirty="0">
                <a:ln>
                  <a:noFill/>
                </a:ln>
                <a:solidFill>
                  <a:schemeClr val="bg1"/>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 Speaking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87048" name="直接连接符 7167"/>
          <p:cNvCxnSpPr/>
          <p:nvPr/>
        </p:nvCxnSpPr>
        <p:spPr>
          <a:xfrm>
            <a:off x="1071563" y="3803650"/>
            <a:ext cx="1563687" cy="1588"/>
          </a:xfrm>
          <a:prstGeom prst="line">
            <a:avLst/>
          </a:prstGeom>
          <a:ln w="9525" cap="flat" cmpd="sng">
            <a:solidFill>
              <a:srgbClr val="7F7F7F"/>
            </a:solidFill>
            <a:prstDash val="solid"/>
            <a:headEnd type="none" w="med" len="med"/>
            <a:tailEnd type="none" w="med" len="med"/>
          </a:ln>
        </p:spPr>
      </p:cxnSp>
      <p:cxnSp>
        <p:nvCxnSpPr>
          <p:cNvPr id="87049" name="直接连接符 7172"/>
          <p:cNvCxnSpPr/>
          <p:nvPr/>
        </p:nvCxnSpPr>
        <p:spPr>
          <a:xfrm rot="-5400000" flipV="1">
            <a:off x="912813" y="3643313"/>
            <a:ext cx="327025" cy="1587"/>
          </a:xfrm>
          <a:prstGeom prst="line">
            <a:avLst/>
          </a:prstGeom>
          <a:ln w="9525" cap="flat" cmpd="sng">
            <a:solidFill>
              <a:srgbClr val="7F7F7F"/>
            </a:solidFill>
            <a:prstDash val="solid"/>
            <a:headEnd type="none" w="med" len="med"/>
            <a:tailEnd type="none" w="med" len="med"/>
          </a:ln>
        </p:spPr>
      </p:cxnSp>
      <p:sp>
        <p:nvSpPr>
          <p:cNvPr id="87050" name="TextBox 7177"/>
          <p:cNvSpPr txBox="1"/>
          <p:nvPr/>
        </p:nvSpPr>
        <p:spPr>
          <a:xfrm>
            <a:off x="1179513" y="2979738"/>
            <a:ext cx="833437"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1</a:t>
            </a:r>
            <a:endParaRPr lang="zh-CN" altLang="en-US" sz="3600" b="1" dirty="0">
              <a:solidFill>
                <a:srgbClr val="7F7F7F"/>
              </a:solidFill>
              <a:latin typeface="Broadway" pitchFamily="82" charset="0"/>
              <a:ea typeface="黑体" panose="02010609060101010101" pitchFamily="49" charset="-122"/>
            </a:endParaRPr>
          </a:p>
        </p:txBody>
      </p:sp>
      <p:sp>
        <p:nvSpPr>
          <p:cNvPr id="87051" name="TextBox 7177"/>
          <p:cNvSpPr txBox="1"/>
          <p:nvPr/>
        </p:nvSpPr>
        <p:spPr>
          <a:xfrm>
            <a:off x="2871788" y="2979738"/>
            <a:ext cx="828675"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2</a:t>
            </a:r>
            <a:endParaRPr lang="zh-CN" altLang="en-US" sz="3600" b="1" dirty="0">
              <a:solidFill>
                <a:srgbClr val="7F7F7F"/>
              </a:solidFill>
              <a:latin typeface="Broadway" pitchFamily="82" charset="0"/>
              <a:ea typeface="黑体" panose="02010609060101010101" pitchFamily="49" charset="-122"/>
            </a:endParaRPr>
          </a:p>
        </p:txBody>
      </p:sp>
      <p:cxnSp>
        <p:nvCxnSpPr>
          <p:cNvPr id="87052" name="直接连接符 72"/>
          <p:cNvCxnSpPr/>
          <p:nvPr/>
        </p:nvCxnSpPr>
        <p:spPr>
          <a:xfrm>
            <a:off x="2751138" y="3803650"/>
            <a:ext cx="1563687" cy="1588"/>
          </a:xfrm>
          <a:prstGeom prst="line">
            <a:avLst/>
          </a:prstGeom>
          <a:ln w="9525" cap="flat" cmpd="sng">
            <a:solidFill>
              <a:srgbClr val="7F7F7F"/>
            </a:solidFill>
            <a:prstDash val="solid"/>
            <a:headEnd type="none" w="med" len="med"/>
            <a:tailEnd type="none" w="med" len="med"/>
          </a:ln>
        </p:spPr>
      </p:cxnSp>
      <p:sp>
        <p:nvSpPr>
          <p:cNvPr id="42" name="矩形 1">
            <a:hlinkClick r:id="rId4" action="ppaction://hlinksldjump"/>
          </p:cNvPr>
          <p:cNvSpPr>
            <a:spLocks noChangeArrowheads="1"/>
          </p:cNvSpPr>
          <p:nvPr/>
        </p:nvSpPr>
        <p:spPr bwMode="auto">
          <a:xfrm>
            <a:off x="4471988"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Reading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sp>
        <p:nvSpPr>
          <p:cNvPr id="43" name="矩形 21">
            <a:hlinkClick r:id="rId5" action="ppaction://hlinksldjump"/>
          </p:cNvPr>
          <p:cNvSpPr>
            <a:spLocks noChangeArrowheads="1"/>
          </p:cNvSpPr>
          <p:nvPr/>
        </p:nvSpPr>
        <p:spPr bwMode="auto">
          <a:xfrm>
            <a:off x="6145213" y="3987800"/>
            <a:ext cx="1574800"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Grammar</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87055" name="直接连接符 7167"/>
          <p:cNvCxnSpPr/>
          <p:nvPr/>
        </p:nvCxnSpPr>
        <p:spPr>
          <a:xfrm>
            <a:off x="4449763" y="3803650"/>
            <a:ext cx="1563687" cy="1588"/>
          </a:xfrm>
          <a:prstGeom prst="line">
            <a:avLst/>
          </a:prstGeom>
          <a:ln w="9525" cap="flat" cmpd="sng">
            <a:solidFill>
              <a:srgbClr val="7F7F7F"/>
            </a:solidFill>
            <a:prstDash val="solid"/>
            <a:headEnd type="none" w="med" len="med"/>
            <a:tailEnd type="none" w="med" len="med"/>
          </a:ln>
        </p:spPr>
      </p:cxnSp>
      <p:sp>
        <p:nvSpPr>
          <p:cNvPr id="87056" name="TextBox 7177"/>
          <p:cNvSpPr txBox="1"/>
          <p:nvPr/>
        </p:nvSpPr>
        <p:spPr>
          <a:xfrm>
            <a:off x="4557713" y="2979738"/>
            <a:ext cx="833437"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3</a:t>
            </a:r>
            <a:endParaRPr lang="zh-CN" altLang="en-US" sz="3600" b="1" dirty="0">
              <a:solidFill>
                <a:srgbClr val="7F7F7F"/>
              </a:solidFill>
              <a:latin typeface="Broadway" pitchFamily="82" charset="0"/>
              <a:ea typeface="黑体" panose="02010609060101010101" pitchFamily="49" charset="-122"/>
            </a:endParaRPr>
          </a:p>
        </p:txBody>
      </p:sp>
      <p:sp>
        <p:nvSpPr>
          <p:cNvPr id="87057" name="TextBox 7177"/>
          <p:cNvSpPr txBox="1"/>
          <p:nvPr/>
        </p:nvSpPr>
        <p:spPr>
          <a:xfrm>
            <a:off x="6232525" y="2979738"/>
            <a:ext cx="828675"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4</a:t>
            </a:r>
            <a:endParaRPr lang="zh-CN" altLang="en-US" sz="3600" b="1" dirty="0">
              <a:solidFill>
                <a:srgbClr val="7F7F7F"/>
              </a:solidFill>
              <a:latin typeface="Broadway" pitchFamily="82" charset="0"/>
              <a:ea typeface="黑体" panose="02010609060101010101" pitchFamily="49" charset="-122"/>
            </a:endParaRPr>
          </a:p>
        </p:txBody>
      </p:sp>
      <p:cxnSp>
        <p:nvCxnSpPr>
          <p:cNvPr id="87058" name="直接连接符 78"/>
          <p:cNvCxnSpPr/>
          <p:nvPr/>
        </p:nvCxnSpPr>
        <p:spPr>
          <a:xfrm>
            <a:off x="6111875" y="3803650"/>
            <a:ext cx="1563688" cy="1588"/>
          </a:xfrm>
          <a:prstGeom prst="line">
            <a:avLst/>
          </a:prstGeom>
          <a:ln w="9525" cap="flat" cmpd="sng">
            <a:solidFill>
              <a:srgbClr val="7F7F7F"/>
            </a:solidFill>
            <a:prstDash val="solid"/>
            <a:headEnd type="none" w="med" len="med"/>
            <a:tailEnd type="none" w="med" len="med"/>
          </a:ln>
        </p:spPr>
      </p:cxnSp>
      <p:cxnSp>
        <p:nvCxnSpPr>
          <p:cNvPr id="87059" name="直接连接符 7172"/>
          <p:cNvCxnSpPr/>
          <p:nvPr/>
        </p:nvCxnSpPr>
        <p:spPr>
          <a:xfrm rot="-5400000" flipV="1">
            <a:off x="2587625" y="3643313"/>
            <a:ext cx="327025" cy="1587"/>
          </a:xfrm>
          <a:prstGeom prst="line">
            <a:avLst/>
          </a:prstGeom>
          <a:ln w="9525" cap="flat" cmpd="sng">
            <a:solidFill>
              <a:srgbClr val="7F7F7F"/>
            </a:solidFill>
            <a:prstDash val="solid"/>
            <a:headEnd type="none" w="med" len="med"/>
            <a:tailEnd type="none" w="med" len="med"/>
          </a:ln>
        </p:spPr>
      </p:cxnSp>
      <p:cxnSp>
        <p:nvCxnSpPr>
          <p:cNvPr id="87060" name="直接连接符 7172"/>
          <p:cNvCxnSpPr/>
          <p:nvPr/>
        </p:nvCxnSpPr>
        <p:spPr>
          <a:xfrm rot="-5400000" flipV="1">
            <a:off x="4289425" y="3636963"/>
            <a:ext cx="325438" cy="1587"/>
          </a:xfrm>
          <a:prstGeom prst="line">
            <a:avLst/>
          </a:prstGeom>
          <a:ln w="9525" cap="flat" cmpd="sng">
            <a:solidFill>
              <a:srgbClr val="7F7F7F"/>
            </a:solidFill>
            <a:prstDash val="solid"/>
            <a:headEnd type="none" w="med" len="med"/>
            <a:tailEnd type="none" w="med" len="med"/>
          </a:ln>
        </p:spPr>
      </p:cxnSp>
      <p:cxnSp>
        <p:nvCxnSpPr>
          <p:cNvPr id="87061" name="直接连接符 7172"/>
          <p:cNvCxnSpPr/>
          <p:nvPr/>
        </p:nvCxnSpPr>
        <p:spPr>
          <a:xfrm rot="-5400000" flipV="1">
            <a:off x="5949950" y="3643313"/>
            <a:ext cx="327025" cy="1587"/>
          </a:xfrm>
          <a:prstGeom prst="line">
            <a:avLst/>
          </a:prstGeom>
          <a:ln w="9525" cap="flat" cmpd="sng">
            <a:solidFill>
              <a:srgbClr val="7F7F7F"/>
            </a:solidFill>
            <a:prstDash val="solid"/>
            <a:headEnd type="none" w="med" len="med"/>
            <a:tailEnd type="none" w="med" len="med"/>
          </a:ln>
        </p:spPr>
      </p:cxnSp>
      <p:sp>
        <p:nvSpPr>
          <p:cNvPr id="53" name="矩形 1">
            <a:hlinkClick r:id="rId6" action="ppaction://hlinksldjump"/>
          </p:cNvPr>
          <p:cNvSpPr>
            <a:spLocks noChangeArrowheads="1"/>
          </p:cNvSpPr>
          <p:nvPr/>
        </p:nvSpPr>
        <p:spPr bwMode="auto">
          <a:xfrm>
            <a:off x="7818438" y="3987800"/>
            <a:ext cx="1671638" cy="1700213"/>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rPr>
              <a:t>Watching &amp; Performing</a:t>
            </a:r>
            <a:endParaRPr kumimoji="0" lang="zh-CN" altLang="en-US" sz="2400" b="0" i="0" u="none" strike="noStrike" kern="1200" cap="none" spc="0" normalizeH="0" baseline="0" noProof="0" dirty="0">
              <a:ln>
                <a:noFill/>
              </a:ln>
              <a:solidFill>
                <a:srgbClr val="FFFFFF"/>
              </a:solidFill>
              <a:effectLst/>
              <a:uLnTx/>
              <a:uFillTx/>
              <a:latin typeface="Franklin Gothic Medium" panose="020B0603020102020204" pitchFamily="34" charset="0"/>
              <a:ea typeface="+mn-ea"/>
              <a:cs typeface="+mn-cs"/>
            </a:endParaRPr>
          </a:p>
        </p:txBody>
      </p:sp>
      <p:cxnSp>
        <p:nvCxnSpPr>
          <p:cNvPr id="87063" name="直接连接符 7167"/>
          <p:cNvCxnSpPr/>
          <p:nvPr/>
        </p:nvCxnSpPr>
        <p:spPr>
          <a:xfrm>
            <a:off x="7796213" y="3803650"/>
            <a:ext cx="1563687" cy="1588"/>
          </a:xfrm>
          <a:prstGeom prst="line">
            <a:avLst/>
          </a:prstGeom>
          <a:ln w="9525" cap="flat" cmpd="sng">
            <a:solidFill>
              <a:srgbClr val="7F7F7F"/>
            </a:solidFill>
            <a:prstDash val="solid"/>
            <a:headEnd type="none" w="med" len="med"/>
            <a:tailEnd type="none" w="med" len="med"/>
          </a:ln>
        </p:spPr>
      </p:cxnSp>
      <p:sp>
        <p:nvSpPr>
          <p:cNvPr id="87064" name="TextBox 7177"/>
          <p:cNvSpPr txBox="1"/>
          <p:nvPr/>
        </p:nvSpPr>
        <p:spPr>
          <a:xfrm>
            <a:off x="7904163" y="2979738"/>
            <a:ext cx="831850" cy="892175"/>
          </a:xfrm>
          <a:prstGeom prst="rect">
            <a:avLst/>
          </a:prstGeom>
          <a:noFill/>
          <a:ln w="9525">
            <a:noFill/>
          </a:ln>
        </p:spPr>
        <p:txBody>
          <a:bodyPr>
            <a:spAutoFit/>
          </a:bodyPr>
          <a:lstStyle/>
          <a:p>
            <a:pPr eaLnBrk="1" hangingPunct="1">
              <a:buNone/>
            </a:pPr>
            <a:r>
              <a:rPr lang="en-US" altLang="zh-CN" sz="1600" b="1" dirty="0">
                <a:solidFill>
                  <a:srgbClr val="7F7F7F"/>
                </a:solidFill>
                <a:latin typeface="Broadway" pitchFamily="82" charset="0"/>
                <a:ea typeface="黑体" panose="02010609060101010101" pitchFamily="49" charset="-122"/>
              </a:rPr>
              <a:t>Part  </a:t>
            </a:r>
            <a:r>
              <a:rPr lang="en-US" altLang="zh-CN" sz="1400" b="1" dirty="0">
                <a:solidFill>
                  <a:srgbClr val="7F7F7F"/>
                </a:solidFill>
                <a:latin typeface="Broadway" pitchFamily="82" charset="0"/>
                <a:ea typeface="黑体" panose="02010609060101010101" pitchFamily="49" charset="-122"/>
              </a:rPr>
              <a:t> </a:t>
            </a:r>
            <a:r>
              <a:rPr lang="en-US" altLang="zh-CN" sz="3600" b="1" dirty="0">
                <a:solidFill>
                  <a:srgbClr val="7F7F7F"/>
                </a:solidFill>
                <a:latin typeface="Broadway" pitchFamily="82" charset="0"/>
                <a:ea typeface="黑体" panose="02010609060101010101" pitchFamily="49" charset="-122"/>
              </a:rPr>
              <a:t>5</a:t>
            </a:r>
            <a:endParaRPr lang="zh-CN" altLang="en-US" sz="3600" b="1" dirty="0">
              <a:solidFill>
                <a:srgbClr val="7F7F7F"/>
              </a:solidFill>
              <a:latin typeface="Broadway" pitchFamily="82" charset="0"/>
              <a:ea typeface="黑体" panose="02010609060101010101" pitchFamily="49" charset="-122"/>
            </a:endParaRPr>
          </a:p>
        </p:txBody>
      </p:sp>
      <p:cxnSp>
        <p:nvCxnSpPr>
          <p:cNvPr id="87065" name="直接连接符 7172"/>
          <p:cNvCxnSpPr/>
          <p:nvPr/>
        </p:nvCxnSpPr>
        <p:spPr>
          <a:xfrm rot="-5400000" flipV="1">
            <a:off x="7631113" y="3638550"/>
            <a:ext cx="327025" cy="1588"/>
          </a:xfrm>
          <a:prstGeom prst="line">
            <a:avLst/>
          </a:prstGeom>
          <a:ln w="9525" cap="flat" cmpd="sng">
            <a:solidFill>
              <a:srgbClr val="7F7F7F"/>
            </a:solidFill>
            <a:prstDash val="solid"/>
            <a:headEnd type="none" w="med" len="med"/>
            <a:tailEnd type="none" w="med" len="med"/>
          </a:ln>
        </p:spPr>
      </p:cxn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8525" y="504825"/>
            <a:ext cx="10480675" cy="5694363"/>
          </a:xfrm>
          <a:prstGeom prst="rect">
            <a:avLst/>
          </a:prstGeom>
          <a:noFill/>
        </p:spPr>
        <p:txBody>
          <a:bodyPr>
            <a:spAutoFit/>
          </a:bodyPr>
          <a:lstStyle/>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I: Do you use social networking?</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J: I try not to.</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D: ________________, yes.</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C: Yes, we use </a:t>
            </a:r>
            <a:r>
              <a:rPr kumimoji="0" lang="en-US" altLang="zh-CN" sz="2000" kern="1200" cap="none" spc="0" normalizeH="0" baseline="0" noProof="0" dirty="0" err="1">
                <a:solidFill>
                  <a:schemeClr val="tx1">
                    <a:lumMod val="75000"/>
                    <a:lumOff val="25000"/>
                  </a:schemeClr>
                </a:solidFill>
                <a:latin typeface="Times New Roman" panose="02020603050405020304" pitchFamily="18" charset="0"/>
                <a:ea typeface="微软雅黑" panose="020B0503020204020204" pitchFamily="34" charset="-122"/>
                <a:cs typeface="+mn-cs"/>
              </a:rPr>
              <a:t>Facebook</a:t>
            </a: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I: Okay, why don’t you? (to Joanne)</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J: I find it invasive ( </a:t>
            </a:r>
            <a:r>
              <a:rPr kumimoji="0" lang="zh-CN" altLang="en-US"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侵略性的，攻击性的 </a:t>
            </a: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I: And why do you use it? (to David)</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D: Because I love to _____________ to the people that I don’t see often, and figure out what they are</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doing in their life. And I, for one, have nothing to hide, so…</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I: And why do you use it? (to Curt )</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D: </a:t>
            </a:r>
            <a:r>
              <a:rPr kumimoji="0" lang="en-US" altLang="zh-CN" sz="2000" kern="1200" cap="none" spc="0" normalizeH="0" baseline="0" noProof="0" dirty="0" err="1">
                <a:solidFill>
                  <a:schemeClr val="tx1">
                    <a:lumMod val="75000"/>
                    <a:lumOff val="25000"/>
                  </a:schemeClr>
                </a:solidFill>
                <a:latin typeface="Times New Roman" panose="02020603050405020304" pitchFamily="18" charset="0"/>
                <a:ea typeface="微软雅黑" panose="020B0503020204020204" pitchFamily="34" charset="-122"/>
                <a:cs typeface="+mn-cs"/>
              </a:rPr>
              <a:t>Facebook</a:t>
            </a: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tell you when people’s birthdays ____________, so you never forget those. And it’s</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also a nice way for when we go travelling, we can ____________ </a:t>
            </a:r>
            <a:r>
              <a:rPr kumimoji="0" lang="en-US" altLang="zh-CN" sz="2000" kern="1200" cap="none" spc="0" normalizeH="0" baseline="0" noProof="0" dirty="0" err="1">
                <a:solidFill>
                  <a:schemeClr val="tx1">
                    <a:lumMod val="75000"/>
                    <a:lumOff val="25000"/>
                  </a:schemeClr>
                </a:solidFill>
                <a:latin typeface="Times New Roman" panose="02020603050405020304" pitchFamily="18" charset="0"/>
                <a:ea typeface="微软雅黑" panose="020B0503020204020204" pitchFamily="34" charset="-122"/>
                <a:cs typeface="+mn-cs"/>
              </a:rPr>
              <a:t>Facebook</a:t>
            </a: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and our family can</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see what we are doing and </a:t>
            </a:r>
            <a:r>
              <a:rPr kumimoji="0" lang="en-US" altLang="zh-CN" sz="2000" kern="1200" cap="none" spc="0" normalizeH="0" baseline="0" noProof="0" dirty="0" err="1">
                <a:solidFill>
                  <a:schemeClr val="tx1">
                    <a:lumMod val="75000"/>
                    <a:lumOff val="25000"/>
                  </a:schemeClr>
                </a:solidFill>
                <a:latin typeface="Times New Roman" panose="02020603050405020304" pitchFamily="18" charset="0"/>
                <a:ea typeface="微软雅黑" panose="020B0503020204020204" pitchFamily="34" charset="-122"/>
                <a:cs typeface="+mn-cs"/>
              </a:rPr>
              <a:t>kinda</a:t>
            </a: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 </a:t>
            </a:r>
            <a:r>
              <a:rPr kumimoji="0" lang="zh-CN" altLang="en-US"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有一点；有几分</a:t>
            </a: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 go along for the ride.</a:t>
            </a:r>
          </a:p>
          <a:p>
            <a:pPr marR="0" defTabSz="914400" eaLnBrk="1" fontAlgn="auto" hangingPunct="1">
              <a:lnSpc>
                <a:spcPct val="130000"/>
              </a:lnSpc>
              <a:spcBef>
                <a:spcPts val="0"/>
              </a:spcBef>
              <a:spcAft>
                <a:spcPts val="0"/>
              </a:spcAft>
              <a:buClrTx/>
              <a:buSzTx/>
              <a:buFontTx/>
              <a:buNone/>
              <a:defRPr/>
            </a:pPr>
            <a:r>
              <a:rPr kumimoji="0" lang="en-US" altLang="zh-CN" sz="2000" kern="1200" cap="none" spc="0" normalizeH="0" baseline="0" noProof="0" dirty="0">
                <a:solidFill>
                  <a:schemeClr val="tx1">
                    <a:lumMod val="75000"/>
                    <a:lumOff val="25000"/>
                  </a:schemeClr>
                </a:solidFill>
                <a:latin typeface="Times New Roman" panose="02020603050405020304" pitchFamily="18" charset="0"/>
                <a:ea typeface="微软雅黑" panose="020B0503020204020204" pitchFamily="34" charset="-122"/>
                <a:cs typeface="+mn-cs"/>
              </a:rPr>
              <a:t>I: That’s really cool.</a:t>
            </a:r>
          </a:p>
        </p:txBody>
      </p:sp>
      <p:sp>
        <p:nvSpPr>
          <p:cNvPr id="8" name="TextBox 7"/>
          <p:cNvSpPr txBox="1"/>
          <p:nvPr/>
        </p:nvSpPr>
        <p:spPr>
          <a:xfrm>
            <a:off x="1412875" y="1254125"/>
            <a:ext cx="3081338"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Absolutely</a:t>
            </a:r>
            <a:endParaRPr lang="zh-CN" altLang="en-US" sz="2800" dirty="0">
              <a:solidFill>
                <a:srgbClr val="FF0000"/>
              </a:solidFill>
              <a:latin typeface="Calibri" panose="020F0502020204030204" pitchFamily="34" charset="0"/>
            </a:endParaRPr>
          </a:p>
        </p:txBody>
      </p:sp>
      <p:sp>
        <p:nvSpPr>
          <p:cNvPr id="9" name="TextBox 8"/>
          <p:cNvSpPr txBox="1"/>
          <p:nvPr/>
        </p:nvSpPr>
        <p:spPr>
          <a:xfrm>
            <a:off x="3049588" y="3230563"/>
            <a:ext cx="3081337"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 figure out</a:t>
            </a:r>
            <a:endParaRPr lang="zh-CN" altLang="en-US" sz="2800" dirty="0">
              <a:solidFill>
                <a:srgbClr val="FF0000"/>
              </a:solidFill>
              <a:latin typeface="Calibri" panose="020F0502020204030204" pitchFamily="34" charset="0"/>
            </a:endParaRPr>
          </a:p>
        </p:txBody>
      </p:sp>
      <p:sp>
        <p:nvSpPr>
          <p:cNvPr id="10" name="TextBox 9"/>
          <p:cNvSpPr txBox="1"/>
          <p:nvPr/>
        </p:nvSpPr>
        <p:spPr>
          <a:xfrm>
            <a:off x="5690553" y="4847908"/>
            <a:ext cx="3081337"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come up</a:t>
            </a:r>
            <a:endParaRPr lang="zh-CN" altLang="en-US" sz="2800" dirty="0">
              <a:solidFill>
                <a:srgbClr val="FF0000"/>
              </a:solidFill>
              <a:latin typeface="Calibri" panose="020F0502020204030204" pitchFamily="34" charset="0"/>
            </a:endParaRPr>
          </a:p>
        </p:txBody>
      </p:sp>
      <p:sp>
        <p:nvSpPr>
          <p:cNvPr id="11" name="TextBox 10"/>
          <p:cNvSpPr txBox="1"/>
          <p:nvPr/>
        </p:nvSpPr>
        <p:spPr>
          <a:xfrm>
            <a:off x="6130608" y="5207318"/>
            <a:ext cx="2065337" cy="523875"/>
          </a:xfrm>
          <a:prstGeom prst="rect">
            <a:avLst/>
          </a:prstGeom>
          <a:noFill/>
          <a:ln w="9525">
            <a:noFill/>
          </a:ln>
        </p:spPr>
        <p:txBody>
          <a:bodyPr>
            <a:spAutoFit/>
          </a:bodyPr>
          <a:lstStyle/>
          <a:p>
            <a:pPr eaLnBrk="1" hangingPunct="1"/>
            <a:r>
              <a:rPr lang="en-US" altLang="zh-CN" sz="2800" b="1" i="1" dirty="0">
                <a:solidFill>
                  <a:srgbClr val="FF0000"/>
                </a:solidFill>
                <a:latin typeface="Calibri" panose="020F0502020204030204" pitchFamily="34" charset="0"/>
              </a:rPr>
              <a:t>update</a:t>
            </a:r>
            <a:endParaRPr lang="zh-CN" altLang="en-US" sz="2800" dirty="0">
              <a:solidFill>
                <a:srgbClr val="FF0000"/>
              </a:solidFill>
              <a:latin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trips(down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strips(down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Box 12"/>
          <p:cNvSpPr txBox="1"/>
          <p:nvPr/>
        </p:nvSpPr>
        <p:spPr>
          <a:xfrm>
            <a:off x="1012825" y="457200"/>
            <a:ext cx="5354638" cy="669925"/>
          </a:xfrm>
          <a:prstGeom prst="rect">
            <a:avLst/>
          </a:prstGeom>
          <a:noFill/>
          <a:ln w="9525">
            <a:noFill/>
          </a:ln>
        </p:spPr>
        <p:txBody>
          <a:bodyPr>
            <a:spAutoFit/>
          </a:bodyPr>
          <a:lstStyle/>
          <a:p>
            <a:pPr eaLnBrk="1" hangingPunct="1">
              <a:lnSpc>
                <a:spcPct val="130000"/>
              </a:lnSpc>
              <a:spcAft>
                <a:spcPts val="900"/>
              </a:spcAft>
            </a:pPr>
            <a:r>
              <a:rPr lang="en-US" altLang="zh-CN" sz="3200" dirty="0">
                <a:solidFill>
                  <a:schemeClr val="accent2"/>
                </a:solidFill>
                <a:latin typeface="Times New Roman" panose="02020603050405020304" pitchFamily="18" charset="0"/>
                <a:ea typeface="微软雅黑" panose="020B0503020204020204" pitchFamily="34" charset="-122"/>
              </a:rPr>
              <a:t>Poster</a:t>
            </a:r>
          </a:p>
        </p:txBody>
      </p:sp>
      <p:sp>
        <p:nvSpPr>
          <p:cNvPr id="5" name="矩形 4"/>
          <p:cNvSpPr/>
          <p:nvPr/>
        </p:nvSpPr>
        <p:spPr>
          <a:xfrm>
            <a:off x="900113" y="1577975"/>
            <a:ext cx="10606088" cy="5238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92D050"/>
                </a:solidFill>
                <a:effectLst/>
                <a:uLnTx/>
                <a:uFillTx/>
                <a:latin typeface="+mn-lt"/>
                <a:ea typeface="+mn-ea"/>
                <a:cs typeface="+mn-cs"/>
              </a:rPr>
              <a:t>Useful Expressions for Poster</a:t>
            </a:r>
            <a:endParaRPr kumimoji="0" lang="zh-CN" altLang="en-US" sz="2800" b="0" i="0" u="none" strike="noStrike" kern="1200" cap="none" spc="0" normalizeH="0" baseline="0" noProof="0" dirty="0">
              <a:ln>
                <a:noFill/>
              </a:ln>
              <a:solidFill>
                <a:schemeClr val="tx1">
                  <a:lumMod val="95000"/>
                  <a:lumOff val="5000"/>
                </a:schemeClr>
              </a:solidFill>
              <a:effectLst/>
              <a:uLnTx/>
              <a:uFillTx/>
              <a:latin typeface="+mn-lt"/>
              <a:ea typeface="+mn-ea"/>
              <a:cs typeface="+mn-cs"/>
            </a:endParaRPr>
          </a:p>
        </p:txBody>
      </p:sp>
      <p:pic>
        <p:nvPicPr>
          <p:cNvPr id="88068" name="图片 7" descr="QQ截图20170701095429.png"/>
          <p:cNvPicPr>
            <a:picLocks noChangeAspect="1"/>
          </p:cNvPicPr>
          <p:nvPr/>
        </p:nvPicPr>
        <p:blipFill>
          <a:blip r:embed="rId2" cstate="print"/>
          <a:stretch>
            <a:fillRect/>
          </a:stretch>
        </p:blipFill>
        <p:spPr>
          <a:xfrm>
            <a:off x="2511425" y="2552700"/>
            <a:ext cx="7188200" cy="2406650"/>
          </a:xfrm>
          <a:prstGeom prst="rect">
            <a:avLst/>
          </a:prstGeom>
          <a:noFill/>
          <a:ln w="9525">
            <a:noFill/>
          </a:ln>
        </p:spPr>
      </p:pic>
    </p:spTree>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p:nvPr/>
        </p:nvPicPr>
        <p:blipFill>
          <a:blip r:embed="rId2" cstate="print"/>
          <a:stretch>
            <a:fillRect/>
          </a:stretch>
        </p:blipFill>
        <p:spPr>
          <a:xfrm>
            <a:off x="0" y="0"/>
            <a:ext cx="12192635" cy="6858000"/>
          </a:xfrm>
          <a:prstGeom prst="rect">
            <a:avLst/>
          </a:prstGeom>
          <a:noFill/>
          <a:ln w="9525">
            <a:noFill/>
          </a:ln>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MH_SubTitle_1"/>
          <p:cNvSpPr/>
          <p:nvPr>
            <p:custDataLst>
              <p:tags r:id="rId1"/>
            </p:custDataLst>
          </p:nvPr>
        </p:nvSpPr>
        <p:spPr>
          <a:xfrm>
            <a:off x="844550" y="668338"/>
            <a:ext cx="10483850" cy="995362"/>
          </a:xfrm>
          <a:prstGeom prst="parallelogram">
            <a:avLst>
              <a:gd name="adj" fmla="val 20380"/>
            </a:avLst>
          </a:prstGeom>
          <a:solidFill>
            <a:srgbClr val="31BEA6"/>
          </a:solidFill>
          <a:ln w="9525">
            <a:noFill/>
          </a:ln>
        </p:spPr>
        <p:txBody>
          <a:bodyPr lIns="0" tIns="0" rIns="0" bIns="0" anchor="ctr" anchorCtr="0"/>
          <a:lstStyle/>
          <a:p>
            <a:pPr algn="just" eaLnBrk="1" hangingPunct="1"/>
            <a:r>
              <a:rPr lang="en-US" altLang="zh-CN" b="1" dirty="0">
                <a:solidFill>
                  <a:srgbClr val="FFFFFF"/>
                </a:solidFill>
                <a:latin typeface="微软雅黑" panose="020B0503020204020204" pitchFamily="34" charset="-122"/>
                <a:ea typeface="微软雅黑" panose="020B0503020204020204" pitchFamily="34" charset="-122"/>
              </a:rPr>
              <a:t>Watch the video again, and then discuss the question “Do you use social networks and why?” with your partners. Here are some words, phrases and sentences for your reference.</a:t>
            </a:r>
            <a:endParaRPr lang="da-DK" altLang="zh-CN" dirty="0">
              <a:solidFill>
                <a:srgbClr val="FFFFFF"/>
              </a:solidFill>
              <a:latin typeface="微软雅黑" panose="020B0503020204020204" pitchFamily="34" charset="-122"/>
              <a:ea typeface="微软雅黑" panose="020B0503020204020204" pitchFamily="34" charset="-122"/>
            </a:endParaRPr>
          </a:p>
        </p:txBody>
      </p:sp>
      <p:sp>
        <p:nvSpPr>
          <p:cNvPr id="17411" name="MH_Other_1"/>
          <p:cNvSpPr txBox="1"/>
          <p:nvPr>
            <p:custDataLst>
              <p:tags r:id="rId2"/>
            </p:custDataLst>
          </p:nvPr>
        </p:nvSpPr>
        <p:spPr>
          <a:xfrm>
            <a:off x="215900" y="155575"/>
            <a:ext cx="1219200" cy="1200150"/>
          </a:xfrm>
          <a:prstGeom prst="rect">
            <a:avLst/>
          </a:prstGeom>
          <a:noFill/>
          <a:ln w="9525">
            <a:noFill/>
          </a:ln>
        </p:spPr>
        <p:txBody>
          <a:bodyPr lIns="0" tIns="0" rIns="0" bIns="0" anchor="ctr" anchorCtr="0"/>
          <a:lstStyle/>
          <a:p>
            <a:pPr algn="ctr" eaLnBrk="1" hangingPunct="1"/>
            <a:r>
              <a:rPr lang="en-US" altLang="zh-CN" sz="8800" i="1" dirty="0">
                <a:solidFill>
                  <a:srgbClr val="31BEA6"/>
                </a:solidFill>
                <a:latin typeface="Elephant" pitchFamily="18" charset="0"/>
                <a:ea typeface="Aharoni"/>
              </a:rPr>
              <a:t>2</a:t>
            </a:r>
            <a:endParaRPr lang="zh-CN" altLang="en-US" sz="8800" i="1" dirty="0">
              <a:solidFill>
                <a:srgbClr val="31BEA6"/>
              </a:solidFill>
              <a:latin typeface="Elephant" pitchFamily="18" charset="0"/>
              <a:ea typeface="Aharoni"/>
            </a:endParaRPr>
          </a:p>
        </p:txBody>
      </p:sp>
      <p:pic>
        <p:nvPicPr>
          <p:cNvPr id="17412" name="图片 12" descr="QQ截图20170701095429.png"/>
          <p:cNvPicPr>
            <a:picLocks noChangeAspect="1"/>
          </p:cNvPicPr>
          <p:nvPr/>
        </p:nvPicPr>
        <p:blipFill>
          <a:blip r:embed="rId4" cstate="print"/>
          <a:stretch>
            <a:fillRect/>
          </a:stretch>
        </p:blipFill>
        <p:spPr>
          <a:xfrm>
            <a:off x="774700" y="2530475"/>
            <a:ext cx="10756900" cy="2044700"/>
          </a:xfrm>
          <a:prstGeom prst="rect">
            <a:avLst/>
          </a:prstGeom>
          <a:noFill/>
          <a:ln w="9525">
            <a:noFill/>
          </a:ln>
        </p:spPr>
      </p:pic>
    </p:spTree>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0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0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0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0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0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0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06.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07.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08.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1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1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Other"/>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2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2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2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2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2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2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2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2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3.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SubTitle"/>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3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3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3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3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3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3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3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38.xml><?xml version="1.0" encoding="utf-8"?>
<p:tagLst xmlns:a="http://schemas.openxmlformats.org/drawingml/2006/main" xmlns:r="http://schemas.openxmlformats.org/officeDocument/2006/relationships" xmlns:p="http://schemas.openxmlformats.org/presentationml/2006/main">
  <p:tag name="MH" val="20170120140655"/>
  <p:tag name="MH_LIBRARY" val="GRAPHIC"/>
  <p:tag name="MH_TYPE" val="Other"/>
  <p:tag name="MH_ORDER" val="3"/>
</p:tagLst>
</file>

<file path=ppt/tags/tag39.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Other"/>
  <p:tag name="MH_ORDER" val="1"/>
</p:tagLst>
</file>

<file path=ppt/tags/tag40.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41.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42.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43.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44.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4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4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4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4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4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SubTitle"/>
  <p:tag name="MH_ORDER" val="1"/>
</p:tagLst>
</file>

<file path=ppt/tags/tag5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5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5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5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5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5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5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5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5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5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70120115007"/>
  <p:tag name="MH_LIBRARY" val="GRAPHIC"/>
  <p:tag name="MH_TYPE" val="Other"/>
  <p:tag name="MH_ORDER" val="1"/>
</p:tagLst>
</file>

<file path=ppt/tags/tag6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6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6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6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6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6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6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6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6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6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7.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7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7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7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7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7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7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7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7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7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7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8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8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8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8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8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85.xml><?xml version="1.0" encoding="utf-8"?>
<p:tagLst xmlns:a="http://schemas.openxmlformats.org/drawingml/2006/main" xmlns:r="http://schemas.openxmlformats.org/officeDocument/2006/relationships" xmlns:p="http://schemas.openxmlformats.org/presentationml/2006/main">
  <p:tag name="MH" val="20170120140655"/>
  <p:tag name="MH_LIBRARY" val="GRAPHIC"/>
  <p:tag name="MH_TYPE" val="Other"/>
  <p:tag name="MH_ORDER" val="3"/>
</p:tagLst>
</file>

<file path=ppt/tags/tag8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8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8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8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70120135946"/>
  <p:tag name="MH_LIBRARY" val="GRAPHIC"/>
  <p:tag name="MH_TYPE" val="Other"/>
  <p:tag name="MH_ORDER" val="1"/>
</p:tagLst>
</file>

<file path=ppt/tags/tag90.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91.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92.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93.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94.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95.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ags/tag96.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2"/>
</p:tagLst>
</file>

<file path=ppt/tags/tag97.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3"/>
</p:tagLst>
</file>

<file path=ppt/tags/tag98.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4"/>
</p:tagLst>
</file>

<file path=ppt/tags/tag99.xml><?xml version="1.0" encoding="utf-8"?>
<p:tagLst xmlns:a="http://schemas.openxmlformats.org/drawingml/2006/main" xmlns:r="http://schemas.openxmlformats.org/officeDocument/2006/relationships" xmlns:p="http://schemas.openxmlformats.org/presentationml/2006/main">
  <p:tag name="MH" val="20170120141033"/>
  <p:tag name="MH_LIBRARY" val="GRAPHIC"/>
  <p:tag name="MH_TYPE" val="Other"/>
  <p:tag name="MH_ORDER" val="1"/>
</p:tagLst>
</file>

<file path=ppt/theme/theme1.xml><?xml version="1.0" encoding="utf-8"?>
<a:theme xmlns:a="http://schemas.openxmlformats.org/drawingml/2006/main" name="Office 主题">
  <a:themeElements>
    <a:clrScheme name="活力">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9842</Words>
  <Application>Microsoft Office PowerPoint</Application>
  <PresentationFormat>自定义</PresentationFormat>
  <Paragraphs>931</Paragraphs>
  <Slides>81</Slides>
  <Notes>13</Notes>
  <HiddenSlides>0</HiddenSlides>
  <MMClips>30</MMClips>
  <ScaleCrop>false</ScaleCrop>
  <HeadingPairs>
    <vt:vector size="4" baseType="variant">
      <vt:variant>
        <vt:lpstr>主题</vt:lpstr>
      </vt:variant>
      <vt:variant>
        <vt:i4>1</vt:i4>
      </vt:variant>
      <vt:variant>
        <vt:lpstr>幻灯片标题</vt:lpstr>
      </vt:variant>
      <vt:variant>
        <vt:i4>81</vt:i4>
      </vt:variant>
    </vt:vector>
  </HeadingPairs>
  <TitlesOfParts>
    <vt:vector size="82"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幻灯片 77</vt:lpstr>
      <vt:lpstr>幻灯片 78</vt:lpstr>
      <vt:lpstr>幻灯片 79</vt:lpstr>
      <vt:lpstr>幻灯片 80</vt:lpstr>
      <vt:lpstr>幻灯片 81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Administrator</cp:lastModifiedBy>
  <cp:revision>1299</cp:revision>
  <dcterms:created xsi:type="dcterms:W3CDTF">2013-08-12T12:34:27Z</dcterms:created>
  <dcterms:modified xsi:type="dcterms:W3CDTF">2021-12-20T12:44:03Z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A9BF1F774E3642C1AE39FFFB40DF1839</vt:lpwstr>
  </property>
  <property fmtid="{D5CDD505-2E9C-101B-9397-08002B2CF9AE}" pid="3" name="KSOProductBuildVer">
    <vt:lpwstr>2052-11.1.0.11035</vt:lpwstr>
  </property>
</Properties>
</file>