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tags/tag8.xml" ContentType="application/vnd.openxmlformats-officedocument.presentationml.tags+xml"/>
  <Override PartName="/ppt/notesSlides/notesSlide2.xml" ContentType="application/vnd.openxmlformats-officedocument.presentationml.notesSlide+xml"/>
  <Override PartName="/ppt/tags/tag104.xml" ContentType="application/vnd.openxmlformats-officedocument.presentationml.tags+xml"/>
  <Override PartName="/ppt/slides/slide36.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tags/tag49.xml" ContentType="application/vnd.openxmlformats-officedocument.presentationml.tags+xml"/>
  <Override PartName="/ppt/tags/tag96.xml" ContentType="application/vnd.openxmlformats-officedocument.presentationml.tags+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gs/tag38.xml" ContentType="application/vnd.openxmlformats-officedocument.presentationml.tags+xml"/>
  <Override PartName="/ppt/tags/tag85.xml" ContentType="application/vnd.openxmlformats-officedocument.presentationml.tags+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tags/tag52.xml" ContentType="application/vnd.openxmlformats-officedocument.presentationml.tags+xml"/>
  <Override PartName="/ppt/tags/tag109.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slides/slide77.xml" ContentType="application/vnd.openxmlformats-officedocument.presentationml.slide+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tags/tag112.xml" ContentType="application/vnd.openxmlformats-officedocument.presentationml.tags+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tags/tag79.xml" ContentType="application/vnd.openxmlformats-officedocument.presentationml.tags+xml"/>
  <Override PartName="/ppt/tags/tag101.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tags/tag68.xml" ContentType="application/vnd.openxmlformats-officedocument.presentationml.tags+xml"/>
  <Override PartName="/ppt/tags/tag86.xml" ContentType="application/vnd.openxmlformats-officedocument.presentationml.tags+xml"/>
  <Override PartName="/ppt/tags/tag97.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ppt/tags/tag28.xml" ContentType="application/vnd.openxmlformats-officedocument.presentationml.tags+xml"/>
  <Override PartName="/ppt/tags/tag57.xml" ContentType="application/vnd.openxmlformats-officedocument.presentationml.tags+xml"/>
  <Override PartName="/ppt/tags/tag75.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tags/tag17.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Override PartName="/ppt/tags/tag64.xml" ContentType="application/vnd.openxmlformats-officedocument.presentationml.tags+xml"/>
  <Override PartName="/ppt/tags/tag82.xml" ContentType="application/vnd.openxmlformats-officedocument.presentationml.tags+xml"/>
  <Override PartName="/ppt/notesSlides/notesSlide13.xml" ContentType="application/vnd.openxmlformats-officedocument.presentationml.notesSlide+xml"/>
  <Override PartName="/ppt/tags/tag93.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notesSlides/notesSlide8.xml" ContentType="application/vnd.openxmlformats-officedocument.presentationml.notesSlide+xml"/>
  <Override PartName="/ppt/tags/tag53.xml" ContentType="application/vnd.openxmlformats-officedocument.presentationml.tags+xml"/>
  <Override PartName="/ppt/tags/tag71.xml" ContentType="application/vnd.openxmlformats-officedocument.presentationml.tags+xml"/>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60.xml" ContentType="application/vnd.openxmlformats-officedocument.presentationml.tags+xml"/>
  <Override PartName="/ppt/slides/slide49.xml" ContentType="application/vnd.openxmlformats-officedocument.presentationml.slide+xml"/>
  <Override PartName="/ppt/handoutMasters/handoutMaster1.xml" ContentType="application/vnd.openxmlformats-officedocument.presentationml.handoutMaster+xml"/>
  <Override PartName="/ppt/tags/tag20.xml" ContentType="application/vnd.openxmlformats-officedocument.presentationml.tags+xml"/>
  <Override PartName="/ppt/notesSlides/notesSlide4.xml" ContentType="application/vnd.openxmlformats-officedocument.presentationml.notesSlide+xml"/>
  <Override PartName="/ppt/tags/tag106.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tags/tag113.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tags/tag98.xml" ContentType="application/vnd.openxmlformats-officedocument.presentationml.tags+xml"/>
  <Override PartName="/ppt/tags/tag102.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ags/tag2.xml" ContentType="application/vnd.openxmlformats-officedocument.presentationml.tags+xml"/>
  <Override PartName="/ppt/tags/tag58.xml" ContentType="application/vnd.openxmlformats-officedocument.presentationml.tags+xml"/>
  <Override PartName="/ppt/tags/tag69.xml" ContentType="application/vnd.openxmlformats-officedocument.presentationml.tags+xml"/>
  <Override PartName="/ppt/tags/tag87.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tags/tag29.xml" ContentType="application/vnd.openxmlformats-officedocument.presentationml.tags+xml"/>
  <Override PartName="/ppt/tags/tag47.xml" ContentType="application/vnd.openxmlformats-officedocument.presentationml.tags+xml"/>
  <Override PartName="/ppt/tags/tag76.xml" ContentType="application/vnd.openxmlformats-officedocument.presentationml.tags+xml"/>
  <Override PartName="/ppt/tags/tag94.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tags/tag8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tags/tag61.xml" ContentType="application/vnd.openxmlformats-officedocument.presentationml.tags+xml"/>
  <Override PartName="/ppt/notesSlides/notesSlide9.xml" ContentType="application/vnd.openxmlformats-officedocument.presentationml.notesSlide+xml"/>
  <Override PartName="/ppt/tags/tag72.xml" ContentType="application/vnd.openxmlformats-officedocument.presentationml.tags+xml"/>
  <Override PartName="/ppt/tags/tag90.xml" ContentType="application/vnd.openxmlformats-officedocument.presentationml.tags+xml"/>
  <Override PartName="/ppt/tags/tag32.xml" ContentType="application/vnd.openxmlformats-officedocument.presentationml.tags+xml"/>
  <Override PartName="/ppt/tags/tag50.xml" ContentType="application/vnd.openxmlformats-officedocument.presentationml.tags+xml"/>
  <Override PartName="/ppt/notesSlides/notesSlide10.xml" ContentType="application/vnd.openxmlformats-officedocument.presentationml.notesSlide+xml"/>
  <Override PartName="/ppt/tags/tag107.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tags/tag114.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tags/tag7.xml" ContentType="application/vnd.openxmlformats-officedocument.presentationml.tags+xml"/>
  <Override PartName="/ppt/notesSlides/notesSlide1.xml" ContentType="application/vnd.openxmlformats-officedocument.presentationml.notesSlide+xml"/>
  <Override PartName="/ppt/tags/tag103.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tags/tag99.xml" ContentType="application/vnd.openxmlformats-officedocument.presentationml.tags+xml"/>
  <Override PartName="/ppt/tags/tag110.xml" ContentType="application/vnd.openxmlformats-officedocument.presentationml.tag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tags/tag3.xml" ContentType="application/vnd.openxmlformats-officedocument.presentationml.tags+xml"/>
  <Override PartName="/ppt/tags/tag59.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66.xml" ContentType="application/vnd.openxmlformats-officedocument.presentationml.tags+xml"/>
  <Override PartName="/ppt/tags/tag84.xml" ContentType="application/vnd.openxmlformats-officedocument.presentationml.tags+xml"/>
  <Override PartName="/ppt/tags/tag95.xml" ContentType="application/vnd.openxmlformats-officedocument.presentationml.tags+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tags/tag55.xml" ContentType="application/vnd.openxmlformats-officedocument.presentationml.tags+xml"/>
  <Override PartName="/ppt/tags/tag73.xml" ContentType="application/vnd.openxmlformats-officedocument.presentationml.tags+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notesSlides/notesSlide11.xml" ContentType="application/vnd.openxmlformats-officedocument.presentationml.notesSlide+xml"/>
  <Override PartName="/ppt/tags/tag80.xml" ContentType="application/vnd.openxmlformats-officedocument.presentationml.tags+xml"/>
  <Override PartName="/ppt/tags/tag91.xml" ContentType="application/vnd.openxmlformats-officedocument.presentationml.tags+xml"/>
  <Override PartName="/ppt/tags/tag22.xml" ContentType="application/vnd.openxmlformats-officedocument.presentationml.tags+xml"/>
  <Override PartName="/ppt/tags/tag40.xml" ContentType="application/vnd.openxmlformats-officedocument.presentationml.tags+xml"/>
  <Override PartName="/ppt/notesSlides/notesSlide6.xml" ContentType="application/vnd.openxmlformats-officedocument.presentationml.notesSlide+xml"/>
  <Override PartName="/ppt/tags/tag51.xml" ContentType="application/vnd.openxmlformats-officedocument.presentationml.tags+xml"/>
  <Override PartName="/ppt/tags/tag108.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tags/tag11.xml" ContentType="application/vnd.openxmlformats-officedocument.presentationml.tags+xml"/>
  <Override PartName="/ppt/tags/tag115.xml" ContentType="application/vnd.openxmlformats-officedocument.presentationml.tags+xml"/>
  <Override PartName="/ppt/slides/slide29.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tags/tag111.xml" ContentType="application/vnd.openxmlformats-officedocument.presentationml.tags+xml"/>
  <Override PartName="/ppt/slides/slide43.xml" ContentType="application/vnd.openxmlformats-officedocument.presentationml.slide+xml"/>
  <Override PartName="/ppt/theme/theme1.xml" ContentType="application/vnd.openxmlformats-officedocument.theme+xml"/>
  <Override PartName="/ppt/tags/tag78.xml" ContentType="application/vnd.openxmlformats-officedocument.presentationml.tags+xml"/>
  <Override PartName="/ppt/tags/tag100.xml" ContentType="application/vnd.openxmlformats-officedocument.presentationml.tags+xml"/>
  <Override PartName="/ppt/slides/slide32.xml" ContentType="application/vnd.openxmlformats-officedocument.presentationml.slide+xml"/>
  <Override PartName="/ppt/tags/tag56.xml" ContentType="application/vnd.openxmlformats-officedocument.presentationml.tags+xml"/>
  <Override PartName="/ppt/tags/tag67.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gs/tag45.xml" ContentType="application/vnd.openxmlformats-officedocument.presentationml.tags+xml"/>
  <Override PartName="/ppt/tags/tag92.xml" ContentType="application/vnd.openxmlformats-officedocument.presentationml.tags+xml"/>
  <Override PartName="/docProps/custom.xml" ContentType="application/vnd.openxmlformats-officedocument.custom-properties+xml"/>
  <Override PartName="/ppt/tags/tag34.xml" ContentType="application/vnd.openxmlformats-officedocument.presentationml.tags+xml"/>
  <Override PartName="/ppt/tags/tag8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105.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9"/>
  </p:notesMasterIdLst>
  <p:handoutMasterIdLst>
    <p:handoutMasterId r:id="rId80"/>
  </p:handoutMasterIdLst>
  <p:sldIdLst>
    <p:sldId id="662" r:id="rId2"/>
    <p:sldId id="666" r:id="rId3"/>
    <p:sldId id="667" r:id="rId4"/>
    <p:sldId id="661" r:id="rId5"/>
    <p:sldId id="260" r:id="rId6"/>
    <p:sldId id="554" r:id="rId7"/>
    <p:sldId id="377" r:id="rId8"/>
    <p:sldId id="564" r:id="rId9"/>
    <p:sldId id="572" r:id="rId10"/>
    <p:sldId id="663" r:id="rId11"/>
    <p:sldId id="664" r:id="rId12"/>
    <p:sldId id="596" r:id="rId13"/>
    <p:sldId id="443" r:id="rId14"/>
    <p:sldId id="573" r:id="rId15"/>
    <p:sldId id="488" r:id="rId16"/>
    <p:sldId id="565" r:id="rId17"/>
    <p:sldId id="489" r:id="rId18"/>
    <p:sldId id="476" r:id="rId19"/>
    <p:sldId id="539" r:id="rId20"/>
    <p:sldId id="463" r:id="rId21"/>
    <p:sldId id="521" r:id="rId22"/>
    <p:sldId id="492" r:id="rId23"/>
    <p:sldId id="526" r:id="rId24"/>
    <p:sldId id="408" r:id="rId25"/>
    <p:sldId id="575" r:id="rId26"/>
    <p:sldId id="523" r:id="rId27"/>
    <p:sldId id="578" r:id="rId28"/>
    <p:sldId id="579" r:id="rId29"/>
    <p:sldId id="580" r:id="rId30"/>
    <p:sldId id="581" r:id="rId31"/>
    <p:sldId id="582" r:id="rId32"/>
    <p:sldId id="583" r:id="rId33"/>
    <p:sldId id="584" r:id="rId34"/>
    <p:sldId id="585" r:id="rId35"/>
    <p:sldId id="665" r:id="rId36"/>
    <p:sldId id="574" r:id="rId37"/>
    <p:sldId id="494" r:id="rId38"/>
    <p:sldId id="558" r:id="rId39"/>
    <p:sldId id="499" r:id="rId40"/>
    <p:sldId id="540" r:id="rId41"/>
    <p:sldId id="498" r:id="rId42"/>
    <p:sldId id="502" r:id="rId43"/>
    <p:sldId id="503" r:id="rId44"/>
    <p:sldId id="504" r:id="rId45"/>
    <p:sldId id="505" r:id="rId46"/>
    <p:sldId id="508" r:id="rId47"/>
    <p:sldId id="530" r:id="rId48"/>
    <p:sldId id="507" r:id="rId49"/>
    <p:sldId id="577" r:id="rId50"/>
    <p:sldId id="541" r:id="rId51"/>
    <p:sldId id="587" r:id="rId52"/>
    <p:sldId id="588" r:id="rId53"/>
    <p:sldId id="589" r:id="rId54"/>
    <p:sldId id="590" r:id="rId55"/>
    <p:sldId id="591" r:id="rId56"/>
    <p:sldId id="592" r:id="rId57"/>
    <p:sldId id="593" r:id="rId58"/>
    <p:sldId id="576" r:id="rId59"/>
    <p:sldId id="510" r:id="rId60"/>
    <p:sldId id="594" r:id="rId61"/>
    <p:sldId id="512" r:id="rId62"/>
    <p:sldId id="511" r:id="rId63"/>
    <p:sldId id="544" r:id="rId64"/>
    <p:sldId id="567" r:id="rId65"/>
    <p:sldId id="409" r:id="rId66"/>
    <p:sldId id="451" r:id="rId67"/>
    <p:sldId id="569" r:id="rId68"/>
    <p:sldId id="570" r:id="rId69"/>
    <p:sldId id="571" r:id="rId70"/>
    <p:sldId id="410" r:id="rId71"/>
    <p:sldId id="519" r:id="rId72"/>
    <p:sldId id="520" r:id="rId73"/>
    <p:sldId id="553" r:id="rId74"/>
    <p:sldId id="420" r:id="rId75"/>
    <p:sldId id="411" r:id="rId76"/>
    <p:sldId id="429" r:id="rId77"/>
    <p:sldId id="257" r:id="rId78"/>
  </p:sldIdLst>
  <p:sldSz cx="12192000" cy="6858000"/>
  <p:notesSz cx="6858000" cy="9144000"/>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 xmlns:p14="http://schemas.microsoft.com/office/powerpoint/2010/main" val="1"/>
      </p:ext>
    </p:extLst>
  </p:showPr>
  <p:clrMru>
    <a:srgbClr val="FFD5E7"/>
    <a:srgbClr val="FFEFF6"/>
    <a:srgbClr val="E8E8E8"/>
    <a:srgbClr val="F0F0F0"/>
    <a:srgbClr val="31BEA6"/>
    <a:srgbClr val="0495EE"/>
    <a:srgbClr val="F8AD41"/>
    <a:srgbClr val="E56858"/>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70"/>
    <p:restoredTop sz="94660"/>
  </p:normalViewPr>
  <p:slideViewPr>
    <p:cSldViewPr snapToGrid="0" showGuides="1">
      <p:cViewPr>
        <p:scale>
          <a:sx n="75" d="100"/>
          <a:sy n="75" d="100"/>
        </p:scale>
        <p:origin x="-72" y="2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E3447469-0AF3-44EB-BE10-50D277D328BD}" type="datetimeFigureOut">
              <a:rPr kumimoji="0" lang="zh-CN" altLang="en-US" sz="1200" b="0" i="0" u="none" strike="noStrike" kern="1200" cap="none" spc="0" normalizeH="0" baseline="0" noProof="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2021/12/21</a:t>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2"/>
          </p:nvPr>
        </p:nvSpPr>
        <p:spPr>
          <a:xfrm>
            <a:off x="0" y="8685213"/>
            <a:ext cx="2971800" cy="4587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灯片编号占位符 4"/>
          <p:cNvSpPr>
            <a:spLocks noGrp="1"/>
          </p:cNvSpPr>
          <p:nvPr>
            <p:ph type="sldNum" sz="quarter" idx="3"/>
          </p:nvPr>
        </p:nvSpPr>
        <p:spPr>
          <a:xfrm>
            <a:off x="3884613" y="8685213"/>
            <a:ext cx="2971800" cy="458788"/>
          </a:xfrm>
          <a:prstGeom prst="rect">
            <a:avLst/>
          </a:prstGeom>
        </p:spPr>
        <p:txBody>
          <a:bodyPr vert="horz" wrap="square" lIns="91440" tIns="45720" rIns="91440" bIns="45720" numCol="1" anchor="b" anchorCtr="0" compatLnSpc="1"/>
          <a:lstStyle/>
          <a:p>
            <a:pPr lvl="0" algn="r" eaLnBrk="1" hangingPunct="1">
              <a:buNone/>
            </a:pPr>
            <a:fld id="{9A0DB2DC-4C9A-4742-B13C-FB6460FD3503}" type="slidenum">
              <a:rPr lang="zh-CN" altLang="en-US" sz="1200" dirty="0"/>
              <a:pPr lvl="0" algn="r" eaLnBrk="1" hangingPunct="1">
                <a:buNone/>
              </a:pPr>
              <a:t>‹#›</a:t>
            </a:fld>
            <a:endParaRPr lang="zh-CN" altLang="en-US" sz="1200"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2D9EF486-779D-42A3-8664-87BC6BB432FC}" type="datetimeFigureOut">
              <a:rPr kumimoji="0" lang="zh-CN" altLang="en-US" sz="1200" b="0" i="0" u="none" strike="noStrike" kern="1200" cap="none" spc="0" normalizeH="0" baseline="0" noProof="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2021/12/21</a:t>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编辑母版文本样式</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第二级</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第三级</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第四级</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wrap="square" lIns="91440" tIns="45720" rIns="91440" bIns="45720" numCol="1" anchor="b" anchorCtr="0" compatLnSpc="1"/>
          <a:lstStyle/>
          <a:p>
            <a:pPr lvl="0" algn="r" eaLnBrk="1" hangingPunct="1">
              <a:buNone/>
            </a:pPr>
            <a:fld id="{9A0DB2DC-4C9A-4742-B13C-FB6460FD3503}" type="slidenum">
              <a:rPr lang="zh-CN" altLang="en-US" sz="1200" dirty="0">
                <a:latin typeface="等线" panose="02010600030101010101" pitchFamily="2" charset="-122"/>
                <a:ea typeface="等线" panose="02010600030101010101" pitchFamily="2" charset="-122"/>
              </a:rPr>
              <a:pPr lvl="0" algn="r" eaLnBrk="1" hangingPunct="1">
                <a:buNone/>
              </a:pPr>
              <a:t>‹#›</a:t>
            </a:fld>
            <a:endParaRPr lang="zh-CN" altLang="en-US" sz="1200" dirty="0">
              <a:latin typeface="等线" panose="02010600030101010101" pitchFamily="2" charset="-122"/>
              <a:ea typeface="等线" panose="02010600030101010101" pitchFamily="2" charset="-122"/>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幻灯片图像占位符 1"/>
          <p:cNvSpPr>
            <a:spLocks noGrp="1" noRot="1" noChangeAspect="1" noTextEdit="1"/>
          </p:cNvSpPr>
          <p:nvPr>
            <p:ph type="sldImg"/>
          </p:nvPr>
        </p:nvSpPr>
        <p:spPr>
          <a:ln>
            <a:solidFill>
              <a:srgbClr val="000000">
                <a:alpha val="100000"/>
              </a:srgbClr>
            </a:solidFill>
            <a:miter lim="800000"/>
          </a:ln>
        </p:spPr>
      </p:sp>
      <p:sp>
        <p:nvSpPr>
          <p:cNvPr id="86019"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86020"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solidFill>
                  <a:srgbClr val="000000"/>
                </a:solidFill>
              </a:rPr>
              <a:pPr lvl="0" algn="r" eaLnBrk="1" hangingPunct="1"/>
              <a:t>27</a:t>
            </a:fld>
            <a:endParaRPr lang="zh-CN" altLang="en-US" sz="1200" dirty="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幻灯片图像占位符 1"/>
          <p:cNvSpPr>
            <a:spLocks noGrp="1" noRot="1" noChangeAspect="1" noTextEdit="1"/>
          </p:cNvSpPr>
          <p:nvPr>
            <p:ph type="sldImg"/>
          </p:nvPr>
        </p:nvSpPr>
        <p:spPr>
          <a:ln>
            <a:solidFill>
              <a:srgbClr val="000000">
                <a:alpha val="100000"/>
              </a:srgbClr>
            </a:solidFill>
            <a:miter lim="800000"/>
          </a:ln>
        </p:spPr>
      </p:sp>
      <p:sp>
        <p:nvSpPr>
          <p:cNvPr id="95235"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95236"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solidFill>
                  <a:srgbClr val="000000"/>
                </a:solidFill>
              </a:rPr>
              <a:pPr lvl="0" algn="r" eaLnBrk="1" hangingPunct="1"/>
              <a:t>52</a:t>
            </a:fld>
            <a:endParaRPr lang="zh-CN" altLang="en-US" sz="1200" dirty="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幻灯片图像占位符 1"/>
          <p:cNvSpPr>
            <a:spLocks noGrp="1" noRot="1" noChangeAspect="1" noTextEdit="1"/>
          </p:cNvSpPr>
          <p:nvPr>
            <p:ph type="sldImg"/>
          </p:nvPr>
        </p:nvSpPr>
        <p:spPr>
          <a:ln>
            <a:solidFill>
              <a:srgbClr val="000000">
                <a:alpha val="100000"/>
              </a:srgbClr>
            </a:solidFill>
            <a:miter lim="800000"/>
          </a:ln>
        </p:spPr>
      </p:sp>
      <p:sp>
        <p:nvSpPr>
          <p:cNvPr id="96259"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96260"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solidFill>
                  <a:srgbClr val="000000"/>
                </a:solidFill>
              </a:rPr>
              <a:pPr lvl="0" algn="r" eaLnBrk="1" hangingPunct="1"/>
              <a:t>53</a:t>
            </a:fld>
            <a:endParaRPr lang="zh-CN" altLang="en-US" sz="1200" dirty="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幻灯片图像占位符 1"/>
          <p:cNvSpPr>
            <a:spLocks noGrp="1" noRot="1" noChangeAspect="1" noTextEdit="1"/>
          </p:cNvSpPr>
          <p:nvPr>
            <p:ph type="sldImg"/>
          </p:nvPr>
        </p:nvSpPr>
        <p:spPr>
          <a:ln>
            <a:solidFill>
              <a:srgbClr val="000000">
                <a:alpha val="100000"/>
              </a:srgbClr>
            </a:solidFill>
            <a:miter lim="800000"/>
          </a:ln>
        </p:spPr>
      </p:sp>
      <p:sp>
        <p:nvSpPr>
          <p:cNvPr id="97283"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97284"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solidFill>
                  <a:srgbClr val="000000"/>
                </a:solidFill>
              </a:rPr>
              <a:pPr lvl="0" algn="r" eaLnBrk="1" hangingPunct="1"/>
              <a:t>54</a:t>
            </a:fld>
            <a:endParaRPr lang="zh-CN" altLang="en-US" sz="1200" dirty="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幻灯片图像占位符 1"/>
          <p:cNvSpPr>
            <a:spLocks noGrp="1" noRot="1" noChangeAspect="1" noTextEdit="1"/>
          </p:cNvSpPr>
          <p:nvPr>
            <p:ph type="sldImg"/>
          </p:nvPr>
        </p:nvSpPr>
        <p:spPr>
          <a:ln>
            <a:solidFill>
              <a:srgbClr val="000000">
                <a:alpha val="100000"/>
              </a:srgbClr>
            </a:solidFill>
            <a:miter lim="800000"/>
          </a:ln>
        </p:spPr>
      </p:sp>
      <p:sp>
        <p:nvSpPr>
          <p:cNvPr id="98307"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98308"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solidFill>
                  <a:srgbClr val="000000"/>
                </a:solidFill>
              </a:rPr>
              <a:pPr lvl="0" algn="r" eaLnBrk="1" hangingPunct="1"/>
              <a:t>55</a:t>
            </a:fld>
            <a:endParaRPr lang="zh-CN" altLang="en-US" sz="1200" dirty="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幻灯片图像占位符 1"/>
          <p:cNvSpPr>
            <a:spLocks noGrp="1" noRot="1" noChangeAspect="1" noTextEdit="1"/>
          </p:cNvSpPr>
          <p:nvPr>
            <p:ph type="sldImg"/>
          </p:nvPr>
        </p:nvSpPr>
        <p:spPr>
          <a:ln>
            <a:solidFill>
              <a:srgbClr val="000000">
                <a:alpha val="100000"/>
              </a:srgbClr>
            </a:solidFill>
            <a:miter lim="800000"/>
          </a:ln>
        </p:spPr>
      </p:sp>
      <p:sp>
        <p:nvSpPr>
          <p:cNvPr id="99331"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99332"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solidFill>
                  <a:srgbClr val="000000"/>
                </a:solidFill>
              </a:rPr>
              <a:pPr lvl="0" algn="r" eaLnBrk="1" hangingPunct="1"/>
              <a:t>56</a:t>
            </a:fld>
            <a:endParaRPr lang="zh-CN" altLang="en-US" sz="1200" dirty="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幻灯片图像占位符 1"/>
          <p:cNvSpPr>
            <a:spLocks noGrp="1" noRot="1" noChangeAspect="1" noTextEdit="1"/>
          </p:cNvSpPr>
          <p:nvPr>
            <p:ph type="sldImg"/>
          </p:nvPr>
        </p:nvSpPr>
        <p:spPr>
          <a:ln>
            <a:solidFill>
              <a:srgbClr val="000000">
                <a:alpha val="100000"/>
              </a:srgbClr>
            </a:solidFill>
            <a:miter lim="800000"/>
          </a:ln>
        </p:spPr>
      </p:sp>
      <p:sp>
        <p:nvSpPr>
          <p:cNvPr id="100355"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100356"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solidFill>
                  <a:srgbClr val="000000"/>
                </a:solidFill>
              </a:rPr>
              <a:pPr lvl="0" algn="r" eaLnBrk="1" hangingPunct="1"/>
              <a:t>57</a:t>
            </a:fld>
            <a:endParaRPr lang="zh-CN" altLang="en-US" sz="1200" dirty="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幻灯片图像占位符 1"/>
          <p:cNvSpPr>
            <a:spLocks noGrp="1" noRot="1" noChangeAspect="1" noTextEdit="1"/>
          </p:cNvSpPr>
          <p:nvPr>
            <p:ph type="sldImg"/>
          </p:nvPr>
        </p:nvSpPr>
        <p:spPr>
          <a:ln>
            <a:solidFill>
              <a:srgbClr val="000000">
                <a:alpha val="100000"/>
              </a:srgbClr>
            </a:solidFill>
            <a:miter lim="800000"/>
          </a:ln>
        </p:spPr>
      </p:sp>
      <p:sp>
        <p:nvSpPr>
          <p:cNvPr id="87043"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87044"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solidFill>
                  <a:srgbClr val="000000"/>
                </a:solidFill>
              </a:rPr>
              <a:pPr lvl="0" algn="r" eaLnBrk="1" hangingPunct="1"/>
              <a:t>28</a:t>
            </a:fld>
            <a:endParaRPr lang="zh-CN" altLang="en-US" sz="1200" dirty="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幻灯片图像占位符 1"/>
          <p:cNvSpPr>
            <a:spLocks noGrp="1" noRot="1" noChangeAspect="1" noTextEdit="1"/>
          </p:cNvSpPr>
          <p:nvPr>
            <p:ph type="sldImg"/>
          </p:nvPr>
        </p:nvSpPr>
        <p:spPr>
          <a:ln>
            <a:solidFill>
              <a:srgbClr val="000000">
                <a:alpha val="100000"/>
              </a:srgbClr>
            </a:solidFill>
            <a:miter lim="800000"/>
          </a:ln>
        </p:spPr>
      </p:sp>
      <p:sp>
        <p:nvSpPr>
          <p:cNvPr id="88067"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88068"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solidFill>
                  <a:srgbClr val="000000"/>
                </a:solidFill>
              </a:rPr>
              <a:pPr lvl="0" algn="r" eaLnBrk="1" hangingPunct="1"/>
              <a:t>29</a:t>
            </a:fld>
            <a:endParaRPr lang="zh-CN" altLang="en-US" sz="1200" dirty="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幻灯片图像占位符 1"/>
          <p:cNvSpPr>
            <a:spLocks noGrp="1" noRot="1" noChangeAspect="1" noTextEdit="1"/>
          </p:cNvSpPr>
          <p:nvPr>
            <p:ph type="sldImg"/>
          </p:nvPr>
        </p:nvSpPr>
        <p:spPr>
          <a:ln>
            <a:solidFill>
              <a:srgbClr val="000000">
                <a:alpha val="100000"/>
              </a:srgbClr>
            </a:solidFill>
            <a:miter lim="800000"/>
          </a:ln>
        </p:spPr>
      </p:sp>
      <p:sp>
        <p:nvSpPr>
          <p:cNvPr id="89091"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89092"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solidFill>
                  <a:srgbClr val="000000"/>
                </a:solidFill>
              </a:rPr>
              <a:pPr lvl="0" algn="r" eaLnBrk="1" hangingPunct="1"/>
              <a:t>30</a:t>
            </a:fld>
            <a:endParaRPr lang="zh-CN" altLang="en-US" sz="1200" dirty="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幻灯片图像占位符 1"/>
          <p:cNvSpPr>
            <a:spLocks noGrp="1" noRot="1" noChangeAspect="1" noTextEdit="1"/>
          </p:cNvSpPr>
          <p:nvPr>
            <p:ph type="sldImg"/>
          </p:nvPr>
        </p:nvSpPr>
        <p:spPr>
          <a:ln>
            <a:solidFill>
              <a:srgbClr val="000000">
                <a:alpha val="100000"/>
              </a:srgbClr>
            </a:solidFill>
            <a:miter lim="800000"/>
          </a:ln>
        </p:spPr>
      </p:sp>
      <p:sp>
        <p:nvSpPr>
          <p:cNvPr id="90115"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90116"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solidFill>
                  <a:srgbClr val="000000"/>
                </a:solidFill>
              </a:rPr>
              <a:pPr lvl="0" algn="r" eaLnBrk="1" hangingPunct="1"/>
              <a:t>31</a:t>
            </a:fld>
            <a:endParaRPr lang="zh-CN" altLang="en-US" sz="1200" dirty="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a:ln>
            <a:solidFill>
              <a:srgbClr val="000000">
                <a:alpha val="100000"/>
              </a:srgbClr>
            </a:solidFill>
            <a:miter lim="800000"/>
          </a:ln>
        </p:spPr>
      </p:sp>
      <p:sp>
        <p:nvSpPr>
          <p:cNvPr id="91139"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91140"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solidFill>
                  <a:srgbClr val="000000"/>
                </a:solidFill>
              </a:rPr>
              <a:pPr lvl="0" algn="r" eaLnBrk="1" hangingPunct="1"/>
              <a:t>32</a:t>
            </a:fld>
            <a:endParaRPr lang="zh-CN" altLang="en-US" sz="1200" dirty="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幻灯片图像占位符 1"/>
          <p:cNvSpPr>
            <a:spLocks noGrp="1" noRot="1" noChangeAspect="1" noTextEdit="1"/>
          </p:cNvSpPr>
          <p:nvPr>
            <p:ph type="sldImg"/>
          </p:nvPr>
        </p:nvSpPr>
        <p:spPr>
          <a:ln>
            <a:solidFill>
              <a:srgbClr val="000000">
                <a:alpha val="100000"/>
              </a:srgbClr>
            </a:solidFill>
            <a:miter lim="800000"/>
          </a:ln>
        </p:spPr>
      </p:sp>
      <p:sp>
        <p:nvSpPr>
          <p:cNvPr id="92163"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92164"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solidFill>
                  <a:srgbClr val="000000"/>
                </a:solidFill>
              </a:rPr>
              <a:pPr lvl="0" algn="r" eaLnBrk="1" hangingPunct="1"/>
              <a:t>33</a:t>
            </a:fld>
            <a:endParaRPr lang="zh-CN" altLang="en-US" sz="1200" dirty="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幻灯片图像占位符 1"/>
          <p:cNvSpPr>
            <a:spLocks noGrp="1" noRot="1" noChangeAspect="1" noTextEdit="1"/>
          </p:cNvSpPr>
          <p:nvPr>
            <p:ph type="sldImg"/>
          </p:nvPr>
        </p:nvSpPr>
        <p:spPr>
          <a:ln>
            <a:solidFill>
              <a:srgbClr val="000000">
                <a:alpha val="100000"/>
              </a:srgbClr>
            </a:solidFill>
            <a:miter lim="800000"/>
          </a:ln>
        </p:spPr>
      </p:sp>
      <p:sp>
        <p:nvSpPr>
          <p:cNvPr id="93187"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93188"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solidFill>
                  <a:srgbClr val="000000"/>
                </a:solidFill>
              </a:rPr>
              <a:pPr lvl="0" algn="r" eaLnBrk="1" hangingPunct="1"/>
              <a:t>34</a:t>
            </a:fld>
            <a:endParaRPr lang="zh-CN" altLang="en-US" sz="1200" dirty="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1"/>
          <p:cNvSpPr>
            <a:spLocks noGrp="1" noRot="1" noChangeAspect="1" noTextEdit="1"/>
          </p:cNvSpPr>
          <p:nvPr>
            <p:ph type="sldImg"/>
          </p:nvPr>
        </p:nvSpPr>
        <p:spPr>
          <a:ln>
            <a:solidFill>
              <a:srgbClr val="000000">
                <a:alpha val="100000"/>
              </a:srgbClr>
            </a:solidFill>
            <a:miter lim="800000"/>
          </a:ln>
        </p:spPr>
      </p:sp>
      <p:sp>
        <p:nvSpPr>
          <p:cNvPr id="94211"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94212"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solidFill>
                  <a:srgbClr val="000000"/>
                </a:solidFill>
              </a:rPr>
              <a:pPr lvl="0" algn="r" eaLnBrk="1" hangingPunct="1"/>
              <a:t>51</a:t>
            </a:fld>
            <a:endParaRPr lang="zh-CN" altLang="en-US" sz="1200" dirty="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bg>
      <p:bgPr>
        <a:solidFill>
          <a:schemeClr val="bg1"/>
        </a:solidFill>
        <a:effectLst/>
      </p:bgPr>
    </p:bg>
    <p:spTree>
      <p:nvGrpSpPr>
        <p:cNvPr id="1" name=""/>
        <p:cNvGrpSpPr/>
        <p:nvPr/>
      </p:nvGrpSpPr>
      <p:grpSpPr>
        <a:xfrm>
          <a:off x="0" y="0"/>
          <a:ext cx="0" cy="0"/>
          <a:chOff x="0" y="0"/>
          <a:chExt cx="0" cy="0"/>
        </a:xfrm>
      </p:grpSpPr>
      <p:pic>
        <p:nvPicPr>
          <p:cNvPr id="2050" name="Picture 2" descr="c:\users\jqq\appdata\roaming\360se6\User Data\temp\19300001024098142529522539764_950.png"/>
          <p:cNvPicPr>
            <a:picLocks noChangeAspect="1"/>
          </p:cNvPicPr>
          <p:nvPr userDrawn="1"/>
        </p:nvPicPr>
        <p:blipFill>
          <a:blip r:embed="rId2" cstate="print"/>
          <a:srcRect t="3021"/>
          <a:stretch>
            <a:fillRect/>
          </a:stretch>
        </p:blipFill>
        <p:spPr>
          <a:xfrm>
            <a:off x="0" y="9525"/>
            <a:ext cx="7445375" cy="5526088"/>
          </a:xfrm>
          <a:prstGeom prst="rect">
            <a:avLst/>
          </a:prstGeom>
          <a:noFill/>
          <a:ln w="9525">
            <a:noFill/>
          </a:ln>
        </p:spPr>
      </p:pic>
      <p:sp>
        <p:nvSpPr>
          <p:cNvPr id="7" name="矩形 6"/>
          <p:cNvSpPr/>
          <p:nvPr/>
        </p:nvSpPr>
        <p:spPr>
          <a:xfrm>
            <a:off x="11799888" y="0"/>
            <a:ext cx="392113" cy="6858000"/>
          </a:xfrm>
          <a:prstGeom prst="rect">
            <a:avLst/>
          </a:prstGeom>
          <a:solidFill>
            <a:srgbClr val="007BF6">
              <a:alpha val="7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矩形 7"/>
          <p:cNvSpPr/>
          <p:nvPr/>
        </p:nvSpPr>
        <p:spPr>
          <a:xfrm>
            <a:off x="0" y="5540375"/>
            <a:ext cx="12192000" cy="1306513"/>
          </a:xfrm>
          <a:prstGeom prst="rect">
            <a:avLst/>
          </a:prstGeom>
          <a:solidFill>
            <a:schemeClr val="bg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 name="TextBox 11"/>
          <p:cNvSpPr txBox="1"/>
          <p:nvPr/>
        </p:nvSpPr>
        <p:spPr>
          <a:xfrm>
            <a:off x="11113" y="5689600"/>
            <a:ext cx="12192000" cy="10160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a:ln>
                  <a:noFill/>
                </a:ln>
                <a:solidFill>
                  <a:srgbClr val="FF7415"/>
                </a:solidFill>
                <a:effectLst>
                  <a:outerShdw blurRad="38100" dist="38100" dir="2700000" algn="tl">
                    <a:srgbClr val="000000">
                      <a:alpha val="43137"/>
                    </a:srgbClr>
                  </a:outerShdw>
                  <a:reflection blurRad="25400" stA="30000" endPos="30000" dist="50800" dir="5400000" sy="-100000" algn="bl" rotWithShape="0"/>
                </a:effectLst>
                <a:uLnTx/>
                <a:uFillTx/>
                <a:latin typeface="汉仪粗圆简" pitchFamily="49" charset="-122"/>
                <a:ea typeface="汉仪粗圆简" pitchFamily="49" charset="-122"/>
                <a:cs typeface="+mn-cs"/>
              </a:rPr>
              <a:t>E</a:t>
            </a:r>
            <a:r>
              <a:rPr kumimoji="0" lang="zh-CN" altLang="en-US" sz="6000" b="1" i="0" u="none" strike="noStrike" kern="1200" cap="none" spc="0" normalizeH="0" baseline="0" noProof="0" dirty="0">
                <a:ln>
                  <a:noFill/>
                </a:ln>
                <a:solidFill>
                  <a:srgbClr val="FF7415"/>
                </a:solidFill>
                <a:effectLst>
                  <a:outerShdw blurRad="38100" dist="38100" dir="2700000" algn="tl">
                    <a:srgbClr val="000000">
                      <a:alpha val="43137"/>
                    </a:srgbClr>
                  </a:outerShdw>
                  <a:reflection blurRad="25400" stA="30000" endPos="30000" dist="50800" dir="5400000" sy="-100000" algn="bl" rotWithShape="0"/>
                </a:effectLst>
                <a:uLnTx/>
                <a:uFillTx/>
                <a:latin typeface="汉仪粗圆简" pitchFamily="49" charset="-122"/>
                <a:ea typeface="汉仪粗圆简" pitchFamily="49" charset="-122"/>
                <a:cs typeface="+mn-cs"/>
              </a:rPr>
              <a:t>时代高职英语</a:t>
            </a:r>
            <a:r>
              <a:rPr kumimoji="0" lang="en-US" altLang="zh-CN" sz="6000" b="1" i="0" u="none" strike="noStrike" kern="1200" cap="none" spc="0" normalizeH="0" baseline="0" noProof="0" dirty="0">
                <a:ln>
                  <a:noFill/>
                </a:ln>
                <a:solidFill>
                  <a:srgbClr val="FF7415"/>
                </a:solidFill>
                <a:effectLst>
                  <a:outerShdw blurRad="38100" dist="38100" dir="2700000" algn="tl">
                    <a:srgbClr val="000000">
                      <a:alpha val="43137"/>
                    </a:srgbClr>
                  </a:outerShdw>
                  <a:reflection blurRad="25400" stA="30000" endPos="30000" dist="50800" dir="5400000" sy="-100000" algn="bl" rotWithShape="0"/>
                </a:effectLst>
                <a:uLnTx/>
                <a:uFillTx/>
                <a:latin typeface="汉仪粗圆简" pitchFamily="49" charset="-122"/>
                <a:ea typeface="汉仪粗圆简" pitchFamily="49" charset="-122"/>
                <a:cs typeface="+mn-cs"/>
              </a:rPr>
              <a:t>——</a:t>
            </a:r>
            <a:r>
              <a:rPr kumimoji="0" lang="zh-CN" altLang="en-US" sz="6000" b="1" i="0" u="none" strike="noStrike" kern="1200" cap="none" spc="0" normalizeH="0" baseline="0" noProof="0" dirty="0">
                <a:ln>
                  <a:noFill/>
                </a:ln>
                <a:solidFill>
                  <a:srgbClr val="FF7415"/>
                </a:solidFill>
                <a:effectLst>
                  <a:outerShdw blurRad="38100" dist="38100" dir="2700000" algn="tl">
                    <a:srgbClr val="000000">
                      <a:alpha val="43137"/>
                    </a:srgbClr>
                  </a:outerShdw>
                  <a:reflection blurRad="25400" stA="30000" endPos="30000" dist="50800" dir="5400000" sy="-100000" algn="bl" rotWithShape="0"/>
                </a:effectLst>
                <a:uLnTx/>
                <a:uFillTx/>
                <a:latin typeface="汉仪粗圆简" pitchFamily="49" charset="-122"/>
                <a:ea typeface="汉仪粗圆简" pitchFamily="49" charset="-122"/>
                <a:cs typeface="+mn-cs"/>
              </a:rPr>
              <a:t>综合教程</a:t>
            </a:r>
            <a:r>
              <a:rPr kumimoji="0" lang="zh-CN" altLang="en-US" sz="4800" b="1" i="0" u="none" strike="noStrike" kern="1200" cap="none" spc="0" normalizeH="0" baseline="0" noProof="0" dirty="0">
                <a:ln>
                  <a:noFill/>
                </a:ln>
                <a:solidFill>
                  <a:srgbClr val="FF7415"/>
                </a:solidFill>
                <a:effectLst>
                  <a:outerShdw blurRad="38100" dist="38100" dir="2700000" algn="tl">
                    <a:srgbClr val="000000">
                      <a:alpha val="43137"/>
                    </a:srgbClr>
                  </a:outerShdw>
                  <a:reflection blurRad="25400" stA="30000" endPos="30000" dist="50800" dir="5400000" sy="-100000" algn="bl" rotWithShape="0"/>
                </a:effectLst>
                <a:uLnTx/>
                <a:uFillTx/>
                <a:latin typeface="汉仪粗圆简" pitchFamily="49" charset="-122"/>
                <a:ea typeface="汉仪粗圆简" pitchFamily="49" charset="-122"/>
                <a:cs typeface="+mn-cs"/>
              </a:rPr>
              <a:t>（</a:t>
            </a:r>
            <a:r>
              <a:rPr kumimoji="0" lang="en-US" altLang="zh-CN" sz="4800" b="1" i="0" u="none" strike="noStrike" kern="1200" cap="none" spc="0" normalizeH="0" baseline="0" noProof="0" dirty="0">
                <a:ln>
                  <a:noFill/>
                </a:ln>
                <a:solidFill>
                  <a:srgbClr val="FF7415"/>
                </a:solidFill>
                <a:effectLst>
                  <a:outerShdw blurRad="38100" dist="38100" dir="2700000" algn="tl">
                    <a:srgbClr val="000000">
                      <a:alpha val="43137"/>
                    </a:srgbClr>
                  </a:outerShdw>
                  <a:reflection blurRad="25400" stA="30000" endPos="30000" dist="50800" dir="5400000" sy="-100000" algn="bl" rotWithShape="0"/>
                </a:effectLst>
                <a:uLnTx/>
                <a:uFillTx/>
                <a:latin typeface="汉仪粗圆简" pitchFamily="49" charset="-122"/>
                <a:ea typeface="汉仪粗圆简" pitchFamily="49" charset="-122"/>
                <a:cs typeface="+mn-cs"/>
              </a:rPr>
              <a:t>1</a:t>
            </a:r>
            <a:r>
              <a:rPr kumimoji="0" lang="zh-CN" altLang="en-US" sz="4800" b="1" i="0" u="none" strike="noStrike" kern="1200" cap="none" spc="0" normalizeH="0" baseline="0" noProof="0" dirty="0">
                <a:ln>
                  <a:noFill/>
                </a:ln>
                <a:solidFill>
                  <a:srgbClr val="FF7415"/>
                </a:solidFill>
                <a:effectLst>
                  <a:outerShdw blurRad="38100" dist="38100" dir="2700000" algn="tl">
                    <a:srgbClr val="000000">
                      <a:alpha val="43137"/>
                    </a:srgbClr>
                  </a:outerShdw>
                  <a:reflection blurRad="25400" stA="30000" endPos="30000" dist="50800" dir="5400000" sy="-100000" algn="bl" rotWithShape="0"/>
                </a:effectLst>
                <a:uLnTx/>
                <a:uFillTx/>
                <a:latin typeface="汉仪粗圆简" pitchFamily="49" charset="-122"/>
                <a:ea typeface="汉仪粗圆简" pitchFamily="49" charset="-122"/>
                <a:cs typeface="+mn-cs"/>
              </a:rPr>
              <a:t>）</a:t>
            </a:r>
            <a:endParaRPr kumimoji="0" lang="en-US" altLang="zh-CN" sz="4800" b="1" i="0" u="none" strike="noStrike" kern="1200" cap="none" spc="0" normalizeH="0" baseline="0" noProof="0" dirty="0">
              <a:ln>
                <a:noFill/>
              </a:ln>
              <a:solidFill>
                <a:srgbClr val="FF7415"/>
              </a:solidFill>
              <a:effectLst>
                <a:outerShdw blurRad="38100" dist="38100" dir="2700000" algn="tl">
                  <a:srgbClr val="000000">
                    <a:alpha val="43137"/>
                  </a:srgbClr>
                </a:outerShdw>
                <a:reflection blurRad="25400" stA="30000" endPos="30000" dist="50800" dir="5400000" sy="-100000" algn="bl" rotWithShape="0"/>
              </a:effectLst>
              <a:uLnTx/>
              <a:uFillTx/>
              <a:latin typeface="汉仪粗圆简" pitchFamily="49" charset="-122"/>
              <a:ea typeface="汉仪粗圆简" pitchFamily="49" charset="-122"/>
              <a:cs typeface="+mn-cs"/>
            </a:endParaRPr>
          </a:p>
        </p:txBody>
      </p:sp>
      <p:sp>
        <p:nvSpPr>
          <p:cNvPr id="12" name="矩形 12"/>
          <p:cNvSpPr>
            <a:spLocks noChangeArrowheads="1"/>
          </p:cNvSpPr>
          <p:nvPr/>
        </p:nvSpPr>
        <p:spPr bwMode="auto">
          <a:xfrm>
            <a:off x="5919788" y="828675"/>
            <a:ext cx="5943600" cy="2308225"/>
          </a:xfrm>
          <a:prstGeom prst="rect">
            <a:avLst/>
          </a:prstGeom>
          <a:noFill/>
          <a:ln>
            <a:noFill/>
          </a:ln>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defRPr/>
            </a:pPr>
            <a:r>
              <a:rPr kumimoji="0" lang="en-US" altLang="zh-CN" sz="4800" b="1" i="0" u="none" strike="noStrike" kern="1200" cap="none" spc="0" normalizeH="0" baseline="0" noProof="0" smtClean="0">
                <a:ln>
                  <a:noFill/>
                </a:ln>
                <a:solidFill>
                  <a:srgbClr val="FF0000"/>
                </a:solidFill>
                <a:effectLst/>
                <a:uLnTx/>
                <a:uFillTx/>
                <a:latin typeface="方正华隶简体"/>
                <a:ea typeface="方正华隶简体"/>
                <a:cs typeface="方正华隶简体"/>
              </a:rPr>
              <a:t>Unit  5</a:t>
            </a:r>
          </a:p>
          <a:p>
            <a:pPr marL="0" marR="0" lvl="0" indent="0" algn="ctr" defTabSz="914400" rtl="0" eaLnBrk="1" fontAlgn="base" latinLnBrk="0" hangingPunct="1">
              <a:lnSpc>
                <a:spcPct val="150000"/>
              </a:lnSpc>
              <a:spcBef>
                <a:spcPct val="0"/>
              </a:spcBef>
              <a:spcAft>
                <a:spcPct val="0"/>
              </a:spcAft>
              <a:buClrTx/>
              <a:buSzTx/>
              <a:buFontTx/>
              <a:buNone/>
              <a:defRPr/>
            </a:pPr>
            <a:r>
              <a:rPr kumimoji="0" lang="en-US" altLang="zh-CN" sz="4800" b="0" i="0" u="none" strike="noStrike" kern="1200" cap="none" spc="0" normalizeH="0" baseline="0" noProof="0" smtClean="0">
                <a:ln>
                  <a:noFill/>
                </a:ln>
                <a:solidFill>
                  <a:srgbClr val="404040"/>
                </a:solidFill>
                <a:effectLst/>
                <a:uLnTx/>
                <a:uFillTx/>
                <a:latin typeface="方正华隶简体"/>
                <a:ea typeface="方正华隶简体"/>
                <a:cs typeface="方正华隶简体"/>
              </a:rPr>
              <a:t>Culture Diversity</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两栏内容">
    <p:bg>
      <p:bgPr>
        <a:solidFill>
          <a:srgbClr val="F5F5EA"/>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两栏内容">
    <p:bg>
      <p:bgPr>
        <a:solidFill>
          <a:srgbClr val="F5F5EA"/>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两栏内容">
    <p:bg>
      <p:bgPr>
        <a:solidFill>
          <a:srgbClr val="F5F5EA"/>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标题和内容">
    <p:bg>
      <p:bgPr>
        <a:solidFill>
          <a:srgbClr val="F5F5EA"/>
        </a:solidFill>
        <a:effectLst/>
      </p:bgPr>
    </p:bg>
    <p:spTree>
      <p:nvGrpSpPr>
        <p:cNvPr id="1" name=""/>
        <p:cNvGrpSpPr/>
        <p:nvPr/>
      </p:nvGrpSpPr>
      <p:grpSpPr>
        <a:xfrm>
          <a:off x="0" y="0"/>
          <a:ext cx="0" cy="0"/>
          <a:chOff x="0" y="0"/>
          <a:chExt cx="0" cy="0"/>
        </a:xfrm>
      </p:grpSpPr>
      <p:sp>
        <p:nvSpPr>
          <p:cNvPr id="6" name="矩形 5"/>
          <p:cNvSpPr/>
          <p:nvPr/>
        </p:nvSpPr>
        <p:spPr>
          <a:xfrm>
            <a:off x="0" y="3644900"/>
            <a:ext cx="12195175" cy="3024188"/>
          </a:xfrm>
          <a:prstGeom prst="rect">
            <a:avLst/>
          </a:prstGeom>
          <a:gradFill>
            <a:gsLst>
              <a:gs pos="0">
                <a:srgbClr val="FAFAFA"/>
              </a:gs>
              <a:gs pos="50000">
                <a:srgbClr val="FBFBFB"/>
              </a:gs>
              <a:gs pos="100000">
                <a:srgbClr val="FCFCF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 name="矩形 6"/>
          <p:cNvSpPr/>
          <p:nvPr/>
        </p:nvSpPr>
        <p:spPr>
          <a:xfrm>
            <a:off x="0" y="6669088"/>
            <a:ext cx="12195175" cy="188913"/>
          </a:xfrm>
          <a:prstGeom prst="rect">
            <a:avLst/>
          </a:prstGeom>
          <a:solidFill>
            <a:srgbClr val="3230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23034"/>
              </a:solidFill>
              <a:effectLst/>
              <a:uLnTx/>
              <a:uFillTx/>
              <a:latin typeface="+mn-lt"/>
              <a:ea typeface="+mn-ea"/>
              <a:cs typeface="+mn-cs"/>
            </a:endParaRPr>
          </a:p>
        </p:txBody>
      </p:sp>
      <p:sp>
        <p:nvSpPr>
          <p:cNvPr id="8" name="矩形 7"/>
          <p:cNvSpPr/>
          <p:nvPr/>
        </p:nvSpPr>
        <p:spPr>
          <a:xfrm>
            <a:off x="0" y="0"/>
            <a:ext cx="12195175" cy="36449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D70C19"/>
              </a:solidFill>
              <a:effectLst/>
              <a:uLnTx/>
              <a:uFillTx/>
              <a:latin typeface="+mn-lt"/>
              <a:ea typeface="+mn-ea"/>
              <a:cs typeface="+mn-cs"/>
            </a:endParaRPr>
          </a:p>
        </p:txBody>
      </p:sp>
      <p:sp>
        <p:nvSpPr>
          <p:cNvPr id="11" name="标题 1"/>
          <p:cNvSpPr txBox="1">
            <a:spLocks noChangeArrowheads="1"/>
          </p:cNvSpPr>
          <p:nvPr/>
        </p:nvSpPr>
        <p:spPr>
          <a:xfrm>
            <a:off x="12026" y="1904549"/>
            <a:ext cx="7358587" cy="1470025"/>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7200" b="0" i="0" u="none" strike="noStrike" kern="1200" cap="none" spc="0" normalizeH="0" baseline="0" noProof="0" dirty="0" smtClean="0">
                <a:ln>
                  <a:noFill/>
                </a:ln>
                <a:solidFill>
                  <a:schemeClr val="bg1"/>
                </a:solidFill>
                <a:effectLst>
                  <a:reflection blurRad="6350" stA="55000" endA="300" endPos="45500" dir="5400000" sy="-100000" algn="bl" rotWithShape="0"/>
                </a:effectLst>
                <a:uLnTx/>
                <a:uFillTx/>
                <a:latin typeface="Broadway" pitchFamily="82" charset="0"/>
                <a:ea typeface="+mj-ea"/>
                <a:cs typeface="+mj-cs"/>
                <a:sym typeface="Impact" panose="020B0806030902050204" pitchFamily="34" charset="0"/>
              </a:rPr>
              <a:t>Thank </a:t>
            </a:r>
            <a:r>
              <a:rPr kumimoji="0" lang="en-US" altLang="zh-CN" sz="7200" b="0" i="0" u="none" strike="noStrike" kern="1200" cap="none" spc="0" normalizeH="0" baseline="0" noProof="0" dirty="0" smtClean="0">
                <a:ln>
                  <a:noFill/>
                </a:ln>
                <a:solidFill>
                  <a:schemeClr val="bg1"/>
                </a:solidFill>
                <a:effectLst>
                  <a:reflection blurRad="6350" stA="55000" endA="300" endPos="45500" dir="5400000" sy="-100000" algn="bl" rotWithShape="0"/>
                </a:effectLst>
                <a:uLnTx/>
                <a:uFillTx/>
                <a:latin typeface="Broadway" pitchFamily="82" charset="0"/>
                <a:ea typeface="+mj-ea"/>
                <a:cs typeface="+mj-cs"/>
                <a:sym typeface="Impact" panose="020B0806030902050204" pitchFamily="34" charset="0"/>
              </a:rPr>
              <a:t>You</a:t>
            </a:r>
            <a:endParaRPr kumimoji="0" lang="zh-CN" altLang="en-US" sz="3200" b="0" i="0" u="none" strike="noStrike" kern="1200" cap="none" spc="0" normalizeH="0" baseline="0" noProof="0" dirty="0">
              <a:ln>
                <a:noFill/>
              </a:ln>
              <a:solidFill>
                <a:schemeClr val="bg1"/>
              </a:solidFill>
              <a:effectLst>
                <a:reflection blurRad="6350" stA="55000" endA="300" endPos="45500" dir="5400000" sy="-100000" algn="bl" rotWithShape="0"/>
              </a:effectLst>
              <a:uLnTx/>
              <a:uFillTx/>
              <a:latin typeface="Broadway" pitchFamily="82" charset="0"/>
              <a:ea typeface="+mj-ea"/>
              <a:cs typeface="+mj-cs"/>
            </a:endParaRPr>
          </a:p>
        </p:txBody>
      </p:sp>
      <p:pic>
        <p:nvPicPr>
          <p:cNvPr id="10246" name="图片 12" descr="U3834P42DT20120718115700.png"/>
          <p:cNvPicPr>
            <a:picLocks noChangeAspect="1"/>
          </p:cNvPicPr>
          <p:nvPr userDrawn="1"/>
        </p:nvPicPr>
        <p:blipFill>
          <a:blip r:embed="rId2" cstate="print"/>
          <a:stretch>
            <a:fillRect/>
          </a:stretch>
        </p:blipFill>
        <p:spPr>
          <a:xfrm rot="486011">
            <a:off x="7408863" y="1287463"/>
            <a:ext cx="4186237" cy="4184650"/>
          </a:xfrm>
          <a:prstGeom prst="rect">
            <a:avLst/>
          </a:prstGeom>
          <a:noFill/>
          <a:ln w="34925" cap="flat" cmpd="sng">
            <a:solidFill>
              <a:srgbClr val="FF7415"/>
            </a:solidFill>
            <a:prstDash val="solid"/>
            <a:miter/>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3.30643E-7 -1.19861 L 3.30643E-7 2.59259E-6 L 0.00039 -0.12153 L 3.30643E-7 2.59259E-6 " pathEditMode="relative" rAng="0" ptsTypes="AAAA">
                                      <p:cBhvr>
                                        <p:cTn id="8" dur="600" fill="hold"/>
                                        <p:tgtEl>
                                          <p:spTgt spid="11"/>
                                        </p:tgtEl>
                                        <p:attrNameLst>
                                          <p:attrName>ppt_x</p:attrName>
                                          <p:attrName>ppt_y</p:attrName>
                                        </p:attrNameLst>
                                      </p:cBhvr>
                                      <p:rCtr x="1300" y="5993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空白">
    <p:bg>
      <p:bgPr>
        <a:solidFill>
          <a:srgbClr val="F5F5EA"/>
        </a:solidFill>
        <a:effectLst/>
      </p:bgPr>
    </p:bg>
    <p:spTree>
      <p:nvGrpSpPr>
        <p:cNvPr id="1" name=""/>
        <p:cNvGrpSpPr/>
        <p:nvPr/>
      </p:nvGrpSpPr>
      <p:grpSpPr>
        <a:xfrm>
          <a:off x="0" y="0"/>
          <a:ext cx="0" cy="0"/>
          <a:chOff x="0" y="0"/>
          <a:chExt cx="0" cy="0"/>
        </a:xfrm>
      </p:grpSpPr>
      <p:sp>
        <p:nvSpPr>
          <p:cNvPr id="6" name="矩形 5"/>
          <p:cNvSpPr/>
          <p:nvPr/>
        </p:nvSpPr>
        <p:spPr>
          <a:xfrm>
            <a:off x="1597025" y="6381750"/>
            <a:ext cx="10594975" cy="476250"/>
          </a:xfrm>
          <a:prstGeom prst="rect">
            <a:avLst/>
          </a:prstGeom>
          <a:solidFill>
            <a:srgbClr val="3230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23034"/>
              </a:solidFill>
              <a:effectLst/>
              <a:uLnTx/>
              <a:uFillTx/>
              <a:latin typeface="+mn-lt"/>
              <a:ea typeface="+mn-ea"/>
              <a:cs typeface="+mn-cs"/>
            </a:endParaRPr>
          </a:p>
        </p:txBody>
      </p:sp>
      <p:sp>
        <p:nvSpPr>
          <p:cNvPr id="7" name="矩形 6"/>
          <p:cNvSpPr/>
          <p:nvPr/>
        </p:nvSpPr>
        <p:spPr>
          <a:xfrm>
            <a:off x="0" y="6381750"/>
            <a:ext cx="1608138" cy="47625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椭圆 7"/>
          <p:cNvSpPr/>
          <p:nvPr/>
        </p:nvSpPr>
        <p:spPr>
          <a:xfrm>
            <a:off x="11356975" y="6438900"/>
            <a:ext cx="360363" cy="36036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11" name="TextBox 15"/>
          <p:cNvSpPr txBox="1">
            <a:spLocks noChangeArrowheads="1"/>
          </p:cNvSpPr>
          <p:nvPr/>
        </p:nvSpPr>
        <p:spPr bwMode="auto">
          <a:xfrm>
            <a:off x="11212513" y="6450013"/>
            <a:ext cx="649288" cy="338138"/>
          </a:xfrm>
          <a:prstGeom prst="rect">
            <a:avLst/>
          </a:prstGeom>
          <a:noFill/>
          <a:ln>
            <a:noFill/>
          </a:ln>
        </p:spPr>
        <p:txBody>
          <a:bodyPr>
            <a:spAutoFit/>
          </a:bodyPr>
          <a:lstStyle/>
          <a:p>
            <a:pPr lvl="0" algn="ctr" eaLnBrk="1" hangingPunct="1">
              <a:buNone/>
            </a:pPr>
            <a:fld id="{9A0DB2DC-4C9A-4742-B13C-FB6460FD3503}" type="slidenum">
              <a:rPr lang="zh-CN" altLang="en-US" sz="1600" dirty="0">
                <a:solidFill>
                  <a:schemeClr val="bg1"/>
                </a:solidFill>
                <a:latin typeface="Arial Unicode MS" pitchFamily="34" charset="-122"/>
                <a:ea typeface="Arial Unicode MS" pitchFamily="34" charset="-122"/>
              </a:rPr>
              <a:pPr lvl="0" algn="ctr" eaLnBrk="1" hangingPunct="1">
                <a:buNone/>
              </a:pPr>
              <a:t>‹#›</a:t>
            </a:fld>
            <a:r>
              <a:rPr lang="zh-CN" altLang="en-US" sz="1600" dirty="0">
                <a:solidFill>
                  <a:schemeClr val="bg1"/>
                </a:solidFill>
                <a:latin typeface="Arial Unicode MS" pitchFamily="34" charset="-122"/>
                <a:ea typeface="Arial Unicode MS" pitchFamily="34" charset="-122"/>
              </a:rPr>
              <a:t> </a:t>
            </a:r>
          </a:p>
        </p:txBody>
      </p:sp>
      <p:sp>
        <p:nvSpPr>
          <p:cNvPr id="12" name="日期占位符 3"/>
          <p:cNvSpPr>
            <a:spLocks noGrp="1"/>
          </p:cNvSpPr>
          <p:nvPr>
            <p:ph type="dt" sz="half" idx="2"/>
          </p:nvPr>
        </p:nvSpPr>
        <p:spPr>
          <a:xfrm>
            <a:off x="0" y="0"/>
            <a:ext cx="0" cy="0"/>
          </a:xfrm>
        </p:spPr>
        <p:txBody>
          <a:bodyPr/>
          <a:lstStyle>
            <a:lvl1pPr eaLnBrk="1" fontAlgn="auto" hangingPunct="1">
              <a:spcBef>
                <a:spcPts val="0"/>
              </a:spcBef>
              <a:spcAft>
                <a:spcPts val="0"/>
              </a:spcAft>
              <a:defRPr>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DF4E248A-53FB-4027-843D-74C914686262}" type="datetimeFigureOut">
              <a:rPr kumimoji="0" lang="zh-CN" altLang="en-US" sz="1800" b="0" i="0" u="none" strike="noStrike" kern="1200" cap="none" spc="0" normalizeH="0" baseline="0" noProof="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2021/12/21</a:t>
            </a:fld>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3" name="页脚占位符 4"/>
          <p:cNvSpPr>
            <a:spLocks noGrp="1"/>
          </p:cNvSpPr>
          <p:nvPr>
            <p:ph type="ftr" sz="quarter" idx="3"/>
          </p:nvPr>
        </p:nvSpPr>
        <p:spPr>
          <a:xfrm>
            <a:off x="0" y="0"/>
            <a:ext cx="0" cy="0"/>
          </a:xfrm>
        </p:spPr>
        <p:txBody>
          <a:bodyPr/>
          <a:lstStyle>
            <a:lvl1pPr eaLnBrk="1" fontAlgn="auto" hangingPunct="1">
              <a:spcBef>
                <a:spcPts val="0"/>
              </a:spcBef>
              <a:spcAft>
                <a:spcPts val="0"/>
              </a:spcAft>
              <a:defRPr>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4" name="灯片编号占位符 5"/>
          <p:cNvSpPr>
            <a:spLocks noGrp="1"/>
          </p:cNvSpPr>
          <p:nvPr>
            <p:ph type="sldNum" sz="quarter" idx="4"/>
          </p:nvPr>
        </p:nvSpPr>
        <p:spPr>
          <a:xfrm>
            <a:off x="0" y="0"/>
            <a:ext cx="0" cy="0"/>
          </a:xfrm>
        </p:spPr>
        <p:txBody>
          <a:bodyPr vert="horz" wrap="square" lIns="91440" tIns="45720" rIns="91440" bIns="45720" numCol="1" anchor="t" anchorCtr="0" compatLnSpc="1"/>
          <a:lstStyle/>
          <a:p>
            <a:pPr lvl="0" eaLnBrk="1" hangingPunct="1">
              <a:buNone/>
            </a:pPr>
            <a:fld id="{9A0DB2DC-4C9A-4742-B13C-FB6460FD3503}" type="slidenum">
              <a:rPr lang="zh-CN" altLang="en-US" dirty="0"/>
              <a:pPr lvl="0" eaLnBrk="1" hangingPunct="1">
                <a:buNone/>
              </a:pPr>
              <a:t>‹#›</a:t>
            </a:fld>
            <a:endParaRPr lang="zh-CN" altLang="en-US" dirty="0"/>
          </a:p>
        </p:txBody>
      </p:sp>
    </p:spTree>
  </p:cSld>
  <p:clrMapOvr>
    <a:masterClrMapping/>
  </p:clrMapOvr>
  <p:transition spd="slow">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节标题">
    <p:bg>
      <p:bgPr>
        <a:solidFill>
          <a:srgbClr val="F5F5EA"/>
        </a:solidFill>
        <a:effectLst/>
      </p:bgPr>
    </p:bg>
    <p:spTree>
      <p:nvGrpSpPr>
        <p:cNvPr id="1" name=""/>
        <p:cNvGrpSpPr/>
        <p:nvPr/>
      </p:nvGrpSpPr>
      <p:grpSpPr>
        <a:xfrm>
          <a:off x="0" y="0"/>
          <a:ext cx="0" cy="0"/>
          <a:chOff x="0" y="0"/>
          <a:chExt cx="0" cy="0"/>
        </a:xfrm>
      </p:grpSpPr>
      <p:sp>
        <p:nvSpPr>
          <p:cNvPr id="6" name="矩形 5"/>
          <p:cNvSpPr/>
          <p:nvPr/>
        </p:nvSpPr>
        <p:spPr>
          <a:xfrm>
            <a:off x="533400" y="547688"/>
            <a:ext cx="3455988" cy="431800"/>
          </a:xfrm>
          <a:prstGeom prst="rect">
            <a:avLst/>
          </a:prstGeom>
          <a:solidFill>
            <a:srgbClr val="3230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  </a:t>
            </a:r>
            <a:r>
              <a:rPr kumimoji="0" lang="en-US" altLang="zh-CN" sz="2000" b="0" i="0" u="none" strike="noStrike" kern="1200" cap="none" spc="0" normalizeH="0" baseline="0" noProof="0" dirty="0">
                <a:ln>
                  <a:noFill/>
                </a:ln>
                <a:solidFill>
                  <a:schemeClr val="bg1"/>
                </a:solidFill>
                <a:effectLst/>
                <a:uLnTx/>
                <a:uFillTx/>
                <a:latin typeface="+mn-lt"/>
                <a:ea typeface="+mn-ea"/>
                <a:cs typeface="+mn-cs"/>
              </a:rPr>
              <a:t>CONTENTS PAGE  </a:t>
            </a:r>
            <a:r>
              <a:rPr kumimoji="0" lang="zh-CN" altLang="en-US" sz="22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目录页</a:t>
            </a:r>
            <a:endParaRPr kumimoji="0" lang="zh-CN" altLang="en-US" sz="1600" b="0" i="0" u="none" strike="noStrike" kern="1200" cap="none" spc="0" normalizeH="0" baseline="0" noProof="0" dirty="0">
              <a:ln>
                <a:noFill/>
              </a:ln>
              <a:solidFill>
                <a:schemeClr val="bg1"/>
              </a:solidFill>
              <a:effectLst/>
              <a:uLnTx/>
              <a:uFillTx/>
              <a:latin typeface="+mn-lt"/>
              <a:ea typeface="+mn-ea"/>
              <a:cs typeface="+mn-cs"/>
            </a:endParaRPr>
          </a:p>
        </p:txBody>
      </p:sp>
      <p:sp>
        <p:nvSpPr>
          <p:cNvPr id="7" name="矩形 6"/>
          <p:cNvSpPr/>
          <p:nvPr/>
        </p:nvSpPr>
        <p:spPr>
          <a:xfrm>
            <a:off x="0" y="547688"/>
            <a:ext cx="508000" cy="4318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两栏内容">
    <p:bg>
      <p:bgPr>
        <a:solidFill>
          <a:srgbClr val="F5F5EA"/>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两栏内容">
    <p:bg>
      <p:bgPr>
        <a:solidFill>
          <a:srgbClr val="F5F5EA"/>
        </a:solidFill>
        <a:effectLst/>
      </p:bgPr>
    </p:bg>
    <p:spTree>
      <p:nvGrpSpPr>
        <p:cNvPr id="1" name=""/>
        <p:cNvGrpSpPr/>
        <p:nvPr/>
      </p:nvGrpSpPr>
      <p:grpSpPr>
        <a:xfrm>
          <a:off x="0" y="0"/>
          <a:ext cx="0" cy="0"/>
          <a:chOff x="0" y="0"/>
          <a:chExt cx="0" cy="0"/>
        </a:xfrm>
      </p:grpSpPr>
      <p:sp>
        <p:nvSpPr>
          <p:cNvPr id="6" name="矩形 5"/>
          <p:cNvSpPr/>
          <p:nvPr/>
        </p:nvSpPr>
        <p:spPr>
          <a:xfrm>
            <a:off x="533400" y="547688"/>
            <a:ext cx="3455988" cy="431800"/>
          </a:xfrm>
          <a:prstGeom prst="rect">
            <a:avLst/>
          </a:prstGeom>
          <a:solidFill>
            <a:srgbClr val="3230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 </a:t>
            </a:r>
            <a:r>
              <a:rPr kumimoji="0" lang="en-US" altLang="zh-CN" sz="2000" b="0" i="0" u="none" strike="noStrike" kern="1200" cap="none" spc="0" normalizeH="0" baseline="0" noProof="0" dirty="0">
                <a:ln>
                  <a:noFill/>
                </a:ln>
                <a:solidFill>
                  <a:schemeClr val="bg1"/>
                </a:solidFill>
                <a:effectLst/>
                <a:uLnTx/>
                <a:uFillTx/>
                <a:latin typeface="+mn-lt"/>
                <a:ea typeface="微软雅黑" panose="020B0503020204020204" pitchFamily="34" charset="-122"/>
                <a:cs typeface="+mn-cs"/>
              </a:rPr>
              <a:t>TRANSITION PAGE  </a:t>
            </a:r>
            <a:r>
              <a:rPr kumimoji="0" lang="zh-CN" altLang="en-US" sz="22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过渡页</a:t>
            </a:r>
          </a:p>
        </p:txBody>
      </p:sp>
      <p:sp>
        <p:nvSpPr>
          <p:cNvPr id="7" name="矩形 6"/>
          <p:cNvSpPr/>
          <p:nvPr/>
        </p:nvSpPr>
        <p:spPr>
          <a:xfrm>
            <a:off x="0" y="547688"/>
            <a:ext cx="508000" cy="4318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比较">
    <p:bg>
      <p:bgPr>
        <a:solidFill>
          <a:srgbClr val="F5F5EA"/>
        </a:solidFill>
        <a:effectLst/>
      </p:bgPr>
    </p:bg>
    <p:spTree>
      <p:nvGrpSpPr>
        <p:cNvPr id="1" name=""/>
        <p:cNvGrpSpPr/>
        <p:nvPr/>
      </p:nvGrpSpPr>
      <p:grpSpPr>
        <a:xfrm>
          <a:off x="0" y="0"/>
          <a:ext cx="0" cy="0"/>
          <a:chOff x="0" y="0"/>
          <a:chExt cx="0" cy="0"/>
        </a:xfrm>
      </p:grpSpPr>
      <p:sp>
        <p:nvSpPr>
          <p:cNvPr id="6" name="矩形 5"/>
          <p:cNvSpPr/>
          <p:nvPr/>
        </p:nvSpPr>
        <p:spPr>
          <a:xfrm>
            <a:off x="1597025" y="6381750"/>
            <a:ext cx="10594975" cy="476250"/>
          </a:xfrm>
          <a:prstGeom prst="rect">
            <a:avLst/>
          </a:prstGeom>
          <a:solidFill>
            <a:srgbClr val="3230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23034"/>
              </a:solidFill>
              <a:effectLst/>
              <a:uLnTx/>
              <a:uFillTx/>
              <a:latin typeface="+mn-lt"/>
              <a:ea typeface="+mn-ea"/>
              <a:cs typeface="+mn-cs"/>
            </a:endParaRPr>
          </a:p>
        </p:txBody>
      </p:sp>
      <p:sp>
        <p:nvSpPr>
          <p:cNvPr id="7" name="矩形 6"/>
          <p:cNvSpPr/>
          <p:nvPr/>
        </p:nvSpPr>
        <p:spPr>
          <a:xfrm>
            <a:off x="0" y="6381750"/>
            <a:ext cx="1608138" cy="47625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椭圆 7"/>
          <p:cNvSpPr/>
          <p:nvPr/>
        </p:nvSpPr>
        <p:spPr>
          <a:xfrm>
            <a:off x="11356975" y="6438900"/>
            <a:ext cx="360363" cy="36036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11" name="TextBox 15"/>
          <p:cNvSpPr txBox="1">
            <a:spLocks noChangeArrowheads="1"/>
          </p:cNvSpPr>
          <p:nvPr/>
        </p:nvSpPr>
        <p:spPr bwMode="auto">
          <a:xfrm>
            <a:off x="11212513" y="6450013"/>
            <a:ext cx="649288" cy="338138"/>
          </a:xfrm>
          <a:prstGeom prst="rect">
            <a:avLst/>
          </a:prstGeom>
          <a:noFill/>
          <a:ln>
            <a:noFill/>
          </a:ln>
        </p:spPr>
        <p:txBody>
          <a:bodyPr>
            <a:spAutoFit/>
          </a:bodyPr>
          <a:lstStyle/>
          <a:p>
            <a:pPr lvl="0" algn="ctr" eaLnBrk="1" hangingPunct="1">
              <a:buNone/>
            </a:pPr>
            <a:fld id="{9A0DB2DC-4C9A-4742-B13C-FB6460FD3503}" type="slidenum">
              <a:rPr lang="zh-CN" altLang="en-US" sz="1600" dirty="0">
                <a:solidFill>
                  <a:schemeClr val="bg1"/>
                </a:solidFill>
                <a:latin typeface="Arial Unicode MS" pitchFamily="34" charset="-122"/>
                <a:ea typeface="Arial Unicode MS" pitchFamily="34" charset="-122"/>
              </a:rPr>
              <a:pPr lvl="0" algn="ctr" eaLnBrk="1" hangingPunct="1">
                <a:buNone/>
              </a:pPr>
              <a:t>‹#›</a:t>
            </a:fld>
            <a:r>
              <a:rPr lang="zh-CN" altLang="en-US" sz="1600" dirty="0">
                <a:solidFill>
                  <a:schemeClr val="bg1"/>
                </a:solidFill>
                <a:latin typeface="Arial Unicode MS" pitchFamily="34" charset="-122"/>
                <a:ea typeface="Arial Unicode MS" pitchFamily="34" charset="-122"/>
              </a:rPr>
              <a:t> </a:t>
            </a:r>
          </a:p>
        </p:txBody>
      </p:sp>
      <p:sp>
        <p:nvSpPr>
          <p:cNvPr id="12" name="矩形 11"/>
          <p:cNvSpPr/>
          <p:nvPr/>
        </p:nvSpPr>
        <p:spPr>
          <a:xfrm>
            <a:off x="1838325" y="6383338"/>
            <a:ext cx="1325563" cy="474663"/>
          </a:xfrm>
          <a:prstGeom prst="rect">
            <a:avLst/>
          </a:prstGeom>
          <a:solidFill>
            <a:schemeClr val="tx1">
              <a:lumMod val="65000"/>
              <a:lumOff val="35000"/>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3" name="TextBox 8"/>
          <p:cNvSpPr txBox="1">
            <a:spLocks noChangeArrowheads="1"/>
          </p:cNvSpPr>
          <p:nvPr/>
        </p:nvSpPr>
        <p:spPr bwMode="auto">
          <a:xfrm>
            <a:off x="1762125" y="6388100"/>
            <a:ext cx="1574800" cy="461963"/>
          </a:xfrm>
          <a:prstGeom prst="rect">
            <a:avLst/>
          </a:prstGeom>
          <a:noFill/>
          <a:ln>
            <a:noFill/>
          </a:ln>
        </p:spPr>
        <p:txBody>
          <a:bodyPr anchor="ct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smtClean="0">
                <a:ln>
                  <a:noFill/>
                </a:ln>
                <a:solidFill>
                  <a:schemeClr val="bg1"/>
                </a:solidFill>
                <a:effectLst/>
                <a:uLnTx/>
                <a:uFillTx/>
                <a:latin typeface="汉仪综艺体简"/>
                <a:ea typeface="汉仪综艺体简"/>
                <a:cs typeface="汉仪综艺体简"/>
              </a:rPr>
              <a:t>Unit 5</a:t>
            </a:r>
            <a:endParaRPr kumimoji="0" lang="zh-CN" altLang="en-US" sz="2400" b="0" i="0" u="none" strike="noStrike" kern="120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14" name="矩形 13"/>
          <p:cNvSpPr>
            <a:spLocks noChangeArrowheads="1"/>
          </p:cNvSpPr>
          <p:nvPr/>
        </p:nvSpPr>
        <p:spPr bwMode="auto">
          <a:xfrm>
            <a:off x="3275013" y="6423025"/>
            <a:ext cx="3070225" cy="400050"/>
          </a:xfrm>
          <a:prstGeom prst="rect">
            <a:avLst/>
          </a:prstGeom>
          <a:noFill/>
          <a:ln>
            <a:noFill/>
          </a:ln>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cs typeface="+mn-cs"/>
              </a:rPr>
              <a:t>Culture Diversity</a:t>
            </a:r>
          </a:p>
        </p:txBody>
      </p:sp>
      <p:sp>
        <p:nvSpPr>
          <p:cNvPr id="15" name="矩形 14"/>
          <p:cNvSpPr/>
          <p:nvPr/>
        </p:nvSpPr>
        <p:spPr>
          <a:xfrm>
            <a:off x="3117850" y="6462713"/>
            <a:ext cx="61913" cy="358775"/>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比较">
    <p:bg>
      <p:bgPr>
        <a:solidFill>
          <a:srgbClr val="F5F5EA"/>
        </a:solidFill>
        <a:effectLst/>
      </p:bgPr>
    </p:bg>
    <p:spTree>
      <p:nvGrpSpPr>
        <p:cNvPr id="1" name=""/>
        <p:cNvGrpSpPr/>
        <p:nvPr/>
      </p:nvGrpSpPr>
      <p:grpSpPr>
        <a:xfrm>
          <a:off x="0" y="0"/>
          <a:ext cx="0" cy="0"/>
          <a:chOff x="0" y="0"/>
          <a:chExt cx="0" cy="0"/>
        </a:xfrm>
      </p:grpSpPr>
      <p:sp>
        <p:nvSpPr>
          <p:cNvPr id="6" name="矩形 5"/>
          <p:cNvSpPr/>
          <p:nvPr/>
        </p:nvSpPr>
        <p:spPr>
          <a:xfrm>
            <a:off x="1597025" y="6381750"/>
            <a:ext cx="10594975" cy="476250"/>
          </a:xfrm>
          <a:prstGeom prst="rect">
            <a:avLst/>
          </a:prstGeom>
          <a:solidFill>
            <a:srgbClr val="3230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23034"/>
              </a:solidFill>
              <a:effectLst/>
              <a:uLnTx/>
              <a:uFillTx/>
              <a:latin typeface="+mn-lt"/>
              <a:ea typeface="+mn-ea"/>
              <a:cs typeface="+mn-cs"/>
            </a:endParaRPr>
          </a:p>
        </p:txBody>
      </p:sp>
      <p:sp>
        <p:nvSpPr>
          <p:cNvPr id="7" name="矩形 6"/>
          <p:cNvSpPr/>
          <p:nvPr/>
        </p:nvSpPr>
        <p:spPr>
          <a:xfrm>
            <a:off x="0" y="6381750"/>
            <a:ext cx="1608138" cy="47625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椭圆 7"/>
          <p:cNvSpPr/>
          <p:nvPr/>
        </p:nvSpPr>
        <p:spPr>
          <a:xfrm>
            <a:off x="11356975" y="6438900"/>
            <a:ext cx="360363" cy="36036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11" name="TextBox 15"/>
          <p:cNvSpPr txBox="1">
            <a:spLocks noChangeArrowheads="1"/>
          </p:cNvSpPr>
          <p:nvPr/>
        </p:nvSpPr>
        <p:spPr bwMode="auto">
          <a:xfrm>
            <a:off x="11212513" y="6450013"/>
            <a:ext cx="649288" cy="338138"/>
          </a:xfrm>
          <a:prstGeom prst="rect">
            <a:avLst/>
          </a:prstGeom>
          <a:noFill/>
          <a:ln>
            <a:noFill/>
          </a:ln>
        </p:spPr>
        <p:txBody>
          <a:bodyPr>
            <a:spAutoFit/>
          </a:bodyPr>
          <a:lstStyle/>
          <a:p>
            <a:pPr lvl="0" algn="ctr" eaLnBrk="1" hangingPunct="1">
              <a:buNone/>
            </a:pPr>
            <a:fld id="{9A0DB2DC-4C9A-4742-B13C-FB6460FD3503}" type="slidenum">
              <a:rPr lang="zh-CN" altLang="en-US" sz="1600" dirty="0">
                <a:solidFill>
                  <a:schemeClr val="bg1"/>
                </a:solidFill>
                <a:latin typeface="Arial Unicode MS" pitchFamily="34" charset="-122"/>
                <a:ea typeface="Arial Unicode MS" pitchFamily="34" charset="-122"/>
              </a:rPr>
              <a:pPr lvl="0" algn="ctr" eaLnBrk="1" hangingPunct="1">
                <a:buNone/>
              </a:pPr>
              <a:t>‹#›</a:t>
            </a:fld>
            <a:r>
              <a:rPr lang="zh-CN" altLang="en-US" sz="1600" dirty="0">
                <a:solidFill>
                  <a:schemeClr val="bg1"/>
                </a:solidFill>
                <a:latin typeface="Arial Unicode MS" pitchFamily="34" charset="-122"/>
                <a:ea typeface="Arial Unicode MS" pitchFamily="34" charset="-122"/>
              </a:rPr>
              <a:t> </a:t>
            </a:r>
          </a:p>
        </p:txBody>
      </p:sp>
      <p:sp>
        <p:nvSpPr>
          <p:cNvPr id="12" name="矩形 11"/>
          <p:cNvSpPr/>
          <p:nvPr/>
        </p:nvSpPr>
        <p:spPr>
          <a:xfrm>
            <a:off x="1838325" y="6383338"/>
            <a:ext cx="1325563" cy="474663"/>
          </a:xfrm>
          <a:prstGeom prst="rect">
            <a:avLst/>
          </a:prstGeom>
          <a:solidFill>
            <a:schemeClr val="tx1">
              <a:lumMod val="65000"/>
              <a:lumOff val="35000"/>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3" name="TextBox 8"/>
          <p:cNvSpPr txBox="1">
            <a:spLocks noChangeArrowheads="1"/>
          </p:cNvSpPr>
          <p:nvPr/>
        </p:nvSpPr>
        <p:spPr bwMode="auto">
          <a:xfrm>
            <a:off x="1762125" y="6388100"/>
            <a:ext cx="1574800" cy="461963"/>
          </a:xfrm>
          <a:prstGeom prst="rect">
            <a:avLst/>
          </a:prstGeom>
          <a:noFill/>
          <a:ln>
            <a:noFill/>
          </a:ln>
        </p:spPr>
        <p:txBody>
          <a:bodyPr anchor="ct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smtClean="0">
                <a:ln>
                  <a:noFill/>
                </a:ln>
                <a:solidFill>
                  <a:schemeClr val="bg1"/>
                </a:solidFill>
                <a:effectLst/>
                <a:uLnTx/>
                <a:uFillTx/>
                <a:latin typeface="汉仪综艺体简"/>
                <a:ea typeface="汉仪综艺体简"/>
                <a:cs typeface="汉仪综艺体简"/>
              </a:rPr>
              <a:t>Unit 5</a:t>
            </a:r>
            <a:endParaRPr kumimoji="0" lang="zh-CN" altLang="en-US" sz="2400" b="0" i="0" u="none" strike="noStrike" kern="120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14" name="矩形 13"/>
          <p:cNvSpPr>
            <a:spLocks noChangeArrowheads="1"/>
          </p:cNvSpPr>
          <p:nvPr/>
        </p:nvSpPr>
        <p:spPr bwMode="auto">
          <a:xfrm>
            <a:off x="3275013" y="6423025"/>
            <a:ext cx="3070225" cy="400050"/>
          </a:xfrm>
          <a:prstGeom prst="rect">
            <a:avLst/>
          </a:prstGeom>
          <a:noFill/>
          <a:ln>
            <a:noFill/>
          </a:ln>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cs typeface="+mn-cs"/>
              </a:rPr>
              <a:t>Culture Diversity</a:t>
            </a:r>
          </a:p>
        </p:txBody>
      </p:sp>
      <p:sp>
        <p:nvSpPr>
          <p:cNvPr id="15" name="矩形 14"/>
          <p:cNvSpPr/>
          <p:nvPr/>
        </p:nvSpPr>
        <p:spPr>
          <a:xfrm>
            <a:off x="3117850" y="6462713"/>
            <a:ext cx="61913" cy="358775"/>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比较">
    <p:bg>
      <p:bgPr>
        <a:solidFill>
          <a:srgbClr val="F5F5EA"/>
        </a:solidFill>
        <a:effectLst/>
      </p:bgPr>
    </p:bg>
    <p:spTree>
      <p:nvGrpSpPr>
        <p:cNvPr id="1" name=""/>
        <p:cNvGrpSpPr/>
        <p:nvPr/>
      </p:nvGrpSpPr>
      <p:grpSpPr>
        <a:xfrm>
          <a:off x="0" y="0"/>
          <a:ext cx="0" cy="0"/>
          <a:chOff x="0" y="0"/>
          <a:chExt cx="0" cy="0"/>
        </a:xfrm>
      </p:grpSpPr>
      <p:sp>
        <p:nvSpPr>
          <p:cNvPr id="6" name="矩形 5"/>
          <p:cNvSpPr/>
          <p:nvPr/>
        </p:nvSpPr>
        <p:spPr>
          <a:xfrm>
            <a:off x="1597025" y="6381750"/>
            <a:ext cx="10594975" cy="476250"/>
          </a:xfrm>
          <a:prstGeom prst="rect">
            <a:avLst/>
          </a:prstGeom>
          <a:solidFill>
            <a:srgbClr val="3230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23034"/>
              </a:solidFill>
              <a:effectLst/>
              <a:uLnTx/>
              <a:uFillTx/>
              <a:latin typeface="+mn-lt"/>
              <a:ea typeface="+mn-ea"/>
              <a:cs typeface="+mn-cs"/>
            </a:endParaRPr>
          </a:p>
        </p:txBody>
      </p:sp>
      <p:sp>
        <p:nvSpPr>
          <p:cNvPr id="7" name="矩形 6"/>
          <p:cNvSpPr/>
          <p:nvPr/>
        </p:nvSpPr>
        <p:spPr>
          <a:xfrm>
            <a:off x="0" y="6381750"/>
            <a:ext cx="1608138" cy="47625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椭圆 7"/>
          <p:cNvSpPr/>
          <p:nvPr/>
        </p:nvSpPr>
        <p:spPr>
          <a:xfrm>
            <a:off x="11356975" y="6438900"/>
            <a:ext cx="360363" cy="36036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11" name="TextBox 15"/>
          <p:cNvSpPr txBox="1">
            <a:spLocks noChangeArrowheads="1"/>
          </p:cNvSpPr>
          <p:nvPr/>
        </p:nvSpPr>
        <p:spPr bwMode="auto">
          <a:xfrm>
            <a:off x="11212513" y="6450013"/>
            <a:ext cx="649288" cy="338138"/>
          </a:xfrm>
          <a:prstGeom prst="rect">
            <a:avLst/>
          </a:prstGeom>
          <a:noFill/>
          <a:ln>
            <a:noFill/>
          </a:ln>
        </p:spPr>
        <p:txBody>
          <a:bodyPr>
            <a:spAutoFit/>
          </a:bodyPr>
          <a:lstStyle/>
          <a:p>
            <a:pPr lvl="0" algn="ctr" eaLnBrk="1" hangingPunct="1">
              <a:buNone/>
            </a:pPr>
            <a:fld id="{9A0DB2DC-4C9A-4742-B13C-FB6460FD3503}" type="slidenum">
              <a:rPr lang="zh-CN" altLang="en-US" sz="1600" dirty="0">
                <a:solidFill>
                  <a:schemeClr val="bg1"/>
                </a:solidFill>
                <a:latin typeface="Arial Unicode MS" pitchFamily="34" charset="-122"/>
                <a:ea typeface="Arial Unicode MS" pitchFamily="34" charset="-122"/>
              </a:rPr>
              <a:pPr lvl="0" algn="ctr" eaLnBrk="1" hangingPunct="1">
                <a:buNone/>
              </a:pPr>
              <a:t>‹#›</a:t>
            </a:fld>
            <a:r>
              <a:rPr lang="zh-CN" altLang="en-US" sz="1600" dirty="0">
                <a:solidFill>
                  <a:schemeClr val="bg1"/>
                </a:solidFill>
                <a:latin typeface="Arial Unicode MS" pitchFamily="34" charset="-122"/>
                <a:ea typeface="Arial Unicode MS" pitchFamily="34" charset="-122"/>
              </a:rPr>
              <a:t> </a:t>
            </a:r>
          </a:p>
        </p:txBody>
      </p:sp>
      <p:sp>
        <p:nvSpPr>
          <p:cNvPr id="12" name="矩形 11"/>
          <p:cNvSpPr/>
          <p:nvPr/>
        </p:nvSpPr>
        <p:spPr>
          <a:xfrm>
            <a:off x="1838325" y="6383338"/>
            <a:ext cx="1325563" cy="474663"/>
          </a:xfrm>
          <a:prstGeom prst="rect">
            <a:avLst/>
          </a:prstGeom>
          <a:solidFill>
            <a:schemeClr val="tx1">
              <a:lumMod val="65000"/>
              <a:lumOff val="35000"/>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3" name="TextBox 8"/>
          <p:cNvSpPr txBox="1">
            <a:spLocks noChangeArrowheads="1"/>
          </p:cNvSpPr>
          <p:nvPr/>
        </p:nvSpPr>
        <p:spPr bwMode="auto">
          <a:xfrm>
            <a:off x="1762125" y="6388100"/>
            <a:ext cx="1574800" cy="461963"/>
          </a:xfrm>
          <a:prstGeom prst="rect">
            <a:avLst/>
          </a:prstGeom>
          <a:noFill/>
          <a:ln>
            <a:noFill/>
          </a:ln>
        </p:spPr>
        <p:txBody>
          <a:bodyPr anchor="ct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smtClean="0">
                <a:ln>
                  <a:noFill/>
                </a:ln>
                <a:solidFill>
                  <a:schemeClr val="bg1"/>
                </a:solidFill>
                <a:effectLst/>
                <a:uLnTx/>
                <a:uFillTx/>
                <a:latin typeface="汉仪综艺体简"/>
                <a:ea typeface="汉仪综艺体简"/>
                <a:cs typeface="汉仪综艺体简"/>
              </a:rPr>
              <a:t>Unit 5</a:t>
            </a:r>
            <a:endParaRPr kumimoji="0" lang="zh-CN" altLang="en-US" sz="2400" b="0" i="0" u="none" strike="noStrike" kern="120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14" name="矩形 13"/>
          <p:cNvSpPr>
            <a:spLocks noChangeArrowheads="1"/>
          </p:cNvSpPr>
          <p:nvPr/>
        </p:nvSpPr>
        <p:spPr bwMode="auto">
          <a:xfrm>
            <a:off x="3275013" y="6423025"/>
            <a:ext cx="3070225" cy="400050"/>
          </a:xfrm>
          <a:prstGeom prst="rect">
            <a:avLst/>
          </a:prstGeom>
          <a:noFill/>
          <a:ln>
            <a:noFill/>
          </a:ln>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cs typeface="+mn-cs"/>
              </a:rPr>
              <a:t>Culture Diversity</a:t>
            </a:r>
          </a:p>
        </p:txBody>
      </p:sp>
      <p:sp>
        <p:nvSpPr>
          <p:cNvPr id="15" name="矩形 14"/>
          <p:cNvSpPr/>
          <p:nvPr/>
        </p:nvSpPr>
        <p:spPr>
          <a:xfrm>
            <a:off x="3117850" y="6462713"/>
            <a:ext cx="61913" cy="358775"/>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比较">
    <p:bg>
      <p:bgPr>
        <a:solidFill>
          <a:srgbClr val="F5F5EA"/>
        </a:solidFill>
        <a:effectLst/>
      </p:bgPr>
    </p:bg>
    <p:spTree>
      <p:nvGrpSpPr>
        <p:cNvPr id="1" name=""/>
        <p:cNvGrpSpPr/>
        <p:nvPr/>
      </p:nvGrpSpPr>
      <p:grpSpPr>
        <a:xfrm>
          <a:off x="0" y="0"/>
          <a:ext cx="0" cy="0"/>
          <a:chOff x="0" y="0"/>
          <a:chExt cx="0" cy="0"/>
        </a:xfrm>
      </p:grpSpPr>
      <p:sp>
        <p:nvSpPr>
          <p:cNvPr id="6" name="矩形 5"/>
          <p:cNvSpPr/>
          <p:nvPr/>
        </p:nvSpPr>
        <p:spPr>
          <a:xfrm>
            <a:off x="1597025" y="6381750"/>
            <a:ext cx="10594975" cy="476250"/>
          </a:xfrm>
          <a:prstGeom prst="rect">
            <a:avLst/>
          </a:prstGeom>
          <a:solidFill>
            <a:srgbClr val="3230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23034"/>
              </a:solidFill>
              <a:effectLst/>
              <a:uLnTx/>
              <a:uFillTx/>
              <a:latin typeface="+mn-lt"/>
              <a:ea typeface="+mn-ea"/>
              <a:cs typeface="+mn-cs"/>
            </a:endParaRPr>
          </a:p>
        </p:txBody>
      </p:sp>
      <p:sp>
        <p:nvSpPr>
          <p:cNvPr id="7" name="矩形 6"/>
          <p:cNvSpPr/>
          <p:nvPr/>
        </p:nvSpPr>
        <p:spPr>
          <a:xfrm>
            <a:off x="0" y="6381750"/>
            <a:ext cx="1608138" cy="47625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椭圆 7"/>
          <p:cNvSpPr/>
          <p:nvPr/>
        </p:nvSpPr>
        <p:spPr>
          <a:xfrm>
            <a:off x="11356975" y="6438900"/>
            <a:ext cx="360363" cy="36036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11" name="TextBox 15"/>
          <p:cNvSpPr txBox="1">
            <a:spLocks noChangeArrowheads="1"/>
          </p:cNvSpPr>
          <p:nvPr/>
        </p:nvSpPr>
        <p:spPr bwMode="auto">
          <a:xfrm>
            <a:off x="11212513" y="6450013"/>
            <a:ext cx="649288" cy="338138"/>
          </a:xfrm>
          <a:prstGeom prst="rect">
            <a:avLst/>
          </a:prstGeom>
          <a:noFill/>
          <a:ln>
            <a:noFill/>
          </a:ln>
        </p:spPr>
        <p:txBody>
          <a:bodyPr>
            <a:spAutoFit/>
          </a:bodyPr>
          <a:lstStyle/>
          <a:p>
            <a:pPr lvl="0" algn="ctr" eaLnBrk="1" hangingPunct="1">
              <a:buNone/>
            </a:pPr>
            <a:fld id="{9A0DB2DC-4C9A-4742-B13C-FB6460FD3503}" type="slidenum">
              <a:rPr lang="zh-CN" altLang="en-US" sz="1600" dirty="0">
                <a:solidFill>
                  <a:schemeClr val="bg1"/>
                </a:solidFill>
                <a:latin typeface="Arial Unicode MS" pitchFamily="34" charset="-122"/>
                <a:ea typeface="Arial Unicode MS" pitchFamily="34" charset="-122"/>
              </a:rPr>
              <a:pPr lvl="0" algn="ctr" eaLnBrk="1" hangingPunct="1">
                <a:buNone/>
              </a:pPr>
              <a:t>‹#›</a:t>
            </a:fld>
            <a:r>
              <a:rPr lang="zh-CN" altLang="en-US" sz="1600" dirty="0">
                <a:solidFill>
                  <a:schemeClr val="bg1"/>
                </a:solidFill>
                <a:latin typeface="Arial Unicode MS" pitchFamily="34" charset="-122"/>
                <a:ea typeface="Arial Unicode MS" pitchFamily="34" charset="-122"/>
              </a:rPr>
              <a:t> </a:t>
            </a:r>
          </a:p>
        </p:txBody>
      </p:sp>
      <p:sp>
        <p:nvSpPr>
          <p:cNvPr id="12" name="矩形 11"/>
          <p:cNvSpPr/>
          <p:nvPr/>
        </p:nvSpPr>
        <p:spPr>
          <a:xfrm>
            <a:off x="1838325" y="6383338"/>
            <a:ext cx="1325563" cy="474663"/>
          </a:xfrm>
          <a:prstGeom prst="rect">
            <a:avLst/>
          </a:prstGeom>
          <a:solidFill>
            <a:schemeClr val="tx1">
              <a:lumMod val="65000"/>
              <a:lumOff val="35000"/>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3" name="TextBox 8"/>
          <p:cNvSpPr txBox="1">
            <a:spLocks noChangeArrowheads="1"/>
          </p:cNvSpPr>
          <p:nvPr/>
        </p:nvSpPr>
        <p:spPr bwMode="auto">
          <a:xfrm>
            <a:off x="1762125" y="6388100"/>
            <a:ext cx="1574800" cy="461963"/>
          </a:xfrm>
          <a:prstGeom prst="rect">
            <a:avLst/>
          </a:prstGeom>
          <a:noFill/>
          <a:ln>
            <a:noFill/>
          </a:ln>
        </p:spPr>
        <p:txBody>
          <a:bodyPr anchor="ct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smtClean="0">
                <a:ln>
                  <a:noFill/>
                </a:ln>
                <a:solidFill>
                  <a:schemeClr val="bg1"/>
                </a:solidFill>
                <a:effectLst/>
                <a:uLnTx/>
                <a:uFillTx/>
                <a:latin typeface="汉仪综艺体简"/>
                <a:ea typeface="汉仪综艺体简"/>
                <a:cs typeface="汉仪综艺体简"/>
              </a:rPr>
              <a:t>Unit 5</a:t>
            </a:r>
            <a:endParaRPr kumimoji="0" lang="zh-CN" altLang="en-US" sz="2400" b="0" i="0" u="none" strike="noStrike" kern="120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14" name="矩形 13"/>
          <p:cNvSpPr>
            <a:spLocks noChangeArrowheads="1"/>
          </p:cNvSpPr>
          <p:nvPr/>
        </p:nvSpPr>
        <p:spPr bwMode="auto">
          <a:xfrm>
            <a:off x="3275013" y="6423025"/>
            <a:ext cx="3070225" cy="400050"/>
          </a:xfrm>
          <a:prstGeom prst="rect">
            <a:avLst/>
          </a:prstGeom>
          <a:noFill/>
          <a:ln>
            <a:noFill/>
          </a:ln>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cs typeface="+mn-cs"/>
              </a:rPr>
              <a:t>Culture Diversity</a:t>
            </a:r>
          </a:p>
        </p:txBody>
      </p:sp>
      <p:sp>
        <p:nvSpPr>
          <p:cNvPr id="15" name="矩形 14"/>
          <p:cNvSpPr/>
          <p:nvPr/>
        </p:nvSpPr>
        <p:spPr>
          <a:xfrm>
            <a:off x="3117850" y="6462713"/>
            <a:ext cx="61913" cy="358775"/>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比较">
    <p:bg>
      <p:bgPr>
        <a:solidFill>
          <a:srgbClr val="F5F5EA"/>
        </a:solidFill>
        <a:effectLst/>
      </p:bgPr>
    </p:bg>
    <p:spTree>
      <p:nvGrpSpPr>
        <p:cNvPr id="1" name=""/>
        <p:cNvGrpSpPr/>
        <p:nvPr/>
      </p:nvGrpSpPr>
      <p:grpSpPr>
        <a:xfrm>
          <a:off x="0" y="0"/>
          <a:ext cx="0" cy="0"/>
          <a:chOff x="0" y="0"/>
          <a:chExt cx="0" cy="0"/>
        </a:xfrm>
      </p:grpSpPr>
      <p:sp>
        <p:nvSpPr>
          <p:cNvPr id="6" name="矩形 5"/>
          <p:cNvSpPr/>
          <p:nvPr/>
        </p:nvSpPr>
        <p:spPr>
          <a:xfrm>
            <a:off x="1597025" y="6381750"/>
            <a:ext cx="10594975" cy="476250"/>
          </a:xfrm>
          <a:prstGeom prst="rect">
            <a:avLst/>
          </a:prstGeom>
          <a:solidFill>
            <a:srgbClr val="3230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23034"/>
              </a:solidFill>
              <a:effectLst/>
              <a:uLnTx/>
              <a:uFillTx/>
              <a:latin typeface="+mn-lt"/>
              <a:ea typeface="+mn-ea"/>
              <a:cs typeface="+mn-cs"/>
            </a:endParaRPr>
          </a:p>
        </p:txBody>
      </p:sp>
      <p:sp>
        <p:nvSpPr>
          <p:cNvPr id="7" name="矩形 6"/>
          <p:cNvSpPr/>
          <p:nvPr/>
        </p:nvSpPr>
        <p:spPr>
          <a:xfrm>
            <a:off x="0" y="6381750"/>
            <a:ext cx="1608138" cy="47625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椭圆 7"/>
          <p:cNvSpPr/>
          <p:nvPr/>
        </p:nvSpPr>
        <p:spPr>
          <a:xfrm>
            <a:off x="11356975" y="6438900"/>
            <a:ext cx="360363" cy="36036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11" name="TextBox 15"/>
          <p:cNvSpPr txBox="1">
            <a:spLocks noChangeArrowheads="1"/>
          </p:cNvSpPr>
          <p:nvPr/>
        </p:nvSpPr>
        <p:spPr bwMode="auto">
          <a:xfrm>
            <a:off x="11212513" y="6450013"/>
            <a:ext cx="649288" cy="338138"/>
          </a:xfrm>
          <a:prstGeom prst="rect">
            <a:avLst/>
          </a:prstGeom>
          <a:noFill/>
          <a:ln>
            <a:noFill/>
          </a:ln>
        </p:spPr>
        <p:txBody>
          <a:bodyPr>
            <a:spAutoFit/>
          </a:bodyPr>
          <a:lstStyle/>
          <a:p>
            <a:pPr lvl="0" algn="ctr" eaLnBrk="1" hangingPunct="1">
              <a:buNone/>
            </a:pPr>
            <a:fld id="{9A0DB2DC-4C9A-4742-B13C-FB6460FD3503}" type="slidenum">
              <a:rPr lang="zh-CN" altLang="en-US" sz="1600" dirty="0">
                <a:solidFill>
                  <a:schemeClr val="bg1"/>
                </a:solidFill>
                <a:latin typeface="Arial Unicode MS" pitchFamily="34" charset="-122"/>
                <a:ea typeface="Arial Unicode MS" pitchFamily="34" charset="-122"/>
              </a:rPr>
              <a:pPr lvl="0" algn="ctr" eaLnBrk="1" hangingPunct="1">
                <a:buNone/>
              </a:pPr>
              <a:t>‹#›</a:t>
            </a:fld>
            <a:r>
              <a:rPr lang="zh-CN" altLang="en-US" sz="1600" dirty="0">
                <a:solidFill>
                  <a:schemeClr val="bg1"/>
                </a:solidFill>
                <a:latin typeface="Arial Unicode MS" pitchFamily="34" charset="-122"/>
                <a:ea typeface="Arial Unicode MS" pitchFamily="34" charset="-122"/>
              </a:rPr>
              <a:t> </a:t>
            </a:r>
          </a:p>
        </p:txBody>
      </p:sp>
      <p:sp>
        <p:nvSpPr>
          <p:cNvPr id="12" name="矩形 11"/>
          <p:cNvSpPr/>
          <p:nvPr/>
        </p:nvSpPr>
        <p:spPr>
          <a:xfrm>
            <a:off x="1838325" y="6383338"/>
            <a:ext cx="1325563" cy="474663"/>
          </a:xfrm>
          <a:prstGeom prst="rect">
            <a:avLst/>
          </a:prstGeom>
          <a:solidFill>
            <a:schemeClr val="tx1">
              <a:lumMod val="65000"/>
              <a:lumOff val="35000"/>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3" name="TextBox 8"/>
          <p:cNvSpPr txBox="1">
            <a:spLocks noChangeArrowheads="1"/>
          </p:cNvSpPr>
          <p:nvPr/>
        </p:nvSpPr>
        <p:spPr bwMode="auto">
          <a:xfrm>
            <a:off x="1762125" y="6388100"/>
            <a:ext cx="1574800" cy="461963"/>
          </a:xfrm>
          <a:prstGeom prst="rect">
            <a:avLst/>
          </a:prstGeom>
          <a:noFill/>
          <a:ln>
            <a:noFill/>
          </a:ln>
        </p:spPr>
        <p:txBody>
          <a:bodyPr anchor="ct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smtClean="0">
                <a:ln>
                  <a:noFill/>
                </a:ln>
                <a:solidFill>
                  <a:schemeClr val="bg1"/>
                </a:solidFill>
                <a:effectLst/>
                <a:uLnTx/>
                <a:uFillTx/>
                <a:latin typeface="汉仪综艺体简"/>
                <a:ea typeface="汉仪综艺体简"/>
                <a:cs typeface="汉仪综艺体简"/>
              </a:rPr>
              <a:t>Unit 5</a:t>
            </a:r>
            <a:endParaRPr kumimoji="0" lang="zh-CN" altLang="en-US" sz="2400" b="0" i="0" u="none" strike="noStrike" kern="120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14" name="矩形 13"/>
          <p:cNvSpPr>
            <a:spLocks noChangeArrowheads="1"/>
          </p:cNvSpPr>
          <p:nvPr/>
        </p:nvSpPr>
        <p:spPr bwMode="auto">
          <a:xfrm>
            <a:off x="3275013" y="6423025"/>
            <a:ext cx="3070225" cy="400050"/>
          </a:xfrm>
          <a:prstGeom prst="rect">
            <a:avLst/>
          </a:prstGeom>
          <a:noFill/>
          <a:ln>
            <a:noFill/>
          </a:ln>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cs typeface="+mn-cs"/>
              </a:rPr>
              <a:t>Culture Diversity</a:t>
            </a:r>
          </a:p>
        </p:txBody>
      </p:sp>
      <p:sp>
        <p:nvSpPr>
          <p:cNvPr id="15" name="矩形 14"/>
          <p:cNvSpPr/>
          <p:nvPr/>
        </p:nvSpPr>
        <p:spPr>
          <a:xfrm>
            <a:off x="3117850" y="6462713"/>
            <a:ext cx="61913" cy="358775"/>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5EA"/>
        </a:solidFill>
        <a:effectLst/>
      </p:bgPr>
    </p:bg>
    <p:spTree>
      <p:nvGrpSpPr>
        <p:cNvPr id="1" name=""/>
        <p:cNvGrpSpPr/>
        <p:nvPr/>
      </p:nvGrpSpPr>
      <p:grpSpPr>
        <a:xfrm>
          <a:off x="0" y="0"/>
          <a:ext cx="0" cy="0"/>
          <a:chOff x="0" y="0"/>
          <a:chExt cx="0" cy="0"/>
        </a:xfrm>
      </p:grpSpPr>
      <p:sp>
        <p:nvSpPr>
          <p:cNvPr id="22" name="矩形 21"/>
          <p:cNvSpPr/>
          <p:nvPr/>
        </p:nvSpPr>
        <p:spPr>
          <a:xfrm>
            <a:off x="1597025" y="6381750"/>
            <a:ext cx="10594975" cy="476250"/>
          </a:xfrm>
          <a:prstGeom prst="rect">
            <a:avLst/>
          </a:prstGeom>
          <a:solidFill>
            <a:srgbClr val="3230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23034"/>
              </a:solidFill>
              <a:effectLst/>
              <a:uLnTx/>
              <a:uFillTx/>
              <a:latin typeface="+mn-lt"/>
              <a:ea typeface="+mn-ea"/>
              <a:cs typeface="+mn-cs"/>
            </a:endParaRPr>
          </a:p>
        </p:txBody>
      </p:sp>
      <p:sp>
        <p:nvSpPr>
          <p:cNvPr id="9" name="矩形 8"/>
          <p:cNvSpPr/>
          <p:nvPr/>
        </p:nvSpPr>
        <p:spPr>
          <a:xfrm>
            <a:off x="0" y="6381750"/>
            <a:ext cx="1608138" cy="47625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 name="椭圆 9"/>
          <p:cNvSpPr/>
          <p:nvPr/>
        </p:nvSpPr>
        <p:spPr>
          <a:xfrm>
            <a:off x="11356975" y="6438900"/>
            <a:ext cx="360363" cy="36036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1029" name="TextBox 15"/>
          <p:cNvSpPr txBox="1">
            <a:spLocks noChangeArrowheads="1"/>
          </p:cNvSpPr>
          <p:nvPr/>
        </p:nvSpPr>
        <p:spPr bwMode="auto">
          <a:xfrm>
            <a:off x="11212513" y="6450013"/>
            <a:ext cx="649288" cy="338138"/>
          </a:xfrm>
          <a:prstGeom prst="rect">
            <a:avLst/>
          </a:prstGeom>
          <a:noFill/>
          <a:ln>
            <a:noFill/>
          </a:ln>
        </p:spPr>
        <p:txBody>
          <a:bodyPr>
            <a:spAutoFit/>
          </a:bodyPr>
          <a:lstStyle/>
          <a:p>
            <a:pPr lvl="0" algn="ctr" eaLnBrk="1" hangingPunct="1">
              <a:buNone/>
            </a:pPr>
            <a:fld id="{9A0DB2DC-4C9A-4742-B13C-FB6460FD3503}" type="slidenum">
              <a:rPr lang="zh-CN" altLang="en-US" sz="1600" dirty="0">
                <a:solidFill>
                  <a:schemeClr val="bg1"/>
                </a:solidFill>
                <a:latin typeface="Arial Unicode MS" pitchFamily="34" charset="-122"/>
                <a:ea typeface="Arial Unicode MS" pitchFamily="34" charset="-122"/>
              </a:rPr>
              <a:pPr lvl="0" algn="ctr" eaLnBrk="1" hangingPunct="1">
                <a:buNone/>
              </a:pPr>
              <a:t>‹#›</a:t>
            </a:fld>
            <a:r>
              <a:rPr lang="zh-CN" altLang="en-US" sz="1600" dirty="0">
                <a:solidFill>
                  <a:schemeClr val="bg1"/>
                </a:solidFill>
                <a:latin typeface="Arial Unicode MS" pitchFamily="34" charset="-122"/>
                <a:ea typeface="Arial Unicode MS" pitchFamily="34" charset="-122"/>
              </a:rPr>
              <a:t> </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iming>
    <p:tnLst>
      <p:par>
        <p:cTn id="1" dur="indefinite" restart="never" nodeType="tmRoot"/>
      </p:par>
    </p:tnLst>
  </p:timing>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slide" Target="slide5.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0.xml"/><Relationship Id="rId4" Type="http://schemas.openxmlformats.org/officeDocument/2006/relationships/slide" Target="slide6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9.xml"/><Relationship Id="rId1" Type="http://schemas.openxmlformats.org/officeDocument/2006/relationships/video" Target="file:///F:\&#35838;&#20214;ppt\0&#22806;&#32534;PPT\210824111&#12298;E&#26102;&#20195;&#39640;&#32844;&#33521;&#35821;&#8212;&#8212;&#32508;&#21512;&#25945;&#31243;1&#12299;&#22806;&#25991;&#31038;&#65288;&#27743;&#28023;&#28059;&#12289;&#34203;&#31584;&#12289;&#21016;&#33603;&#12289;&#29579;&#20025;&#65289;\&#35838;&#20214;\&#31532;&#20116;&#21333;&#20803;\3.%20Listening.wmv" TargetMode="External"/><Relationship Id="rId5" Type="http://schemas.openxmlformats.org/officeDocument/2006/relationships/image" Target="../media/image10.png"/><Relationship Id="rId4" Type="http://schemas.microsoft.com/office/2007/relationships/media" Target="file:///F:\&#35838;&#20214;ppt\0&#22806;&#32534;PPT\210824111&#12298;E&#26102;&#20195;&#39640;&#32844;&#33521;&#35821;&#8212;&#8212;&#32508;&#21512;&#25945;&#31243;1&#12299;&#22806;&#25991;&#31038;&#65288;&#27743;&#28023;&#28059;&#12289;&#34203;&#31584;&#12289;&#21016;&#33603;&#12289;&#29579;&#20025;&#65289;\&#35838;&#20214;\&#31532;&#20116;&#21333;&#20803;\3.%20Listening.wmv"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0.xml"/><Relationship Id="rId1" Type="http://schemas.openxmlformats.org/officeDocument/2006/relationships/video" Target="file:///C:\Users\Philo\Desktop\2108241&#12298;E&#26102;&#20195;&#39640;&#32844;&#33521;&#35821;&#32508;&#21512;&#25945;&#31243;&#65288;1&#65289;%20&#12299;&#65288;&#27743;&#28023;&#28059;&#12289;&#34203;&#31584;&#12289;&#21016;&#33603;&#12289;&#29579;&#20025;&#65289;008-0&#36164;&#28304;&#21253;1\&#35838;&#20214;\&#31532;&#20116;&#21333;&#20803;\4.%20Speaking.wmv" TargetMode="External"/><Relationship Id="rId5" Type="http://schemas.openxmlformats.org/officeDocument/2006/relationships/image" Target="../media/image13.png"/><Relationship Id="rId4" Type="http://schemas.microsoft.com/office/2007/relationships/media" Target="file:///C:\Users\Philo\Desktop\2108241&#12298;E&#26102;&#20195;&#39640;&#32844;&#33521;&#35821;&#32508;&#21512;&#25945;&#31243;&#65288;1&#65289;%20&#12299;&#65288;&#27743;&#28023;&#28059;&#12289;&#34203;&#31584;&#12289;&#21016;&#33603;&#12289;&#29579;&#20025;&#65289;008-0&#36164;&#28304;&#21253;1\&#35838;&#20214;\&#31532;&#20116;&#21333;&#20803;\4.%20Speaking.wmv"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1.xml"/><Relationship Id="rId1" Type="http://schemas.openxmlformats.org/officeDocument/2006/relationships/video" Target="file:///C:\Users\Philo\Desktop\2108241&#12298;E&#26102;&#20195;&#39640;&#32844;&#33521;&#35821;&#32508;&#21512;&#25945;&#31243;&#65288;1&#65289;%20&#12299;&#65288;&#27743;&#28023;&#28059;&#12289;&#34203;&#31584;&#12289;&#21016;&#33603;&#12289;&#29579;&#20025;&#65289;008-0&#36164;&#28304;&#21253;1\&#35838;&#20214;\&#31532;&#20116;&#21333;&#20803;\5.%20Song.wmv" TargetMode="External"/><Relationship Id="rId5" Type="http://schemas.openxmlformats.org/officeDocument/2006/relationships/image" Target="../media/image15.png"/><Relationship Id="rId4" Type="http://schemas.microsoft.com/office/2007/relationships/media" Target="file:///C:\Users\Philo\Desktop\2108241&#12298;E&#26102;&#20195;&#39640;&#32844;&#33521;&#35821;&#32508;&#21512;&#25945;&#31243;&#65288;1&#65289;%20&#12299;&#65288;&#27743;&#28023;&#28059;&#12289;&#34203;&#31584;&#12289;&#21016;&#33603;&#12289;&#29579;&#20025;&#65289;008-0&#36164;&#28304;&#21253;1\&#35838;&#20214;\&#31532;&#20116;&#21333;&#20803;\5.%20Song.wmv"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slide" Target="slide5.xml"/><Relationship Id="rId1" Type="http://schemas.openxmlformats.org/officeDocument/2006/relationships/slideLayout" Target="../slideLayouts/slideLayout4.xml"/><Relationship Id="rId5" Type="http://schemas.openxmlformats.org/officeDocument/2006/relationships/slide" Target="slide75.xml"/><Relationship Id="rId4" Type="http://schemas.openxmlformats.org/officeDocument/2006/relationships/slide" Target="slide70.xml"/></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13.xml"/><Relationship Id="rId7" Type="http://schemas.microsoft.com/office/2007/relationships/media" Target="file:///F:\&#35838;&#20214;ppt\0&#22806;&#32534;PPT\210824111&#12298;E&#26102;&#20195;&#39640;&#32844;&#33521;&#35821;&#8212;&#8212;&#32508;&#21512;&#25945;&#31243;1&#12299;&#22806;&#25991;&#31038;&#65288;&#27743;&#28023;&#28059;&#12289;&#34203;&#31584;&#12289;&#21016;&#33603;&#12289;&#29579;&#20025;&#65289;\&#35838;&#20214;\&#31532;&#20116;&#21333;&#20803;\7.%20Text%20A%20(2).wmv" TargetMode="External"/><Relationship Id="rId2" Type="http://schemas.openxmlformats.org/officeDocument/2006/relationships/tags" Target="../tags/tag12.xml"/><Relationship Id="rId1" Type="http://schemas.openxmlformats.org/officeDocument/2006/relationships/video" Target="file:///F:\&#35838;&#20214;ppt\0&#22806;&#32534;PPT\210824111&#12298;E&#26102;&#20195;&#39640;&#32844;&#33521;&#35821;&#8212;&#8212;&#32508;&#21512;&#25945;&#31243;1&#12299;&#22806;&#25991;&#31038;&#65288;&#27743;&#28023;&#28059;&#12289;&#34203;&#31584;&#12289;&#21016;&#33603;&#12289;&#29579;&#20025;&#65289;\&#35838;&#20214;\&#31532;&#20116;&#21333;&#20803;\7.%20Text%20A%20(2).wmv" TargetMode="External"/><Relationship Id="rId6" Type="http://schemas.openxmlformats.org/officeDocument/2006/relationships/slideLayout" Target="../slideLayouts/slideLayout5.xml"/><Relationship Id="rId5" Type="http://schemas.openxmlformats.org/officeDocument/2006/relationships/tags" Target="../tags/tag15.xml"/><Relationship Id="rId4" Type="http://schemas.openxmlformats.org/officeDocument/2006/relationships/tags" Target="../tags/tag14.xml"/></Relationships>
</file>

<file path=ppt/slides/_rels/slide2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7.xml"/><Relationship Id="rId7" Type="http://schemas.microsoft.com/office/2007/relationships/media" Target="file:///F:\&#35838;&#20214;ppt\0&#22806;&#32534;PPT\210824111&#12298;E&#26102;&#20195;&#39640;&#32844;&#33521;&#35821;&#8212;&#8212;&#32508;&#21512;&#25945;&#31243;1&#12299;&#22806;&#25991;&#31038;&#65288;&#27743;&#28023;&#28059;&#12289;&#34203;&#31584;&#12289;&#21016;&#33603;&#12289;&#29579;&#20025;&#65289;\&#35838;&#20214;\&#31532;&#20116;&#21333;&#20803;\6.%20Text%20A%20(1).wmv" TargetMode="External"/><Relationship Id="rId2" Type="http://schemas.openxmlformats.org/officeDocument/2006/relationships/video" Target="file:///F:\&#35838;&#20214;ppt\0&#22806;&#32534;PPT\210824111&#12298;E&#26102;&#20195;&#39640;&#32844;&#33521;&#35821;&#8212;&#8212;&#32508;&#21512;&#25945;&#31243;1&#12299;&#22806;&#25991;&#31038;&#65288;&#27743;&#28023;&#28059;&#12289;&#34203;&#31584;&#12289;&#21016;&#33603;&#12289;&#29579;&#20025;&#65289;\&#35838;&#20214;\&#31532;&#20116;&#21333;&#20803;\6.%20Text%20A%20(1).wmv" TargetMode="External"/><Relationship Id="rId1" Type="http://schemas.openxmlformats.org/officeDocument/2006/relationships/tags" Target="../tags/tag16.xml"/><Relationship Id="rId6" Type="http://schemas.openxmlformats.org/officeDocument/2006/relationships/slideLayout" Target="../slideLayouts/slideLayout5.xml"/><Relationship Id="rId5" Type="http://schemas.openxmlformats.org/officeDocument/2006/relationships/tags" Target="../tags/tag19.xml"/><Relationship Id="rId4" Type="http://schemas.openxmlformats.org/officeDocument/2006/relationships/tags" Target="../tags/tag18.xml"/></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tags" Target="../tags/tag21.xml"/><Relationship Id="rId7" Type="http://schemas.openxmlformats.org/officeDocument/2006/relationships/notesSlide" Target="../notesSlides/notesSlide1.xml"/><Relationship Id="rId12" Type="http://schemas.microsoft.com/office/2007/relationships/media" Target="file:///F:\&#35838;&#20214;ppt\0&#22806;&#32534;PPT\210824111&#12298;E&#26102;&#20195;&#39640;&#32844;&#33521;&#35821;&#8212;&#8212;&#32508;&#21512;&#25945;&#31243;1&#12299;&#22806;&#25991;&#31038;&#65288;&#27743;&#28023;&#28059;&#12289;&#34203;&#31584;&#12289;&#21016;&#33603;&#12289;&#29579;&#20025;&#65289;\&#35838;&#20214;\&#31532;&#20116;&#21333;&#20803;\A-1.mp3" TargetMode="External"/><Relationship Id="rId2" Type="http://schemas.openxmlformats.org/officeDocument/2006/relationships/audio" Target="file:///F:\&#35838;&#20214;ppt\0&#22806;&#32534;PPT\210824111&#12298;E&#26102;&#20195;&#39640;&#32844;&#33521;&#35821;&#8212;&#8212;&#32508;&#21512;&#25945;&#31243;1&#12299;&#22806;&#25991;&#31038;&#65288;&#27743;&#28023;&#28059;&#12289;&#34203;&#31584;&#12289;&#21016;&#33603;&#12289;&#29579;&#20025;&#65289;\&#35838;&#20214;\&#31532;&#20116;&#21333;&#20803;\A-1.mp3" TargetMode="External"/><Relationship Id="rId1" Type="http://schemas.openxmlformats.org/officeDocument/2006/relationships/tags" Target="../tags/tag20.xml"/><Relationship Id="rId6" Type="http://schemas.openxmlformats.org/officeDocument/2006/relationships/slideLayout" Target="../slideLayouts/slideLayout14.xml"/><Relationship Id="rId11" Type="http://schemas.openxmlformats.org/officeDocument/2006/relationships/image" Target="../media/image24.png"/><Relationship Id="rId5" Type="http://schemas.openxmlformats.org/officeDocument/2006/relationships/tags" Target="../tags/tag23.xml"/><Relationship Id="rId10" Type="http://schemas.openxmlformats.org/officeDocument/2006/relationships/image" Target="../media/image23.png"/><Relationship Id="rId4" Type="http://schemas.openxmlformats.org/officeDocument/2006/relationships/tags" Target="../tags/tag22.xml"/><Relationship Id="rId9" Type="http://schemas.openxmlformats.org/officeDocument/2006/relationships/image" Target="../media/image22.png"/></Relationships>
</file>

<file path=ppt/slides/_rels/slide2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tags" Target="../tags/tag25.xml"/><Relationship Id="rId7" Type="http://schemas.openxmlformats.org/officeDocument/2006/relationships/notesSlide" Target="../notesSlides/notesSlide2.xml"/><Relationship Id="rId12" Type="http://schemas.microsoft.com/office/2007/relationships/media" Target="file:///F:\&#35838;&#20214;ppt\0&#22806;&#32534;PPT\210824111&#12298;E&#26102;&#20195;&#39640;&#32844;&#33521;&#35821;&#8212;&#8212;&#32508;&#21512;&#25945;&#31243;1&#12299;&#22806;&#25991;&#31038;&#65288;&#27743;&#28023;&#28059;&#12289;&#34203;&#31584;&#12289;&#21016;&#33603;&#12289;&#29579;&#20025;&#65289;\&#35838;&#20214;\&#31532;&#20116;&#21333;&#20803;\A-2.mp3" TargetMode="External"/><Relationship Id="rId2" Type="http://schemas.openxmlformats.org/officeDocument/2006/relationships/audio" Target="file:///F:\&#35838;&#20214;ppt\0&#22806;&#32534;PPT\210824111&#12298;E&#26102;&#20195;&#39640;&#32844;&#33521;&#35821;&#8212;&#8212;&#32508;&#21512;&#25945;&#31243;1&#12299;&#22806;&#25991;&#31038;&#65288;&#27743;&#28023;&#28059;&#12289;&#34203;&#31584;&#12289;&#21016;&#33603;&#12289;&#29579;&#20025;&#65289;\&#35838;&#20214;\&#31532;&#20116;&#21333;&#20803;\A-2.mp3" TargetMode="External"/><Relationship Id="rId1" Type="http://schemas.openxmlformats.org/officeDocument/2006/relationships/tags" Target="../tags/tag24.xml"/><Relationship Id="rId6" Type="http://schemas.openxmlformats.org/officeDocument/2006/relationships/slideLayout" Target="../slideLayouts/slideLayout14.xml"/><Relationship Id="rId11" Type="http://schemas.openxmlformats.org/officeDocument/2006/relationships/image" Target="../media/image24.png"/><Relationship Id="rId5" Type="http://schemas.openxmlformats.org/officeDocument/2006/relationships/tags" Target="../tags/tag27.xml"/><Relationship Id="rId10" Type="http://schemas.openxmlformats.org/officeDocument/2006/relationships/image" Target="../media/image23.png"/><Relationship Id="rId4" Type="http://schemas.openxmlformats.org/officeDocument/2006/relationships/tags" Target="../tags/tag26.xml"/><Relationship Id="rId9" Type="http://schemas.openxmlformats.org/officeDocument/2006/relationships/image" Target="../media/image22.png"/></Relationships>
</file>

<file path=ppt/slides/_rels/slide2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tags" Target="../tags/tag29.xml"/><Relationship Id="rId7" Type="http://schemas.openxmlformats.org/officeDocument/2006/relationships/notesSlide" Target="../notesSlides/notesSlide3.xml"/><Relationship Id="rId12" Type="http://schemas.microsoft.com/office/2007/relationships/media" Target="file:///C:\Users\Philo\Desktop\2108241&#12298;E&#26102;&#20195;&#39640;&#32844;&#33521;&#35821;&#32508;&#21512;&#25945;&#31243;&#65288;1&#65289;%20&#12299;&#65288;&#27743;&#28023;&#28059;&#12289;&#34203;&#31584;&#12289;&#21016;&#33603;&#12289;&#29579;&#20025;&#65289;008-0&#36164;&#28304;&#21253;1\&#35838;&#20214;\&#31532;&#20116;&#21333;&#20803;\A-3.mp3" TargetMode="External"/><Relationship Id="rId2" Type="http://schemas.openxmlformats.org/officeDocument/2006/relationships/audio" Target="file:///C:\Users\Philo\Desktop\2108241&#12298;E&#26102;&#20195;&#39640;&#32844;&#33521;&#35821;&#32508;&#21512;&#25945;&#31243;&#65288;1&#65289;%20&#12299;&#65288;&#27743;&#28023;&#28059;&#12289;&#34203;&#31584;&#12289;&#21016;&#33603;&#12289;&#29579;&#20025;&#65289;008-0&#36164;&#28304;&#21253;1\&#35838;&#20214;\&#31532;&#20116;&#21333;&#20803;\A-3.mp3" TargetMode="External"/><Relationship Id="rId1" Type="http://schemas.openxmlformats.org/officeDocument/2006/relationships/tags" Target="../tags/tag28.xml"/><Relationship Id="rId6" Type="http://schemas.openxmlformats.org/officeDocument/2006/relationships/slideLayout" Target="../slideLayouts/slideLayout14.xml"/><Relationship Id="rId11" Type="http://schemas.openxmlformats.org/officeDocument/2006/relationships/image" Target="../media/image24.png"/><Relationship Id="rId5" Type="http://schemas.openxmlformats.org/officeDocument/2006/relationships/tags" Target="../tags/tag31.xml"/><Relationship Id="rId10" Type="http://schemas.openxmlformats.org/officeDocument/2006/relationships/image" Target="../media/image23.png"/><Relationship Id="rId4" Type="http://schemas.openxmlformats.org/officeDocument/2006/relationships/tags" Target="../tags/tag30.xml"/><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tags" Target="../tags/tag33.xml"/><Relationship Id="rId7" Type="http://schemas.openxmlformats.org/officeDocument/2006/relationships/notesSlide" Target="../notesSlides/notesSlide4.xml"/><Relationship Id="rId12" Type="http://schemas.microsoft.com/office/2007/relationships/media" Target="file:///C:\Users\Philo\Desktop\2108241&#12298;E&#26102;&#20195;&#39640;&#32844;&#33521;&#35821;&#32508;&#21512;&#25945;&#31243;&#65288;1&#65289;%20&#12299;&#65288;&#27743;&#28023;&#28059;&#12289;&#34203;&#31584;&#12289;&#21016;&#33603;&#12289;&#29579;&#20025;&#65289;008-0&#36164;&#28304;&#21253;1\&#35838;&#20214;\&#31532;&#20116;&#21333;&#20803;\A-4.mp3" TargetMode="External"/><Relationship Id="rId2" Type="http://schemas.openxmlformats.org/officeDocument/2006/relationships/audio" Target="file:///C:\Users\Philo\Desktop\2108241&#12298;E&#26102;&#20195;&#39640;&#32844;&#33521;&#35821;&#32508;&#21512;&#25945;&#31243;&#65288;1&#65289;%20&#12299;&#65288;&#27743;&#28023;&#28059;&#12289;&#34203;&#31584;&#12289;&#21016;&#33603;&#12289;&#29579;&#20025;&#65289;008-0&#36164;&#28304;&#21253;1\&#35838;&#20214;\&#31532;&#20116;&#21333;&#20803;\A-4.mp3" TargetMode="External"/><Relationship Id="rId1" Type="http://schemas.openxmlformats.org/officeDocument/2006/relationships/tags" Target="../tags/tag32.xml"/><Relationship Id="rId6" Type="http://schemas.openxmlformats.org/officeDocument/2006/relationships/slideLayout" Target="../slideLayouts/slideLayout14.xml"/><Relationship Id="rId11" Type="http://schemas.openxmlformats.org/officeDocument/2006/relationships/image" Target="../media/image24.png"/><Relationship Id="rId5" Type="http://schemas.openxmlformats.org/officeDocument/2006/relationships/tags" Target="../tags/tag35.xml"/><Relationship Id="rId10" Type="http://schemas.openxmlformats.org/officeDocument/2006/relationships/image" Target="../media/image23.png"/><Relationship Id="rId4" Type="http://schemas.openxmlformats.org/officeDocument/2006/relationships/tags" Target="../tags/tag34.xml"/><Relationship Id="rId9" Type="http://schemas.openxmlformats.org/officeDocument/2006/relationships/image" Target="../media/image22.png"/></Relationships>
</file>

<file path=ppt/slides/_rels/slide3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tags" Target="../tags/tag37.xml"/><Relationship Id="rId7" Type="http://schemas.openxmlformats.org/officeDocument/2006/relationships/notesSlide" Target="../notesSlides/notesSlide5.xml"/><Relationship Id="rId12" Type="http://schemas.microsoft.com/office/2007/relationships/media" Target="file:///F:\&#35838;&#20214;ppt\0&#22806;&#32534;PPT\210824111&#12298;E&#26102;&#20195;&#39640;&#32844;&#33521;&#35821;&#8212;&#8212;&#32508;&#21512;&#25945;&#31243;1&#12299;&#22806;&#25991;&#31038;&#65288;&#27743;&#28023;&#28059;&#12289;&#34203;&#31584;&#12289;&#21016;&#33603;&#12289;&#29579;&#20025;&#65289;\&#35838;&#20214;\&#31532;&#20116;&#21333;&#20803;\A-5.mp3" TargetMode="External"/><Relationship Id="rId2" Type="http://schemas.openxmlformats.org/officeDocument/2006/relationships/audio" Target="file:///F:\&#35838;&#20214;ppt\0&#22806;&#32534;PPT\210824111&#12298;E&#26102;&#20195;&#39640;&#32844;&#33521;&#35821;&#8212;&#8212;&#32508;&#21512;&#25945;&#31243;1&#12299;&#22806;&#25991;&#31038;&#65288;&#27743;&#28023;&#28059;&#12289;&#34203;&#31584;&#12289;&#21016;&#33603;&#12289;&#29579;&#20025;&#65289;\&#35838;&#20214;\&#31532;&#20116;&#21333;&#20803;\A-5.mp3" TargetMode="External"/><Relationship Id="rId1" Type="http://schemas.openxmlformats.org/officeDocument/2006/relationships/tags" Target="../tags/tag36.xml"/><Relationship Id="rId6" Type="http://schemas.openxmlformats.org/officeDocument/2006/relationships/slideLayout" Target="../slideLayouts/slideLayout14.xml"/><Relationship Id="rId11" Type="http://schemas.openxmlformats.org/officeDocument/2006/relationships/image" Target="../media/image24.png"/><Relationship Id="rId5" Type="http://schemas.openxmlformats.org/officeDocument/2006/relationships/tags" Target="../tags/tag39.xml"/><Relationship Id="rId10" Type="http://schemas.openxmlformats.org/officeDocument/2006/relationships/image" Target="../media/image23.png"/><Relationship Id="rId4" Type="http://schemas.openxmlformats.org/officeDocument/2006/relationships/tags" Target="../tags/tag38.xml"/><Relationship Id="rId9" Type="http://schemas.openxmlformats.org/officeDocument/2006/relationships/image" Target="../media/image22.png"/></Relationships>
</file>

<file path=ppt/slides/_rels/slide3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tags" Target="../tags/tag41.xml"/><Relationship Id="rId7" Type="http://schemas.openxmlformats.org/officeDocument/2006/relationships/notesSlide" Target="../notesSlides/notesSlide6.xml"/><Relationship Id="rId12" Type="http://schemas.microsoft.com/office/2007/relationships/media" Target="file:///F:\&#35838;&#20214;ppt\0&#22806;&#32534;PPT\210824111&#12298;E&#26102;&#20195;&#39640;&#32844;&#33521;&#35821;&#8212;&#8212;&#32508;&#21512;&#25945;&#31243;1&#12299;&#22806;&#25991;&#31038;&#65288;&#27743;&#28023;&#28059;&#12289;&#34203;&#31584;&#12289;&#21016;&#33603;&#12289;&#29579;&#20025;&#65289;\&#35838;&#20214;\&#31532;&#20116;&#21333;&#20803;\A-6.mp3" TargetMode="External"/><Relationship Id="rId2" Type="http://schemas.openxmlformats.org/officeDocument/2006/relationships/audio" Target="file:///F:\&#35838;&#20214;ppt\0&#22806;&#32534;PPT\210824111&#12298;E&#26102;&#20195;&#39640;&#32844;&#33521;&#35821;&#8212;&#8212;&#32508;&#21512;&#25945;&#31243;1&#12299;&#22806;&#25991;&#31038;&#65288;&#27743;&#28023;&#28059;&#12289;&#34203;&#31584;&#12289;&#21016;&#33603;&#12289;&#29579;&#20025;&#65289;\&#35838;&#20214;\&#31532;&#20116;&#21333;&#20803;\A-6.mp3" TargetMode="External"/><Relationship Id="rId1" Type="http://schemas.openxmlformats.org/officeDocument/2006/relationships/tags" Target="../tags/tag40.xml"/><Relationship Id="rId6" Type="http://schemas.openxmlformats.org/officeDocument/2006/relationships/slideLayout" Target="../slideLayouts/slideLayout14.xml"/><Relationship Id="rId11" Type="http://schemas.openxmlformats.org/officeDocument/2006/relationships/image" Target="../media/image24.png"/><Relationship Id="rId5" Type="http://schemas.openxmlformats.org/officeDocument/2006/relationships/tags" Target="../tags/tag43.xml"/><Relationship Id="rId10" Type="http://schemas.openxmlformats.org/officeDocument/2006/relationships/image" Target="../media/image23.png"/><Relationship Id="rId4" Type="http://schemas.openxmlformats.org/officeDocument/2006/relationships/tags" Target="../tags/tag42.xml"/><Relationship Id="rId9" Type="http://schemas.openxmlformats.org/officeDocument/2006/relationships/image" Target="../media/image22.png"/></Relationships>
</file>

<file path=ppt/slides/_rels/slide3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tags" Target="../tags/tag45.xml"/><Relationship Id="rId7" Type="http://schemas.openxmlformats.org/officeDocument/2006/relationships/notesSlide" Target="../notesSlides/notesSlide7.xml"/><Relationship Id="rId12" Type="http://schemas.microsoft.com/office/2007/relationships/media" Target="file:///F:\&#35838;&#20214;ppt\0&#22806;&#32534;PPT\210824111&#12298;E&#26102;&#20195;&#39640;&#32844;&#33521;&#35821;&#8212;&#8212;&#32508;&#21512;&#25945;&#31243;1&#12299;&#22806;&#25991;&#31038;&#65288;&#27743;&#28023;&#28059;&#12289;&#34203;&#31584;&#12289;&#21016;&#33603;&#12289;&#29579;&#20025;&#65289;\&#35838;&#20214;\&#31532;&#20116;&#21333;&#20803;\A-7.mp3" TargetMode="External"/><Relationship Id="rId2" Type="http://schemas.openxmlformats.org/officeDocument/2006/relationships/audio" Target="file:///F:\&#35838;&#20214;ppt\0&#22806;&#32534;PPT\210824111&#12298;E&#26102;&#20195;&#39640;&#32844;&#33521;&#35821;&#8212;&#8212;&#32508;&#21512;&#25945;&#31243;1&#12299;&#22806;&#25991;&#31038;&#65288;&#27743;&#28023;&#28059;&#12289;&#34203;&#31584;&#12289;&#21016;&#33603;&#12289;&#29579;&#20025;&#65289;\&#35838;&#20214;\&#31532;&#20116;&#21333;&#20803;\A-7.mp3" TargetMode="External"/><Relationship Id="rId1" Type="http://schemas.openxmlformats.org/officeDocument/2006/relationships/tags" Target="../tags/tag44.xml"/><Relationship Id="rId6" Type="http://schemas.openxmlformats.org/officeDocument/2006/relationships/slideLayout" Target="../slideLayouts/slideLayout14.xml"/><Relationship Id="rId11" Type="http://schemas.openxmlformats.org/officeDocument/2006/relationships/image" Target="../media/image24.png"/><Relationship Id="rId5" Type="http://schemas.openxmlformats.org/officeDocument/2006/relationships/tags" Target="../tags/tag47.xml"/><Relationship Id="rId10" Type="http://schemas.openxmlformats.org/officeDocument/2006/relationships/image" Target="../media/image23.png"/><Relationship Id="rId4" Type="http://schemas.openxmlformats.org/officeDocument/2006/relationships/tags" Target="../tags/tag46.xml"/><Relationship Id="rId9" Type="http://schemas.openxmlformats.org/officeDocument/2006/relationships/image" Target="../media/image22.png"/></Relationships>
</file>

<file path=ppt/slides/_rels/slide3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tags" Target="../tags/tag49.xml"/><Relationship Id="rId7" Type="http://schemas.openxmlformats.org/officeDocument/2006/relationships/notesSlide" Target="../notesSlides/notesSlide8.xml"/><Relationship Id="rId12" Type="http://schemas.microsoft.com/office/2007/relationships/media" Target="file:///C:\Users\Philo\Desktop\2108241&#12298;E&#26102;&#20195;&#39640;&#32844;&#33521;&#35821;&#32508;&#21512;&#25945;&#31243;&#65288;1&#65289;%20&#12299;&#65288;&#27743;&#28023;&#28059;&#12289;&#34203;&#31584;&#12289;&#21016;&#33603;&#12289;&#29579;&#20025;&#65289;008-0&#36164;&#28304;&#21253;1\&#35838;&#20214;\&#31532;&#20116;&#21333;&#20803;\A-8.mp3" TargetMode="External"/><Relationship Id="rId2" Type="http://schemas.openxmlformats.org/officeDocument/2006/relationships/audio" Target="file:///C:\Users\Philo\Desktop\2108241&#12298;E&#26102;&#20195;&#39640;&#32844;&#33521;&#35821;&#32508;&#21512;&#25945;&#31243;&#65288;1&#65289;%20&#12299;&#65288;&#27743;&#28023;&#28059;&#12289;&#34203;&#31584;&#12289;&#21016;&#33603;&#12289;&#29579;&#20025;&#65289;008-0&#36164;&#28304;&#21253;1\&#35838;&#20214;\&#31532;&#20116;&#21333;&#20803;\A-8.mp3" TargetMode="External"/><Relationship Id="rId1" Type="http://schemas.openxmlformats.org/officeDocument/2006/relationships/tags" Target="../tags/tag48.xml"/><Relationship Id="rId6" Type="http://schemas.openxmlformats.org/officeDocument/2006/relationships/slideLayout" Target="../slideLayouts/slideLayout14.xml"/><Relationship Id="rId11" Type="http://schemas.openxmlformats.org/officeDocument/2006/relationships/image" Target="../media/image24.png"/><Relationship Id="rId5" Type="http://schemas.openxmlformats.org/officeDocument/2006/relationships/tags" Target="../tags/tag51.xml"/><Relationship Id="rId10" Type="http://schemas.openxmlformats.org/officeDocument/2006/relationships/image" Target="../media/image23.png"/><Relationship Id="rId4" Type="http://schemas.openxmlformats.org/officeDocument/2006/relationships/tags" Target="../tags/tag50.xml"/><Relationship Id="rId9"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3.xml"/><Relationship Id="rId1" Type="http://schemas.openxmlformats.org/officeDocument/2006/relationships/tags" Target="../tags/tag5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file:///C:\Users\Philo\Desktop\word_A_1.mp3" TargetMode="External"/><Relationship Id="rId1" Type="http://schemas.openxmlformats.org/officeDocument/2006/relationships/tags" Target="../tags/tag53.xml"/><Relationship Id="rId6" Type="http://schemas.openxmlformats.org/officeDocument/2006/relationships/image" Target="../media/image25.png"/><Relationship Id="rId5" Type="http://schemas.microsoft.com/office/2007/relationships/media" Target="file:///C:\Users\Philo\Desktop\word_A_1.mp3" TargetMode="External"/><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5.xml"/><Relationship Id="rId1" Type="http://schemas.openxmlformats.org/officeDocument/2006/relationships/audio" Target="file:///C:\Users\Philo\Desktop\word_A_2.mp3" TargetMode="External"/><Relationship Id="rId5" Type="http://schemas.openxmlformats.org/officeDocument/2006/relationships/image" Target="../media/image25.png"/><Relationship Id="rId4" Type="http://schemas.microsoft.com/office/2007/relationships/media" Target="file:///C:\Users\Philo\Desktop\word_A_2.mp3"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5.xml"/><Relationship Id="rId1" Type="http://schemas.openxmlformats.org/officeDocument/2006/relationships/audio" Target="file:///C:\Users\Philo\Desktop\word_A_3.mp3" TargetMode="External"/><Relationship Id="rId6" Type="http://schemas.openxmlformats.org/officeDocument/2006/relationships/image" Target="../media/image25.png"/><Relationship Id="rId5" Type="http://schemas.microsoft.com/office/2007/relationships/media" Target="file:///C:\Users\Philo\Desktop\word_A_3.mp3" TargetMode="External"/><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5.xml"/><Relationship Id="rId1" Type="http://schemas.openxmlformats.org/officeDocument/2006/relationships/tags" Target="../tags/tag54.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5.xml"/><Relationship Id="rId1" Type="http://schemas.openxmlformats.org/officeDocument/2006/relationships/tags" Target="../tags/tag55.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5.xml"/><Relationship Id="rId1" Type="http://schemas.openxmlformats.org/officeDocument/2006/relationships/tags" Target="../tags/tag56.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7.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8.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9.xml"/></Relationships>
</file>

<file path=ppt/slides/_rels/slide4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tags" Target="../tags/tag61.xml"/><Relationship Id="rId7" Type="http://schemas.microsoft.com/office/2007/relationships/media" Target="file:///C:\Users\Philo\Desktop\2108241&#12298;E&#26102;&#20195;&#39640;&#32844;&#33521;&#35821;&#32508;&#21512;&#25945;&#31243;&#65288;1&#65289;%20&#12299;&#65288;&#27743;&#28023;&#28059;&#12289;&#34203;&#31584;&#12289;&#21016;&#33603;&#12289;&#29579;&#20025;&#65289;008-0&#36164;&#28304;&#21253;1\&#35838;&#20214;\&#31532;&#20116;&#21333;&#20803;\9.%20Text%20B%20(2).wmv" TargetMode="External"/><Relationship Id="rId2" Type="http://schemas.openxmlformats.org/officeDocument/2006/relationships/tags" Target="../tags/tag60.xml"/><Relationship Id="rId1" Type="http://schemas.openxmlformats.org/officeDocument/2006/relationships/video" Target="file:///C:\Users\Philo\Desktop\2108241&#12298;E&#26102;&#20195;&#39640;&#32844;&#33521;&#35821;&#32508;&#21512;&#25945;&#31243;&#65288;1&#65289;%20&#12299;&#65288;&#27743;&#28023;&#28059;&#12289;&#34203;&#31584;&#12289;&#21016;&#33603;&#12289;&#29579;&#20025;&#65289;008-0&#36164;&#28304;&#21253;1\&#35838;&#20214;\&#31532;&#20116;&#21333;&#20803;\9.%20Text%20B%20(2).wmv" TargetMode="External"/><Relationship Id="rId6" Type="http://schemas.openxmlformats.org/officeDocument/2006/relationships/slideLayout" Target="../slideLayouts/slideLayout5.xml"/><Relationship Id="rId5" Type="http://schemas.openxmlformats.org/officeDocument/2006/relationships/tags" Target="../tags/tag63.xml"/><Relationship Id="rId4" Type="http://schemas.openxmlformats.org/officeDocument/2006/relationships/tags" Target="../tags/tag62.xml"/></Relationships>
</file>

<file path=ppt/slides/_rels/slide5.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slide" Target="slide24.xml"/><Relationship Id="rId1" Type="http://schemas.openxmlformats.org/officeDocument/2006/relationships/slideLayout" Target="../slideLayouts/slideLayout4.xml"/><Relationship Id="rId5" Type="http://schemas.openxmlformats.org/officeDocument/2006/relationships/slide" Target="slide75.xml"/><Relationship Id="rId4" Type="http://schemas.openxmlformats.org/officeDocument/2006/relationships/slide" Target="slide70.xml"/></Relationships>
</file>

<file path=ppt/slides/_rels/slide5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65.xml"/><Relationship Id="rId7" Type="http://schemas.microsoft.com/office/2007/relationships/media" Target="file:///C:\Users\Philo\Desktop\2108241&#12298;E&#26102;&#20195;&#39640;&#32844;&#33521;&#35821;&#32508;&#21512;&#25945;&#31243;&#65288;1&#65289;%20&#12299;&#65288;&#27743;&#28023;&#28059;&#12289;&#34203;&#31584;&#12289;&#21016;&#33603;&#12289;&#29579;&#20025;&#65289;008-0&#36164;&#28304;&#21253;1\&#35838;&#20214;\&#31532;&#20116;&#21333;&#20803;\8.%20Text%20B%20(1).wmv" TargetMode="External"/><Relationship Id="rId2" Type="http://schemas.openxmlformats.org/officeDocument/2006/relationships/video" Target="file:///C:\Users\Philo\Desktop\2108241&#12298;E&#26102;&#20195;&#39640;&#32844;&#33521;&#35821;&#32508;&#21512;&#25945;&#31243;&#65288;1&#65289;%20&#12299;&#65288;&#27743;&#28023;&#28059;&#12289;&#34203;&#31584;&#12289;&#21016;&#33603;&#12289;&#29579;&#20025;&#65289;008-0&#36164;&#28304;&#21253;1\&#35838;&#20214;\&#31532;&#20116;&#21333;&#20803;\8.%20Text%20B%20(1).wmv" TargetMode="External"/><Relationship Id="rId1" Type="http://schemas.openxmlformats.org/officeDocument/2006/relationships/tags" Target="../tags/tag64.xml"/><Relationship Id="rId6" Type="http://schemas.openxmlformats.org/officeDocument/2006/relationships/slideLayout" Target="../slideLayouts/slideLayout5.xml"/><Relationship Id="rId5" Type="http://schemas.openxmlformats.org/officeDocument/2006/relationships/tags" Target="../tags/tag67.xml"/><Relationship Id="rId4" Type="http://schemas.openxmlformats.org/officeDocument/2006/relationships/tags" Target="../tags/tag66.xml"/></Relationships>
</file>

<file path=ppt/slides/_rels/slide5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tags" Target="../tags/tag69.xml"/><Relationship Id="rId7" Type="http://schemas.openxmlformats.org/officeDocument/2006/relationships/notesSlide" Target="../notesSlides/notesSlide9.xml"/><Relationship Id="rId12" Type="http://schemas.microsoft.com/office/2007/relationships/media" Target="file:///C:\Users\Philo\Desktop\2108241&#12298;E&#26102;&#20195;&#39640;&#32844;&#33521;&#35821;&#32508;&#21512;&#25945;&#31243;&#65288;1&#65289;%20&#12299;&#65288;&#27743;&#28023;&#28059;&#12289;&#34203;&#31584;&#12289;&#21016;&#33603;&#12289;&#29579;&#20025;&#65289;008-0&#36164;&#28304;&#21253;1\&#35838;&#20214;\&#31532;&#20116;&#21333;&#20803;\B-1.mp3" TargetMode="External"/><Relationship Id="rId2" Type="http://schemas.openxmlformats.org/officeDocument/2006/relationships/audio" Target="file:///C:\Users\Philo\Desktop\2108241&#12298;E&#26102;&#20195;&#39640;&#32844;&#33521;&#35821;&#32508;&#21512;&#25945;&#31243;&#65288;1&#65289;%20&#12299;&#65288;&#27743;&#28023;&#28059;&#12289;&#34203;&#31584;&#12289;&#21016;&#33603;&#12289;&#29579;&#20025;&#65289;008-0&#36164;&#28304;&#21253;1\&#35838;&#20214;\&#31532;&#20116;&#21333;&#20803;\B-1.mp3" TargetMode="External"/><Relationship Id="rId1" Type="http://schemas.openxmlformats.org/officeDocument/2006/relationships/tags" Target="../tags/tag68.xml"/><Relationship Id="rId6" Type="http://schemas.openxmlformats.org/officeDocument/2006/relationships/slideLayout" Target="../slideLayouts/slideLayout14.xml"/><Relationship Id="rId11" Type="http://schemas.openxmlformats.org/officeDocument/2006/relationships/image" Target="../media/image24.png"/><Relationship Id="rId5" Type="http://schemas.openxmlformats.org/officeDocument/2006/relationships/tags" Target="../tags/tag71.xml"/><Relationship Id="rId10" Type="http://schemas.openxmlformats.org/officeDocument/2006/relationships/image" Target="../media/image23.png"/><Relationship Id="rId4" Type="http://schemas.openxmlformats.org/officeDocument/2006/relationships/tags" Target="../tags/tag70.xml"/><Relationship Id="rId9" Type="http://schemas.openxmlformats.org/officeDocument/2006/relationships/image" Target="../media/image22.png"/></Relationships>
</file>

<file path=ppt/slides/_rels/slide5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1.png"/><Relationship Id="rId3" Type="http://schemas.openxmlformats.org/officeDocument/2006/relationships/tags" Target="../tags/tag73.xml"/><Relationship Id="rId7" Type="http://schemas.openxmlformats.org/officeDocument/2006/relationships/notesSlide" Target="../notesSlides/notesSlide10.xml"/><Relationship Id="rId12" Type="http://schemas.microsoft.com/office/2007/relationships/media" Target="file:///C:\Users\Philo\Desktop\2108241&#12298;E&#26102;&#20195;&#39640;&#32844;&#33521;&#35821;&#32508;&#21512;&#25945;&#31243;&#65288;1&#65289;%20&#12299;&#65288;&#27743;&#28023;&#28059;&#12289;&#34203;&#31584;&#12289;&#21016;&#33603;&#12289;&#29579;&#20025;&#65289;008-0&#36164;&#28304;&#21253;1\&#35838;&#20214;\&#31532;&#20116;&#21333;&#20803;\B-2.mp3" TargetMode="External"/><Relationship Id="rId2" Type="http://schemas.openxmlformats.org/officeDocument/2006/relationships/audio" Target="file:///C:\Users\Philo\Desktop\2108241&#12298;E&#26102;&#20195;&#39640;&#32844;&#33521;&#35821;&#32508;&#21512;&#25945;&#31243;&#65288;1&#65289;%20&#12299;&#65288;&#27743;&#28023;&#28059;&#12289;&#34203;&#31584;&#12289;&#21016;&#33603;&#12289;&#29579;&#20025;&#65289;008-0&#36164;&#28304;&#21253;1\&#35838;&#20214;\&#31532;&#20116;&#21333;&#20803;\B-2.mp3" TargetMode="External"/><Relationship Id="rId1" Type="http://schemas.openxmlformats.org/officeDocument/2006/relationships/tags" Target="../tags/tag72.xml"/><Relationship Id="rId6" Type="http://schemas.openxmlformats.org/officeDocument/2006/relationships/slideLayout" Target="../slideLayouts/slideLayout14.xml"/><Relationship Id="rId11" Type="http://schemas.openxmlformats.org/officeDocument/2006/relationships/image" Target="../media/image24.png"/><Relationship Id="rId5" Type="http://schemas.openxmlformats.org/officeDocument/2006/relationships/tags" Target="../tags/tag75.xml"/><Relationship Id="rId10" Type="http://schemas.openxmlformats.org/officeDocument/2006/relationships/image" Target="../media/image23.png"/><Relationship Id="rId4" Type="http://schemas.openxmlformats.org/officeDocument/2006/relationships/tags" Target="../tags/tag74.xml"/><Relationship Id="rId9" Type="http://schemas.openxmlformats.org/officeDocument/2006/relationships/image" Target="../media/image22.png"/></Relationships>
</file>

<file path=ppt/slides/_rels/slide5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tags" Target="../tags/tag77.xml"/><Relationship Id="rId7" Type="http://schemas.openxmlformats.org/officeDocument/2006/relationships/notesSlide" Target="../notesSlides/notesSlide11.xml"/><Relationship Id="rId12" Type="http://schemas.microsoft.com/office/2007/relationships/media" Target="file:///C:\Users\Philo\Desktop\2108241&#12298;E&#26102;&#20195;&#39640;&#32844;&#33521;&#35821;&#32508;&#21512;&#25945;&#31243;&#65288;1&#65289;%20&#12299;&#65288;&#27743;&#28023;&#28059;&#12289;&#34203;&#31584;&#12289;&#21016;&#33603;&#12289;&#29579;&#20025;&#65289;008-0&#36164;&#28304;&#21253;1\&#35838;&#20214;\&#31532;&#20116;&#21333;&#20803;\B-3.mp3" TargetMode="External"/><Relationship Id="rId2" Type="http://schemas.openxmlformats.org/officeDocument/2006/relationships/audio" Target="file:///C:\Users\Philo\Desktop\2108241&#12298;E&#26102;&#20195;&#39640;&#32844;&#33521;&#35821;&#32508;&#21512;&#25945;&#31243;&#65288;1&#65289;%20&#12299;&#65288;&#27743;&#28023;&#28059;&#12289;&#34203;&#31584;&#12289;&#21016;&#33603;&#12289;&#29579;&#20025;&#65289;008-0&#36164;&#28304;&#21253;1\&#35838;&#20214;\&#31532;&#20116;&#21333;&#20803;\B-3.mp3" TargetMode="External"/><Relationship Id="rId1" Type="http://schemas.openxmlformats.org/officeDocument/2006/relationships/tags" Target="../tags/tag76.xml"/><Relationship Id="rId6" Type="http://schemas.openxmlformats.org/officeDocument/2006/relationships/slideLayout" Target="../slideLayouts/slideLayout14.xml"/><Relationship Id="rId11" Type="http://schemas.openxmlformats.org/officeDocument/2006/relationships/image" Target="../media/image24.png"/><Relationship Id="rId5" Type="http://schemas.openxmlformats.org/officeDocument/2006/relationships/tags" Target="../tags/tag79.xml"/><Relationship Id="rId10" Type="http://schemas.openxmlformats.org/officeDocument/2006/relationships/image" Target="../media/image23.png"/><Relationship Id="rId4" Type="http://schemas.openxmlformats.org/officeDocument/2006/relationships/tags" Target="../tags/tag78.xml"/><Relationship Id="rId9" Type="http://schemas.openxmlformats.org/officeDocument/2006/relationships/image" Target="../media/image22.png"/></Relationships>
</file>

<file path=ppt/slides/_rels/slide5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tags" Target="../tags/tag81.xml"/><Relationship Id="rId7" Type="http://schemas.openxmlformats.org/officeDocument/2006/relationships/notesSlide" Target="../notesSlides/notesSlide12.xml"/><Relationship Id="rId12" Type="http://schemas.microsoft.com/office/2007/relationships/media" Target="file:///C:\Users\Philo\Desktop\2108241&#12298;E&#26102;&#20195;&#39640;&#32844;&#33521;&#35821;&#32508;&#21512;&#25945;&#31243;&#65288;1&#65289;%20&#12299;&#65288;&#27743;&#28023;&#28059;&#12289;&#34203;&#31584;&#12289;&#21016;&#33603;&#12289;&#29579;&#20025;&#65289;008-0&#36164;&#28304;&#21253;1\&#35838;&#20214;\&#31532;&#20116;&#21333;&#20803;\B-4.mp3" TargetMode="External"/><Relationship Id="rId2" Type="http://schemas.openxmlformats.org/officeDocument/2006/relationships/audio" Target="file:///C:\Users\Philo\Desktop\2108241&#12298;E&#26102;&#20195;&#39640;&#32844;&#33521;&#35821;&#32508;&#21512;&#25945;&#31243;&#65288;1&#65289;%20&#12299;&#65288;&#27743;&#28023;&#28059;&#12289;&#34203;&#31584;&#12289;&#21016;&#33603;&#12289;&#29579;&#20025;&#65289;008-0&#36164;&#28304;&#21253;1\&#35838;&#20214;\&#31532;&#20116;&#21333;&#20803;\B-4.mp3" TargetMode="External"/><Relationship Id="rId1" Type="http://schemas.openxmlformats.org/officeDocument/2006/relationships/tags" Target="../tags/tag80.xml"/><Relationship Id="rId6" Type="http://schemas.openxmlformats.org/officeDocument/2006/relationships/slideLayout" Target="../slideLayouts/slideLayout14.xml"/><Relationship Id="rId11" Type="http://schemas.openxmlformats.org/officeDocument/2006/relationships/image" Target="../media/image24.png"/><Relationship Id="rId5" Type="http://schemas.openxmlformats.org/officeDocument/2006/relationships/tags" Target="../tags/tag83.xml"/><Relationship Id="rId10" Type="http://schemas.openxmlformats.org/officeDocument/2006/relationships/image" Target="../media/image23.png"/><Relationship Id="rId4" Type="http://schemas.openxmlformats.org/officeDocument/2006/relationships/tags" Target="../tags/tag82.xml"/><Relationship Id="rId9" Type="http://schemas.openxmlformats.org/officeDocument/2006/relationships/image" Target="../media/image22.png"/></Relationships>
</file>

<file path=ppt/slides/_rels/slide5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tags" Target="../tags/tag85.xml"/><Relationship Id="rId7" Type="http://schemas.openxmlformats.org/officeDocument/2006/relationships/notesSlide" Target="../notesSlides/notesSlide13.xml"/><Relationship Id="rId12" Type="http://schemas.microsoft.com/office/2007/relationships/media" Target="file:///C:\Users\Philo\Desktop\2108241&#12298;E&#26102;&#20195;&#39640;&#32844;&#33521;&#35821;&#32508;&#21512;&#25945;&#31243;&#65288;1&#65289;%20&#12299;&#65288;&#27743;&#28023;&#28059;&#12289;&#34203;&#31584;&#12289;&#21016;&#33603;&#12289;&#29579;&#20025;&#65289;008-0&#36164;&#28304;&#21253;1\&#35838;&#20214;\&#31532;&#20116;&#21333;&#20803;\B-5.mp3" TargetMode="External"/><Relationship Id="rId2" Type="http://schemas.openxmlformats.org/officeDocument/2006/relationships/audio" Target="file:///C:\Users\Philo\Desktop\2108241&#12298;E&#26102;&#20195;&#39640;&#32844;&#33521;&#35821;&#32508;&#21512;&#25945;&#31243;&#65288;1&#65289;%20&#12299;&#65288;&#27743;&#28023;&#28059;&#12289;&#34203;&#31584;&#12289;&#21016;&#33603;&#12289;&#29579;&#20025;&#65289;008-0&#36164;&#28304;&#21253;1\&#35838;&#20214;\&#31532;&#20116;&#21333;&#20803;\B-5.mp3" TargetMode="External"/><Relationship Id="rId1" Type="http://schemas.openxmlformats.org/officeDocument/2006/relationships/tags" Target="../tags/tag84.xml"/><Relationship Id="rId6" Type="http://schemas.openxmlformats.org/officeDocument/2006/relationships/slideLayout" Target="../slideLayouts/slideLayout14.xml"/><Relationship Id="rId11" Type="http://schemas.openxmlformats.org/officeDocument/2006/relationships/image" Target="../media/image24.png"/><Relationship Id="rId5" Type="http://schemas.openxmlformats.org/officeDocument/2006/relationships/tags" Target="../tags/tag87.xml"/><Relationship Id="rId10" Type="http://schemas.openxmlformats.org/officeDocument/2006/relationships/image" Target="../media/image23.png"/><Relationship Id="rId4" Type="http://schemas.openxmlformats.org/officeDocument/2006/relationships/tags" Target="../tags/tag86.xml"/><Relationship Id="rId9" Type="http://schemas.openxmlformats.org/officeDocument/2006/relationships/image" Target="../media/image22.png"/></Relationships>
</file>

<file path=ppt/slides/_rels/slide5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tags" Target="../tags/tag89.xml"/><Relationship Id="rId7" Type="http://schemas.openxmlformats.org/officeDocument/2006/relationships/notesSlide" Target="../notesSlides/notesSlide14.xml"/><Relationship Id="rId12" Type="http://schemas.microsoft.com/office/2007/relationships/media" Target="file:///C:\Users\Philo\Desktop\2108241&#12298;E&#26102;&#20195;&#39640;&#32844;&#33521;&#35821;&#32508;&#21512;&#25945;&#31243;&#65288;1&#65289;%20&#12299;&#65288;&#27743;&#28023;&#28059;&#12289;&#34203;&#31584;&#12289;&#21016;&#33603;&#12289;&#29579;&#20025;&#65289;008-0&#36164;&#28304;&#21253;1\&#35838;&#20214;\&#31532;&#20116;&#21333;&#20803;\B-6.mp3" TargetMode="External"/><Relationship Id="rId2" Type="http://schemas.openxmlformats.org/officeDocument/2006/relationships/audio" Target="file:///C:\Users\Philo\Desktop\2108241&#12298;E&#26102;&#20195;&#39640;&#32844;&#33521;&#35821;&#32508;&#21512;&#25945;&#31243;&#65288;1&#65289;%20&#12299;&#65288;&#27743;&#28023;&#28059;&#12289;&#34203;&#31584;&#12289;&#21016;&#33603;&#12289;&#29579;&#20025;&#65289;008-0&#36164;&#28304;&#21253;1\&#35838;&#20214;\&#31532;&#20116;&#21333;&#20803;\B-6.mp3" TargetMode="External"/><Relationship Id="rId1" Type="http://schemas.openxmlformats.org/officeDocument/2006/relationships/tags" Target="../tags/tag88.xml"/><Relationship Id="rId6" Type="http://schemas.openxmlformats.org/officeDocument/2006/relationships/slideLayout" Target="../slideLayouts/slideLayout14.xml"/><Relationship Id="rId11" Type="http://schemas.openxmlformats.org/officeDocument/2006/relationships/image" Target="../media/image24.png"/><Relationship Id="rId5" Type="http://schemas.openxmlformats.org/officeDocument/2006/relationships/tags" Target="../tags/tag91.xml"/><Relationship Id="rId10" Type="http://schemas.openxmlformats.org/officeDocument/2006/relationships/image" Target="../media/image23.png"/><Relationship Id="rId4" Type="http://schemas.openxmlformats.org/officeDocument/2006/relationships/tags" Target="../tags/tag90.xml"/><Relationship Id="rId9" Type="http://schemas.openxmlformats.org/officeDocument/2006/relationships/image" Target="../media/image22.png"/></Relationships>
</file>

<file path=ppt/slides/_rels/slide5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2.png"/><Relationship Id="rId3" Type="http://schemas.openxmlformats.org/officeDocument/2006/relationships/tags" Target="../tags/tag93.xml"/><Relationship Id="rId7" Type="http://schemas.openxmlformats.org/officeDocument/2006/relationships/notesSlide" Target="../notesSlides/notesSlide15.xml"/><Relationship Id="rId12" Type="http://schemas.microsoft.com/office/2007/relationships/media" Target="file:///F:\&#35838;&#20214;ppt\0&#22806;&#32534;PPT\210824111&#12298;E&#26102;&#20195;&#39640;&#32844;&#33521;&#35821;&#8212;&#8212;&#32508;&#21512;&#25945;&#31243;1&#12299;&#22806;&#25991;&#31038;&#65288;&#27743;&#28023;&#28059;&#12289;&#34203;&#31584;&#12289;&#21016;&#33603;&#12289;&#29579;&#20025;&#65289;\&#35838;&#20214;\&#31532;&#20116;&#21333;&#20803;\B-7.mp3" TargetMode="External"/><Relationship Id="rId2" Type="http://schemas.openxmlformats.org/officeDocument/2006/relationships/audio" Target="file:///F:\&#35838;&#20214;ppt\0&#22806;&#32534;PPT\210824111&#12298;E&#26102;&#20195;&#39640;&#32844;&#33521;&#35821;&#8212;&#8212;&#32508;&#21512;&#25945;&#31243;1&#12299;&#22806;&#25991;&#31038;&#65288;&#27743;&#28023;&#28059;&#12289;&#34203;&#31584;&#12289;&#21016;&#33603;&#12289;&#29579;&#20025;&#65289;\&#35838;&#20214;\&#31532;&#20116;&#21333;&#20803;\B-7.mp3" TargetMode="External"/><Relationship Id="rId1" Type="http://schemas.openxmlformats.org/officeDocument/2006/relationships/tags" Target="../tags/tag92.xml"/><Relationship Id="rId6" Type="http://schemas.openxmlformats.org/officeDocument/2006/relationships/slideLayout" Target="../slideLayouts/slideLayout14.xml"/><Relationship Id="rId11" Type="http://schemas.openxmlformats.org/officeDocument/2006/relationships/image" Target="../media/image24.png"/><Relationship Id="rId5" Type="http://schemas.openxmlformats.org/officeDocument/2006/relationships/tags" Target="../tags/tag95.xml"/><Relationship Id="rId10" Type="http://schemas.openxmlformats.org/officeDocument/2006/relationships/image" Target="../media/image23.png"/><Relationship Id="rId4" Type="http://schemas.openxmlformats.org/officeDocument/2006/relationships/tags" Target="../tags/tag94.xml"/><Relationship Id="rId9" Type="http://schemas.openxmlformats.org/officeDocument/2006/relationships/image" Target="../media/image22.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file:///F:\&#35838;&#20214;ppt\0&#22806;&#32534;PPT\210824111&#12298;E&#26102;&#20195;&#39640;&#32844;&#33521;&#35821;&#8212;&#8212;&#32508;&#21512;&#25945;&#31243;1&#12299;&#22806;&#25991;&#31038;&#65288;&#27743;&#28023;&#28059;&#12289;&#34203;&#31584;&#12289;&#21016;&#33603;&#12289;&#29579;&#20025;&#65289;\&#35838;&#20214;\&#31532;&#20116;&#21333;&#20803;\word_B_1.mp3" TargetMode="External"/><Relationship Id="rId1" Type="http://schemas.openxmlformats.org/officeDocument/2006/relationships/tags" Target="../tags/tag96.xml"/><Relationship Id="rId6" Type="http://schemas.openxmlformats.org/officeDocument/2006/relationships/image" Target="../media/image25.png"/><Relationship Id="rId5" Type="http://schemas.microsoft.com/office/2007/relationships/media" Target="file:///F:\&#35838;&#20214;ppt\0&#22806;&#32534;PPT\210824111&#12298;E&#26102;&#20195;&#39640;&#32844;&#33521;&#35821;&#8212;&#8212;&#32508;&#21512;&#25945;&#31243;1&#12299;&#22806;&#25991;&#31038;&#65288;&#27743;&#28023;&#28059;&#12289;&#34203;&#31584;&#12289;&#21016;&#33603;&#12289;&#29579;&#20025;&#65289;\&#35838;&#20214;\&#31532;&#20116;&#21333;&#20803;\word_B_1.mp3" TargetMode="External"/><Relationship Id="rId4" Type="http://schemas.openxmlformats.org/officeDocument/2006/relationships/image" Target="../media/image22.png"/></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5.xml"/><Relationship Id="rId1" Type="http://schemas.openxmlformats.org/officeDocument/2006/relationships/audio" Target="file:///C:\Users\Philo\Desktop\word_B_2.mp3" TargetMode="External"/><Relationship Id="rId5" Type="http://schemas.openxmlformats.org/officeDocument/2006/relationships/image" Target="../media/image25.png"/><Relationship Id="rId4" Type="http://schemas.microsoft.com/office/2007/relationships/media" Target="file:///C:\Users\Philo\Desktop\word_B_2.mp3"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5.xml"/><Relationship Id="rId1" Type="http://schemas.openxmlformats.org/officeDocument/2006/relationships/audio" Target="file:///C:\Users\Philo\Desktop\word_B_3.mp3" TargetMode="External"/><Relationship Id="rId5" Type="http://schemas.openxmlformats.org/officeDocument/2006/relationships/image" Target="../media/image25.png"/><Relationship Id="rId4" Type="http://schemas.microsoft.com/office/2007/relationships/media" Target="file:///C:\Users\Philo\Desktop\word_B_3.mp3"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25.png"/><Relationship Id="rId2" Type="http://schemas.openxmlformats.org/officeDocument/2006/relationships/slideLayout" Target="../slideLayouts/slideLayout5.xml"/><Relationship Id="rId1" Type="http://schemas.openxmlformats.org/officeDocument/2006/relationships/audio" Target="file:///C:\Users\Philo\Desktop\word_B_4.mp3" TargetMode="External"/><Relationship Id="rId6" Type="http://schemas.microsoft.com/office/2007/relationships/media" Target="file:///C:\Users\Philo\Desktop\word_B_4.mp3" TargetMode="External"/><Relationship Id="rId5" Type="http://schemas.openxmlformats.org/officeDocument/2006/relationships/image" Target="../media/image22.png"/><Relationship Id="rId4" Type="http://schemas.openxmlformats.org/officeDocument/2006/relationships/image" Target="../media/image44.png"/></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slide" Target="slide5.xml"/><Relationship Id="rId1" Type="http://schemas.openxmlformats.org/officeDocument/2006/relationships/slideLayout" Target="../slideLayouts/slideLayout4.xml"/><Relationship Id="rId5" Type="http://schemas.openxmlformats.org/officeDocument/2006/relationships/slide" Target="slide75.xml"/><Relationship Id="rId4" Type="http://schemas.openxmlformats.org/officeDocument/2006/relationships/slide" Target="slide70.xml"/></Relationships>
</file>

<file path=ppt/slides/_rels/slide66.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image" Target="../media/image46.png"/><Relationship Id="rId5" Type="http://schemas.openxmlformats.org/officeDocument/2006/relationships/slideLayout" Target="../slideLayouts/slideLayout5.xml"/><Relationship Id="rId4" Type="http://schemas.openxmlformats.org/officeDocument/2006/relationships/tags" Target="../tags/tag100.xml"/></Relationships>
</file>

<file path=ppt/slides/_rels/slide67.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image" Target="../media/image47.png"/><Relationship Id="rId5" Type="http://schemas.openxmlformats.org/officeDocument/2006/relationships/slideLayout" Target="../slideLayouts/slideLayout5.xml"/><Relationship Id="rId4" Type="http://schemas.openxmlformats.org/officeDocument/2006/relationships/tags" Target="../tags/tag104.xml"/></Relationships>
</file>

<file path=ppt/slides/_rels/slide68.xml.rels><?xml version="1.0" encoding="UTF-8" standalone="yes"?>
<Relationships xmlns="http://schemas.openxmlformats.org/package/2006/relationships"><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image" Target="../media/image48.png"/><Relationship Id="rId5" Type="http://schemas.openxmlformats.org/officeDocument/2006/relationships/slideLayout" Target="../slideLayouts/slideLayout5.xml"/><Relationship Id="rId4" Type="http://schemas.openxmlformats.org/officeDocument/2006/relationships/tags" Target="../tags/tag108.xml"/></Relationships>
</file>

<file path=ppt/slides/_rels/slide69.xml.rels><?xml version="1.0" encoding="UTF-8" standalone="yes"?>
<Relationships xmlns="http://schemas.openxmlformats.org/package/2006/relationships"><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tags" Target="../tags/tag109.xml"/><Relationship Id="rId5" Type="http://schemas.openxmlformats.org/officeDocument/2006/relationships/slideLayout" Target="../slideLayouts/slideLayout5.xml"/><Relationship Id="rId4" Type="http://schemas.openxmlformats.org/officeDocument/2006/relationships/tags" Target="../tags/tag11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xml"/><Relationship Id="rId1" Type="http://schemas.openxmlformats.org/officeDocument/2006/relationships/tags" Target="../tags/tag3.xml"/></Relationships>
</file>

<file path=ppt/slides/_rels/slide70.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slide" Target="slide5.xml"/><Relationship Id="rId1" Type="http://schemas.openxmlformats.org/officeDocument/2006/relationships/slideLayout" Target="../slideLayouts/slideLayout4.xml"/><Relationship Id="rId5" Type="http://schemas.openxmlformats.org/officeDocument/2006/relationships/slide" Target="slide75.xml"/><Relationship Id="rId4" Type="http://schemas.openxmlformats.org/officeDocument/2006/relationships/slide" Target="slide65.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13.xml"/><Relationship Id="rId1" Type="http://schemas.openxmlformats.org/officeDocument/2006/relationships/video" Target="file:///F:\&#35838;&#20214;ppt\0&#22806;&#32534;PPT\210824111&#12298;E&#26102;&#20195;&#39640;&#32844;&#33521;&#35821;&#8212;&#8212;&#32508;&#21512;&#25945;&#31243;1&#12299;&#22806;&#25991;&#31038;&#65288;&#27743;&#28023;&#28059;&#12289;&#34203;&#31584;&#12289;&#21016;&#33603;&#12289;&#29579;&#20025;&#65289;\&#35838;&#20214;\&#31532;&#20116;&#21333;&#20803;\10.%20Movie.wmv" TargetMode="External"/><Relationship Id="rId5" Type="http://schemas.openxmlformats.org/officeDocument/2006/relationships/image" Target="../media/image49.png"/><Relationship Id="rId4" Type="http://schemas.microsoft.com/office/2007/relationships/media" Target="file:///F:\&#35838;&#20214;ppt\0&#22806;&#32534;PPT\210824111&#12298;E&#26102;&#20195;&#39640;&#32844;&#33521;&#35821;&#8212;&#8212;&#32508;&#21512;&#25945;&#31243;1&#12299;&#22806;&#25991;&#31038;&#65288;&#27743;&#28023;&#28059;&#12289;&#34203;&#31584;&#12289;&#21016;&#33603;&#12289;&#29579;&#20025;&#65289;\&#35838;&#20214;\&#31532;&#20116;&#21333;&#20803;\10.%20Movie.wmv"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5.xml"/><Relationship Id="rId1" Type="http://schemas.openxmlformats.org/officeDocument/2006/relationships/tags" Target="../tags/tag114.xml"/></Relationships>
</file>

<file path=ppt/slides/_rels/slide7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5.xml"/><Relationship Id="rId1" Type="http://schemas.openxmlformats.org/officeDocument/2006/relationships/tags" Target="../tags/tag115.xml"/></Relationships>
</file>

<file path=ppt/slides/_rels/slide75.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slide" Target="slide5.xml"/><Relationship Id="rId1" Type="http://schemas.openxmlformats.org/officeDocument/2006/relationships/slideLayout" Target="../slideLayouts/slideLayout4.xml"/><Relationship Id="rId5" Type="http://schemas.openxmlformats.org/officeDocument/2006/relationships/slide" Target="slide70.xml"/><Relationship Id="rId4" Type="http://schemas.openxmlformats.org/officeDocument/2006/relationships/slide" Target="slide65.xml"/></Relationships>
</file>

<file path=ppt/slides/_rels/slide7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video" Target="file:///C:\Users\Philo\Desktop\2108241&#12298;E&#26102;&#20195;&#39640;&#32844;&#33521;&#35821;&#32508;&#21512;&#25945;&#31243;&#65288;1&#65289;%20&#12299;&#65288;&#27743;&#28023;&#28059;&#12289;&#34203;&#31584;&#12289;&#21016;&#33603;&#12289;&#29579;&#20025;&#65289;008-0&#36164;&#28304;&#21253;1\&#35838;&#20214;\&#31532;&#20116;&#21333;&#20803;\2.%20Lead-in%20(2).wmv" TargetMode="Externa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6.png"/><Relationship Id="rId5" Type="http://schemas.microsoft.com/office/2007/relationships/media" Target="file:///C:\Users\Philo\Desktop\2108241&#12298;E&#26102;&#20195;&#39640;&#32844;&#33521;&#35821;&#32508;&#21512;&#25945;&#31243;&#65288;1&#65289;%20&#12299;&#65288;&#27743;&#28023;&#28059;&#12289;&#34203;&#31584;&#12289;&#21016;&#33603;&#12289;&#29579;&#20025;&#65289;008-0&#36164;&#28304;&#21253;1\&#35838;&#20214;\&#31532;&#20116;&#21333;&#20803;\2.%20Lead-in%20(2).wmv" TargetMode="External"/><Relationship Id="rId4"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图片 100"/>
          <p:cNvPicPr/>
          <p:nvPr/>
        </p:nvPicPr>
        <p:blipFill>
          <a:blip r:embed="rId2" cstate="print"/>
          <a:stretch>
            <a:fillRect/>
          </a:stretch>
        </p:blipFill>
        <p:spPr>
          <a:xfrm>
            <a:off x="4305935" y="0"/>
            <a:ext cx="7886065" cy="6858000"/>
          </a:xfrm>
          <a:prstGeom prst="rect">
            <a:avLst/>
          </a:prstGeom>
          <a:noFill/>
          <a:ln w="9525">
            <a:noFill/>
          </a:ln>
        </p:spPr>
      </p:pic>
      <p:sp>
        <p:nvSpPr>
          <p:cNvPr id="2" name="文本框 1" descr="7b0a2020202022776f7264617274223a20227b5c2269645c223a32303430393637382c5c227469645c223a31333438307d220a7d0a"/>
          <p:cNvSpPr txBox="1"/>
          <p:nvPr/>
        </p:nvSpPr>
        <p:spPr>
          <a:xfrm>
            <a:off x="323215" y="441325"/>
            <a:ext cx="3754120" cy="3784600"/>
          </a:xfrm>
          <a:prstGeom prst="rect">
            <a:avLst/>
          </a:prstGeom>
          <a:noFill/>
        </p:spPr>
        <p:txBody>
          <a:bodyPr wrap="square" rtlCol="0">
            <a:spAutoFit/>
          </a:bodyPr>
          <a:lstStyle/>
          <a:p>
            <a:r>
              <a:rPr lang="en-US" altLang="zh-CN" sz="6000" i="1">
                <a:gradFill>
                  <a:gsLst>
                    <a:gs pos="13000">
                      <a:srgbClr val="E8051E"/>
                    </a:gs>
                    <a:gs pos="88000">
                      <a:srgbClr val="13E6FE"/>
                    </a:gs>
                  </a:gsLst>
                  <a:lin ang="5400000" scaled="0"/>
                </a:gradFill>
                <a:effectLst>
                  <a:glow rad="190500">
                    <a:srgbClr val="E8051E">
                      <a:alpha val="25000"/>
                    </a:srgbClr>
                  </a:glow>
                </a:effectLst>
                <a:latin typeface="汉仪超级战甲W" charset="0"/>
                <a:cs typeface="汉仪超级战甲W" charset="0"/>
              </a:rPr>
              <a:t>Unit 5 </a:t>
            </a:r>
          </a:p>
          <a:p>
            <a:endParaRPr lang="en-US" altLang="zh-CN" sz="6000" i="1">
              <a:gradFill>
                <a:gsLst>
                  <a:gs pos="13000">
                    <a:srgbClr val="E8051E"/>
                  </a:gs>
                  <a:gs pos="88000">
                    <a:srgbClr val="13E6FE"/>
                  </a:gs>
                </a:gsLst>
                <a:lin ang="5400000" scaled="0"/>
              </a:gradFill>
              <a:effectLst>
                <a:glow rad="190500">
                  <a:srgbClr val="E8051E">
                    <a:alpha val="25000"/>
                  </a:srgbClr>
                </a:glow>
              </a:effectLst>
              <a:latin typeface="汉仪超级战甲W" charset="0"/>
              <a:cs typeface="汉仪超级战甲W" charset="0"/>
            </a:endParaRPr>
          </a:p>
          <a:p>
            <a:r>
              <a:rPr lang="en-US" altLang="zh-CN" sz="6000" i="1">
                <a:gradFill>
                  <a:gsLst>
                    <a:gs pos="13000">
                      <a:srgbClr val="E8051E"/>
                    </a:gs>
                    <a:gs pos="88000">
                      <a:srgbClr val="13E6FE"/>
                    </a:gs>
                  </a:gsLst>
                  <a:lin ang="5400000" scaled="0"/>
                </a:gradFill>
                <a:effectLst>
                  <a:glow rad="190500">
                    <a:srgbClr val="E8051E">
                      <a:alpha val="25000"/>
                    </a:srgbClr>
                  </a:glow>
                </a:effectLst>
                <a:latin typeface="汉仪超级战甲W" charset="0"/>
                <a:cs typeface="汉仪超级战甲W" charset="0"/>
              </a:rPr>
              <a:t>Culture Diversity</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155690" y="2256790"/>
            <a:ext cx="5880735" cy="4399915"/>
          </a:xfrm>
          <a:prstGeom prst="rect">
            <a:avLst/>
          </a:prstGeom>
          <a:solidFill>
            <a:schemeClr val="accent1">
              <a:lumMod val="20000"/>
              <a:lumOff val="80000"/>
            </a:schemeClr>
          </a:solidFill>
        </p:spPr>
        <p:txBody>
          <a:bodyPr wrap="square" rtlCol="0" anchor="t">
            <a:spAutoFit/>
          </a:bodyPr>
          <a:lstStyle/>
          <a:p>
            <a:r>
              <a:rPr lang="zh-CN" altLang="en-US" sz="2800" i="1">
                <a:latin typeface="Times New Roman" panose="02020603050405020304" pitchFamily="18" charset="0"/>
                <a:cs typeface="Times New Roman" panose="02020603050405020304" pitchFamily="18" charset="0"/>
              </a:rPr>
              <a:t>Culture shock is an experience a person may have when one moves to a </a:t>
            </a:r>
            <a:r>
              <a:rPr lang="zh-CN" altLang="en-US" sz="2800" i="1">
                <a:highlight>
                  <a:srgbClr val="FFFF00"/>
                </a:highlight>
                <a:latin typeface="Times New Roman" panose="02020603050405020304" pitchFamily="18" charset="0"/>
                <a:cs typeface="Times New Roman" panose="02020603050405020304" pitchFamily="18" charset="0"/>
              </a:rPr>
              <a:t>cultural environment</a:t>
            </a:r>
            <a:r>
              <a:rPr lang="zh-CN" altLang="en-US" sz="2800" i="1">
                <a:latin typeface="Times New Roman" panose="02020603050405020304" pitchFamily="18" charset="0"/>
                <a:cs typeface="Times New Roman" panose="02020603050405020304" pitchFamily="18" charset="0"/>
              </a:rPr>
              <a:t> which is </a:t>
            </a:r>
            <a:r>
              <a:rPr lang="zh-CN" altLang="en-US" sz="2800" i="1">
                <a:highlight>
                  <a:srgbClr val="FFFF00"/>
                </a:highlight>
                <a:latin typeface="Times New Roman" panose="02020603050405020304" pitchFamily="18" charset="0"/>
                <a:cs typeface="Times New Roman" panose="02020603050405020304" pitchFamily="18" charset="0"/>
              </a:rPr>
              <a:t>different from one's own</a:t>
            </a:r>
            <a:r>
              <a:rPr lang="zh-CN" altLang="en-US" sz="2800" i="1">
                <a:latin typeface="Times New Roman" panose="02020603050405020304" pitchFamily="18" charset="0"/>
                <a:cs typeface="Times New Roman" panose="02020603050405020304" pitchFamily="18" charset="0"/>
              </a:rPr>
              <a:t>; it is also the </a:t>
            </a:r>
            <a:r>
              <a:rPr lang="zh-CN" altLang="en-US" sz="2800" i="1">
                <a:highlight>
                  <a:srgbClr val="008080"/>
                </a:highlight>
                <a:latin typeface="Times New Roman" panose="02020603050405020304" pitchFamily="18" charset="0"/>
                <a:cs typeface="Times New Roman" panose="02020603050405020304" pitchFamily="18" charset="0"/>
              </a:rPr>
              <a:t>personal disorientation</a:t>
            </a:r>
            <a:r>
              <a:rPr lang="zh-CN" altLang="en-US" sz="2800" i="1">
                <a:latin typeface="Times New Roman" panose="02020603050405020304" pitchFamily="18" charset="0"/>
                <a:cs typeface="Times New Roman" panose="02020603050405020304" pitchFamily="18" charset="0"/>
              </a:rPr>
              <a:t> a person may feel when experiencing </a:t>
            </a:r>
            <a:r>
              <a:rPr lang="zh-CN" altLang="en-US" sz="2800" i="1">
                <a:highlight>
                  <a:srgbClr val="008080"/>
                </a:highlight>
                <a:latin typeface="Times New Roman" panose="02020603050405020304" pitchFamily="18" charset="0"/>
                <a:cs typeface="Times New Roman" panose="02020603050405020304" pitchFamily="18" charset="0"/>
              </a:rPr>
              <a:t>an unfamiliar way of life </a:t>
            </a:r>
            <a:r>
              <a:rPr lang="zh-CN" altLang="en-US" sz="2800" i="1">
                <a:latin typeface="Times New Roman" panose="02020603050405020304" pitchFamily="18" charset="0"/>
                <a:cs typeface="Times New Roman" panose="02020603050405020304" pitchFamily="18" charset="0"/>
              </a:rPr>
              <a:t>due to immigration or a visit to a new country, a move between social environments, or simply transition to another type of life.[</a:t>
            </a:r>
          </a:p>
        </p:txBody>
      </p:sp>
      <p:pic>
        <p:nvPicPr>
          <p:cNvPr id="102" name="图片 101"/>
          <p:cNvPicPr/>
          <p:nvPr/>
        </p:nvPicPr>
        <p:blipFill>
          <a:blip r:embed="rId2" cstate="print"/>
          <a:stretch>
            <a:fillRect/>
          </a:stretch>
        </p:blipFill>
        <p:spPr>
          <a:xfrm>
            <a:off x="0" y="0"/>
            <a:ext cx="6155690" cy="3681730"/>
          </a:xfrm>
          <a:prstGeom prst="rect">
            <a:avLst/>
          </a:prstGeom>
          <a:noFill/>
          <a:ln w="9525">
            <a:noFill/>
          </a:ln>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图片 102"/>
          <p:cNvPicPr/>
          <p:nvPr/>
        </p:nvPicPr>
        <p:blipFill>
          <a:blip r:embed="rId2" cstate="print"/>
          <a:stretch>
            <a:fillRect/>
          </a:stretch>
        </p:blipFill>
        <p:spPr>
          <a:xfrm>
            <a:off x="195580" y="0"/>
            <a:ext cx="11744960" cy="6858000"/>
          </a:xfrm>
          <a:prstGeom prst="rect">
            <a:avLst/>
          </a:prstGeom>
          <a:noFill/>
          <a:ln w="9525">
            <a:noFill/>
          </a:ln>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1"/>
          <p:cNvSpPr>
            <a:spLocks noChangeArrowheads="1"/>
          </p:cNvSpPr>
          <p:nvPr/>
        </p:nvSpPr>
        <p:spPr bwMode="auto">
          <a:xfrm>
            <a:off x="2784475" y="3987800"/>
            <a:ext cx="1574800" cy="1700213"/>
          </a:xfrm>
          <a:prstGeom prst="rect">
            <a:avLst/>
          </a:prstGeom>
          <a:solidFill>
            <a:srgbClr val="E56858"/>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Listening </a:t>
            </a:r>
            <a:r>
              <a:rPr kumimoji="0" lang="zh-CN" altLang="en-US" sz="2400" b="0" i="0" u="none" strike="noStrike" kern="1200" cap="none" spc="0" normalizeH="0" baseline="0" noProof="0" dirty="0">
                <a:ln>
                  <a:noFill/>
                </a:ln>
                <a:solidFill>
                  <a:schemeClr val="bg1"/>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 Speaking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19459" name="TextBox 7177"/>
          <p:cNvSpPr txBox="1"/>
          <p:nvPr/>
        </p:nvSpPr>
        <p:spPr>
          <a:xfrm>
            <a:off x="2871788" y="2979738"/>
            <a:ext cx="828675" cy="892175"/>
          </a:xfrm>
          <a:prstGeom prst="rect">
            <a:avLst/>
          </a:prstGeom>
          <a:noFill/>
          <a:ln w="9525">
            <a:noFill/>
          </a:ln>
        </p:spPr>
        <p:txBody>
          <a:bodyPr>
            <a:spAutoFit/>
          </a:bodyPr>
          <a:lstStyle/>
          <a:p>
            <a:pPr eaLnBrk="1" hangingPunct="1">
              <a:buNone/>
            </a:pPr>
            <a:r>
              <a:rPr lang="en-US" altLang="zh-CN" sz="1600" b="1" dirty="0">
                <a:solidFill>
                  <a:srgbClr val="E56858"/>
                </a:solidFill>
                <a:latin typeface="Broadway" pitchFamily="82" charset="0"/>
                <a:ea typeface="黑体" panose="02010609060101010101" pitchFamily="49" charset="-122"/>
              </a:rPr>
              <a:t>Part </a:t>
            </a:r>
            <a:r>
              <a:rPr lang="en-US" altLang="zh-CN" sz="1400" b="1" dirty="0">
                <a:solidFill>
                  <a:srgbClr val="E56858"/>
                </a:solidFill>
                <a:latin typeface="Broadway" pitchFamily="82" charset="0"/>
                <a:ea typeface="黑体" panose="02010609060101010101" pitchFamily="49" charset="-122"/>
              </a:rPr>
              <a:t>  </a:t>
            </a:r>
            <a:r>
              <a:rPr lang="en-US" altLang="zh-CN" sz="3600" b="1" dirty="0">
                <a:solidFill>
                  <a:srgbClr val="E56858"/>
                </a:solidFill>
                <a:latin typeface="Broadway" pitchFamily="82" charset="0"/>
                <a:ea typeface="黑体" panose="02010609060101010101" pitchFamily="49" charset="-122"/>
              </a:rPr>
              <a:t>2</a:t>
            </a:r>
            <a:endParaRPr lang="zh-CN" altLang="en-US" sz="3600" b="1" dirty="0">
              <a:solidFill>
                <a:srgbClr val="E56858"/>
              </a:solidFill>
              <a:latin typeface="Broadway" pitchFamily="82" charset="0"/>
              <a:ea typeface="黑体" panose="02010609060101010101" pitchFamily="49" charset="-122"/>
            </a:endParaRPr>
          </a:p>
        </p:txBody>
      </p:sp>
      <p:cxnSp>
        <p:nvCxnSpPr>
          <p:cNvPr id="19460" name="直接连接符 37"/>
          <p:cNvCxnSpPr/>
          <p:nvPr/>
        </p:nvCxnSpPr>
        <p:spPr>
          <a:xfrm>
            <a:off x="2751138" y="3803650"/>
            <a:ext cx="1563687" cy="1588"/>
          </a:xfrm>
          <a:prstGeom prst="line">
            <a:avLst/>
          </a:prstGeom>
          <a:ln w="9525" cap="flat" cmpd="sng">
            <a:solidFill>
              <a:srgbClr val="E56858"/>
            </a:solidFill>
            <a:prstDash val="solid"/>
            <a:headEnd type="none" w="med" len="med"/>
            <a:tailEnd type="none" w="med" len="med"/>
          </a:ln>
        </p:spPr>
      </p:cxnSp>
      <p:cxnSp>
        <p:nvCxnSpPr>
          <p:cNvPr id="19461" name="直接连接符 7172"/>
          <p:cNvCxnSpPr/>
          <p:nvPr/>
        </p:nvCxnSpPr>
        <p:spPr>
          <a:xfrm rot="-5400000" flipV="1">
            <a:off x="2587625" y="3643313"/>
            <a:ext cx="327025" cy="1587"/>
          </a:xfrm>
          <a:prstGeom prst="line">
            <a:avLst/>
          </a:prstGeom>
          <a:ln w="9525" cap="flat" cmpd="sng">
            <a:solidFill>
              <a:srgbClr val="E56858"/>
            </a:solidFill>
            <a:prstDash val="solid"/>
            <a:headEnd type="none" w="med" len="med"/>
            <a:tailEnd type="none" w="med" len="med"/>
          </a:ln>
        </p:spPr>
      </p:cxnSp>
      <p:sp>
        <p:nvSpPr>
          <p:cNvPr id="31" name="矩形 1">
            <a:hlinkClick r:id="rId2" action="ppaction://hlinksldjump"/>
          </p:cNvPr>
          <p:cNvSpPr>
            <a:spLocks noChangeArrowheads="1"/>
          </p:cNvSpPr>
          <p:nvPr/>
        </p:nvSpPr>
        <p:spPr bwMode="auto">
          <a:xfrm>
            <a:off x="1093788"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Lead-in</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cxnSp>
        <p:nvCxnSpPr>
          <p:cNvPr id="19463" name="直接连接符 7167"/>
          <p:cNvCxnSpPr/>
          <p:nvPr/>
        </p:nvCxnSpPr>
        <p:spPr>
          <a:xfrm>
            <a:off x="1071563" y="3803650"/>
            <a:ext cx="1563687" cy="1588"/>
          </a:xfrm>
          <a:prstGeom prst="line">
            <a:avLst/>
          </a:prstGeom>
          <a:ln w="9525" cap="flat" cmpd="sng">
            <a:solidFill>
              <a:srgbClr val="7F7F7F"/>
            </a:solidFill>
            <a:prstDash val="solid"/>
            <a:headEnd type="none" w="med" len="med"/>
            <a:tailEnd type="none" w="med" len="med"/>
          </a:ln>
        </p:spPr>
      </p:cxnSp>
      <p:cxnSp>
        <p:nvCxnSpPr>
          <p:cNvPr id="19464" name="直接连接符 7172"/>
          <p:cNvCxnSpPr/>
          <p:nvPr/>
        </p:nvCxnSpPr>
        <p:spPr>
          <a:xfrm rot="-5400000" flipV="1">
            <a:off x="912813" y="3643313"/>
            <a:ext cx="327025" cy="1587"/>
          </a:xfrm>
          <a:prstGeom prst="line">
            <a:avLst/>
          </a:prstGeom>
          <a:ln w="9525" cap="flat" cmpd="sng">
            <a:solidFill>
              <a:srgbClr val="7F7F7F"/>
            </a:solidFill>
            <a:prstDash val="solid"/>
            <a:headEnd type="none" w="med" len="med"/>
            <a:tailEnd type="none" w="med" len="med"/>
          </a:ln>
        </p:spPr>
      </p:cxnSp>
      <p:sp>
        <p:nvSpPr>
          <p:cNvPr id="19465" name="TextBox 7177"/>
          <p:cNvSpPr txBox="1"/>
          <p:nvPr/>
        </p:nvSpPr>
        <p:spPr>
          <a:xfrm>
            <a:off x="1179513" y="2979738"/>
            <a:ext cx="833437"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1</a:t>
            </a:r>
            <a:endParaRPr lang="zh-CN" altLang="en-US" sz="3600" b="1" dirty="0">
              <a:solidFill>
                <a:srgbClr val="7F7F7F"/>
              </a:solidFill>
              <a:latin typeface="Broadway" pitchFamily="82" charset="0"/>
              <a:ea typeface="黑体" panose="02010609060101010101" pitchFamily="49" charset="-122"/>
            </a:endParaRPr>
          </a:p>
        </p:txBody>
      </p:sp>
      <p:sp>
        <p:nvSpPr>
          <p:cNvPr id="37" name="矩形 1">
            <a:hlinkClick r:id="rId3" action="ppaction://hlinksldjump"/>
          </p:cNvPr>
          <p:cNvSpPr>
            <a:spLocks noChangeArrowheads="1"/>
          </p:cNvSpPr>
          <p:nvPr/>
        </p:nvSpPr>
        <p:spPr bwMode="auto">
          <a:xfrm>
            <a:off x="4471988"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Reading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38" name="矩形 21">
            <a:hlinkClick r:id="rId4" action="ppaction://hlinksldjump"/>
          </p:cNvPr>
          <p:cNvSpPr>
            <a:spLocks noChangeArrowheads="1"/>
          </p:cNvSpPr>
          <p:nvPr/>
        </p:nvSpPr>
        <p:spPr bwMode="auto">
          <a:xfrm>
            <a:off x="6145213"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Grammar</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cxnSp>
        <p:nvCxnSpPr>
          <p:cNvPr id="19468" name="直接连接符 7167"/>
          <p:cNvCxnSpPr/>
          <p:nvPr/>
        </p:nvCxnSpPr>
        <p:spPr>
          <a:xfrm>
            <a:off x="4449763" y="3803650"/>
            <a:ext cx="1563687" cy="1588"/>
          </a:xfrm>
          <a:prstGeom prst="line">
            <a:avLst/>
          </a:prstGeom>
          <a:ln w="9525" cap="flat" cmpd="sng">
            <a:solidFill>
              <a:srgbClr val="7F7F7F"/>
            </a:solidFill>
            <a:prstDash val="solid"/>
            <a:headEnd type="none" w="med" len="med"/>
            <a:tailEnd type="none" w="med" len="med"/>
          </a:ln>
        </p:spPr>
      </p:cxnSp>
      <p:sp>
        <p:nvSpPr>
          <p:cNvPr id="19469" name="TextBox 7177"/>
          <p:cNvSpPr txBox="1"/>
          <p:nvPr/>
        </p:nvSpPr>
        <p:spPr>
          <a:xfrm>
            <a:off x="4557713" y="2979738"/>
            <a:ext cx="833437"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3</a:t>
            </a:r>
            <a:endParaRPr lang="zh-CN" altLang="en-US" sz="3600" b="1" dirty="0">
              <a:solidFill>
                <a:srgbClr val="7F7F7F"/>
              </a:solidFill>
              <a:latin typeface="Broadway" pitchFamily="82" charset="0"/>
              <a:ea typeface="黑体" panose="02010609060101010101" pitchFamily="49" charset="-122"/>
            </a:endParaRPr>
          </a:p>
        </p:txBody>
      </p:sp>
      <p:sp>
        <p:nvSpPr>
          <p:cNvPr id="19470" name="TextBox 7177"/>
          <p:cNvSpPr txBox="1"/>
          <p:nvPr/>
        </p:nvSpPr>
        <p:spPr>
          <a:xfrm>
            <a:off x="6232525" y="2979738"/>
            <a:ext cx="828675"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4</a:t>
            </a:r>
            <a:endParaRPr lang="zh-CN" altLang="en-US" sz="3600" b="1" dirty="0">
              <a:solidFill>
                <a:srgbClr val="7F7F7F"/>
              </a:solidFill>
              <a:latin typeface="Broadway" pitchFamily="82" charset="0"/>
              <a:ea typeface="黑体" panose="02010609060101010101" pitchFamily="49" charset="-122"/>
            </a:endParaRPr>
          </a:p>
        </p:txBody>
      </p:sp>
      <p:cxnSp>
        <p:nvCxnSpPr>
          <p:cNvPr id="19471" name="直接连接符 78"/>
          <p:cNvCxnSpPr/>
          <p:nvPr/>
        </p:nvCxnSpPr>
        <p:spPr>
          <a:xfrm>
            <a:off x="6111875" y="3803650"/>
            <a:ext cx="1563688" cy="1588"/>
          </a:xfrm>
          <a:prstGeom prst="line">
            <a:avLst/>
          </a:prstGeom>
          <a:ln w="9525" cap="flat" cmpd="sng">
            <a:solidFill>
              <a:srgbClr val="7F7F7F"/>
            </a:solidFill>
            <a:prstDash val="solid"/>
            <a:headEnd type="none" w="med" len="med"/>
            <a:tailEnd type="none" w="med" len="med"/>
          </a:ln>
        </p:spPr>
      </p:cxnSp>
      <p:cxnSp>
        <p:nvCxnSpPr>
          <p:cNvPr id="19472" name="直接连接符 7172"/>
          <p:cNvCxnSpPr/>
          <p:nvPr/>
        </p:nvCxnSpPr>
        <p:spPr>
          <a:xfrm rot="-5400000" flipV="1">
            <a:off x="4289425" y="3636963"/>
            <a:ext cx="325438" cy="1587"/>
          </a:xfrm>
          <a:prstGeom prst="line">
            <a:avLst/>
          </a:prstGeom>
          <a:ln w="9525" cap="flat" cmpd="sng">
            <a:solidFill>
              <a:srgbClr val="7F7F7F"/>
            </a:solidFill>
            <a:prstDash val="solid"/>
            <a:headEnd type="none" w="med" len="med"/>
            <a:tailEnd type="none" w="med" len="med"/>
          </a:ln>
        </p:spPr>
      </p:cxnSp>
      <p:cxnSp>
        <p:nvCxnSpPr>
          <p:cNvPr id="19473" name="直接连接符 7172"/>
          <p:cNvCxnSpPr/>
          <p:nvPr/>
        </p:nvCxnSpPr>
        <p:spPr>
          <a:xfrm rot="-5400000" flipV="1">
            <a:off x="5949950" y="3643313"/>
            <a:ext cx="327025" cy="1587"/>
          </a:xfrm>
          <a:prstGeom prst="line">
            <a:avLst/>
          </a:prstGeom>
          <a:ln w="9525" cap="flat" cmpd="sng">
            <a:solidFill>
              <a:srgbClr val="7F7F7F"/>
            </a:solidFill>
            <a:prstDash val="solid"/>
            <a:headEnd type="none" w="med" len="med"/>
            <a:tailEnd type="none" w="med" len="med"/>
          </a:ln>
        </p:spPr>
      </p:cxnSp>
      <p:sp>
        <p:nvSpPr>
          <p:cNvPr id="47" name="矩形 1">
            <a:hlinkClick r:id="rId5" action="ppaction://hlinksldjump"/>
          </p:cNvPr>
          <p:cNvSpPr>
            <a:spLocks noChangeArrowheads="1"/>
          </p:cNvSpPr>
          <p:nvPr/>
        </p:nvSpPr>
        <p:spPr bwMode="auto">
          <a:xfrm>
            <a:off x="7818438" y="3987800"/>
            <a:ext cx="1671638"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Watching &amp; Performing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50" name="矩形 21">
            <a:hlinkClick r:id="rId6" action="ppaction://hlinksldjump"/>
          </p:cNvPr>
          <p:cNvSpPr>
            <a:spLocks noChangeArrowheads="1"/>
          </p:cNvSpPr>
          <p:nvPr/>
        </p:nvSpPr>
        <p:spPr bwMode="auto">
          <a:xfrm>
            <a:off x="9583738"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Applied Writing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cxnSp>
        <p:nvCxnSpPr>
          <p:cNvPr id="19476" name="直接连接符 7167"/>
          <p:cNvCxnSpPr/>
          <p:nvPr/>
        </p:nvCxnSpPr>
        <p:spPr>
          <a:xfrm>
            <a:off x="7796213" y="3803650"/>
            <a:ext cx="1563687" cy="1588"/>
          </a:xfrm>
          <a:prstGeom prst="line">
            <a:avLst/>
          </a:prstGeom>
          <a:ln w="9525" cap="flat" cmpd="sng">
            <a:solidFill>
              <a:srgbClr val="7F7F7F"/>
            </a:solidFill>
            <a:prstDash val="solid"/>
            <a:headEnd type="none" w="med" len="med"/>
            <a:tailEnd type="none" w="med" len="med"/>
          </a:ln>
        </p:spPr>
      </p:cxnSp>
      <p:sp>
        <p:nvSpPr>
          <p:cNvPr id="19477" name="TextBox 7177"/>
          <p:cNvSpPr txBox="1"/>
          <p:nvPr/>
        </p:nvSpPr>
        <p:spPr>
          <a:xfrm>
            <a:off x="7904163" y="2979738"/>
            <a:ext cx="831850"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5</a:t>
            </a:r>
            <a:endParaRPr lang="zh-CN" altLang="en-US" sz="3600" b="1" dirty="0">
              <a:solidFill>
                <a:srgbClr val="7F7F7F"/>
              </a:solidFill>
              <a:latin typeface="Broadway" pitchFamily="82" charset="0"/>
              <a:ea typeface="黑体" panose="02010609060101010101" pitchFamily="49" charset="-122"/>
            </a:endParaRPr>
          </a:p>
        </p:txBody>
      </p:sp>
      <p:sp>
        <p:nvSpPr>
          <p:cNvPr id="19478" name="TextBox 7177"/>
          <p:cNvSpPr txBox="1"/>
          <p:nvPr/>
        </p:nvSpPr>
        <p:spPr>
          <a:xfrm>
            <a:off x="9682163" y="2979738"/>
            <a:ext cx="828675"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6</a:t>
            </a:r>
            <a:endParaRPr lang="zh-CN" altLang="en-US" sz="3600" b="1" dirty="0">
              <a:solidFill>
                <a:srgbClr val="7F7F7F"/>
              </a:solidFill>
              <a:latin typeface="Broadway" pitchFamily="82" charset="0"/>
              <a:ea typeface="黑体" panose="02010609060101010101" pitchFamily="49" charset="-122"/>
            </a:endParaRPr>
          </a:p>
        </p:txBody>
      </p:sp>
      <p:cxnSp>
        <p:nvCxnSpPr>
          <p:cNvPr id="19479" name="直接连接符 87"/>
          <p:cNvCxnSpPr/>
          <p:nvPr/>
        </p:nvCxnSpPr>
        <p:spPr>
          <a:xfrm>
            <a:off x="9572625" y="3803650"/>
            <a:ext cx="1563688" cy="1588"/>
          </a:xfrm>
          <a:prstGeom prst="line">
            <a:avLst/>
          </a:prstGeom>
          <a:ln w="9525" cap="flat" cmpd="sng">
            <a:solidFill>
              <a:srgbClr val="7F7F7F"/>
            </a:solidFill>
            <a:prstDash val="solid"/>
            <a:headEnd type="none" w="med" len="med"/>
            <a:tailEnd type="none" w="med" len="med"/>
          </a:ln>
        </p:spPr>
      </p:cxnSp>
      <p:cxnSp>
        <p:nvCxnSpPr>
          <p:cNvPr id="19480" name="直接连接符 7172"/>
          <p:cNvCxnSpPr/>
          <p:nvPr/>
        </p:nvCxnSpPr>
        <p:spPr>
          <a:xfrm rot="-5400000" flipV="1">
            <a:off x="7631113" y="3638550"/>
            <a:ext cx="327025" cy="1588"/>
          </a:xfrm>
          <a:prstGeom prst="line">
            <a:avLst/>
          </a:prstGeom>
          <a:ln w="9525" cap="flat" cmpd="sng">
            <a:solidFill>
              <a:srgbClr val="7F7F7F"/>
            </a:solidFill>
            <a:prstDash val="solid"/>
            <a:headEnd type="none" w="med" len="med"/>
            <a:tailEnd type="none" w="med" len="med"/>
          </a:ln>
        </p:spPr>
      </p:cxnSp>
      <p:cxnSp>
        <p:nvCxnSpPr>
          <p:cNvPr id="19481" name="直接连接符 7172"/>
          <p:cNvCxnSpPr/>
          <p:nvPr/>
        </p:nvCxnSpPr>
        <p:spPr>
          <a:xfrm rot="-5400000" flipV="1">
            <a:off x="9404350" y="3641725"/>
            <a:ext cx="325438" cy="1588"/>
          </a:xfrm>
          <a:prstGeom prst="line">
            <a:avLst/>
          </a:prstGeom>
          <a:ln w="9525" cap="flat" cmpd="sng">
            <a:solidFill>
              <a:srgbClr val="7F7F7F"/>
            </a:solidFill>
            <a:prstDash val="solid"/>
            <a:headEnd type="none" w="med" len="med"/>
            <a:tailEnd type="none" w="med" len="med"/>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500188" y="884238"/>
            <a:ext cx="5335588" cy="3698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Listen to the dialogues and fill in the blanks.</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20483" name="组合 7"/>
          <p:cNvGrpSpPr/>
          <p:nvPr/>
        </p:nvGrpSpPr>
        <p:grpSpPr>
          <a:xfrm>
            <a:off x="774700" y="593725"/>
            <a:ext cx="963613" cy="900113"/>
            <a:chOff x="953972" y="653411"/>
            <a:chExt cx="964287" cy="900000"/>
          </a:xfrm>
        </p:grpSpPr>
        <p:sp>
          <p:nvSpPr>
            <p:cNvPr id="4" name="MH_Other_1"/>
            <p:cNvSpPr>
              <a:spLocks noChangeAspect="1"/>
            </p:cNvSpPr>
            <p:nvPr>
              <p:custDataLst>
                <p:tags r:id="rId2"/>
              </p:custDataLst>
            </p:nvPr>
          </p:nvSpPr>
          <p:spPr>
            <a:xfrm rot="16200000">
              <a:off x="986115" y="621269"/>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rgbClr val="E0593C"/>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20486" name="TextBox 6"/>
            <p:cNvSpPr txBox="1"/>
            <p:nvPr/>
          </p:nvSpPr>
          <p:spPr>
            <a:xfrm>
              <a:off x="1219202" y="842678"/>
              <a:ext cx="439271" cy="523220"/>
            </a:xfrm>
            <a:prstGeom prst="rect">
              <a:avLst/>
            </a:prstGeom>
            <a:noFill/>
            <a:ln w="9525">
              <a:noFill/>
            </a:ln>
          </p:spPr>
          <p:txBody>
            <a:bodyPr>
              <a:spAutoFit/>
            </a:bodyPr>
            <a:lstStyle/>
            <a:p>
              <a:pPr eaLnBrk="1" hangingPunct="1"/>
              <a:r>
                <a:rPr lang="en-US" altLang="zh-CN" sz="2800" b="1" dirty="0">
                  <a:solidFill>
                    <a:schemeClr val="bg1"/>
                  </a:solidFill>
                  <a:latin typeface="微软雅黑" panose="020B0503020204020204" pitchFamily="34" charset="-122"/>
                  <a:ea typeface="微软雅黑" panose="020B0503020204020204" pitchFamily="34" charset="-122"/>
                </a:rPr>
                <a:t>1</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pic>
        <p:nvPicPr>
          <p:cNvPr id="5" name="3. Listening.wmv">
            <a:hlinkClick r:id="" action="ppaction://media"/>
          </p:cNvPr>
          <p:cNvPicPr>
            <a:picLocks noRot="1" noChangeAspect="1"/>
          </p:cNvPicPr>
          <p:nvPr>
            <a:videoFile r:link="rId1"/>
            <p:extLst>
              <p:ext uri="{DAA4B4D4-6D71-4841-9C94-3DE7FCFB9230}">
                <p14:media xmlns="" xmlns:p14="http://schemas.microsoft.com/office/powerpoint/2010/main" r:link="rId4"/>
              </p:ext>
            </p:extLst>
          </p:nvPr>
        </p:nvPicPr>
        <p:blipFill>
          <a:blip r:embed="rId5" cstate="print"/>
          <a:stretch>
            <a:fillRect/>
          </a:stretch>
        </p:blipFill>
        <p:spPr>
          <a:xfrm>
            <a:off x="3332163" y="1663700"/>
            <a:ext cx="7796212" cy="4384675"/>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0" y="1247775"/>
            <a:ext cx="12192000" cy="4200525"/>
          </a:xfrm>
          <a:prstGeom prst="rect">
            <a:avLst/>
          </a:prstGeom>
          <a:solidFill>
            <a:srgbClr val="FDEADA"/>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pic>
        <p:nvPicPr>
          <p:cNvPr id="21507" name="Picture 1" descr="C:\Users\xiaanwen\AppData\Roaming\Tencent\Users\237813476\QQ\WinTemp\RichOle\RK{72{Z_B]2L`CCWO1T7E@C.png"/>
          <p:cNvPicPr>
            <a:picLocks noChangeAspect="1"/>
          </p:cNvPicPr>
          <p:nvPr/>
        </p:nvPicPr>
        <p:blipFill>
          <a:blip r:embed="rId2" cstate="print"/>
          <a:stretch>
            <a:fillRect/>
          </a:stretch>
        </p:blipFill>
        <p:spPr>
          <a:xfrm>
            <a:off x="2482850" y="973138"/>
            <a:ext cx="7226300" cy="3914775"/>
          </a:xfrm>
          <a:prstGeom prst="rect">
            <a:avLst/>
          </a:prstGeom>
          <a:noFill/>
          <a:ln w="9525">
            <a:noFill/>
          </a:ln>
        </p:spPr>
      </p:pic>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194925" y="341313"/>
            <a:ext cx="1439863" cy="3698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FF6600"/>
                </a:solidFill>
                <a:effectLst/>
                <a:uLnTx/>
                <a:uFillTx/>
                <a:latin typeface="微软雅黑" panose="020B0503020204020204" pitchFamily="34" charset="-122"/>
                <a:ea typeface="微软雅黑" panose="020B0503020204020204" pitchFamily="34" charset="-122"/>
                <a:cs typeface="+mn-cs"/>
              </a:rPr>
              <a:t>Dialogue 1</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cxnSp>
        <p:nvCxnSpPr>
          <p:cNvPr id="4" name="直接连接符 3"/>
          <p:cNvCxnSpPr/>
          <p:nvPr/>
        </p:nvCxnSpPr>
        <p:spPr>
          <a:xfrm>
            <a:off x="10220325" y="752475"/>
            <a:ext cx="1441450" cy="0"/>
          </a:xfrm>
          <a:prstGeom prst="line">
            <a:avLst/>
          </a:prstGeom>
          <a:ln w="349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0" y="1016000"/>
            <a:ext cx="12192000" cy="4851400"/>
          </a:xfrm>
          <a:prstGeom prst="rect">
            <a:avLst/>
          </a:prstGeom>
          <a:solidFill>
            <a:srgbClr val="FDEADA"/>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 name="TextBox 5"/>
          <p:cNvSpPr txBox="1"/>
          <p:nvPr/>
        </p:nvSpPr>
        <p:spPr>
          <a:xfrm>
            <a:off x="796925" y="1089025"/>
            <a:ext cx="11217275" cy="4892675"/>
          </a:xfrm>
          <a:prstGeom prst="rect">
            <a:avLst/>
          </a:prstGeom>
          <a:noFill/>
        </p:spPr>
        <p:txBody>
          <a:bodyPr>
            <a:spAutoFit/>
          </a:bodyPr>
          <a:lstStyle/>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A: Matthew, do you know much about body language in countries around the world?</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M: Sure. I’ve picked up  a few things from travelling around for work.</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A: Well, I had a meeting today with a woman from Japan and she wouldn’t stop bowing! I didn’t  know what to do!</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M: Did you bow back?</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A: No, I tried to __________her hand , but her hand was so limp I was a bit offended.</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M: Well, Japanese businessmen and women typically bow to greet each other in Japan. She might</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have been offended by your strong handshake.</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A: But she is in America! Shouldn’t she have known that strong handshakes in America signify</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confidence and respect?</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M: Things are different in Japan. You know, in some countries, making _______________ with others is considered rude.</a:t>
            </a:r>
          </a:p>
        </p:txBody>
      </p:sp>
      <p:sp>
        <p:nvSpPr>
          <p:cNvPr id="8" name="TextBox 7"/>
          <p:cNvSpPr txBox="1"/>
          <p:nvPr/>
        </p:nvSpPr>
        <p:spPr>
          <a:xfrm>
            <a:off x="2736850" y="3025775"/>
            <a:ext cx="2678113" cy="523875"/>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pitchFamily="34" charset="0"/>
              </a:rPr>
              <a:t>shake</a:t>
            </a:r>
            <a:endParaRPr lang="zh-CN" altLang="en-US" sz="2800" dirty="0">
              <a:solidFill>
                <a:srgbClr val="FF0000"/>
              </a:solidFill>
              <a:latin typeface="Calibri" panose="020F0502020204030204" pitchFamily="34" charset="0"/>
            </a:endParaRPr>
          </a:p>
        </p:txBody>
      </p:sp>
      <p:sp>
        <p:nvSpPr>
          <p:cNvPr id="12" name="TextBox 11"/>
          <p:cNvSpPr txBox="1"/>
          <p:nvPr/>
        </p:nvSpPr>
        <p:spPr>
          <a:xfrm>
            <a:off x="8080375" y="5011738"/>
            <a:ext cx="2286000" cy="523875"/>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pitchFamily="34" charset="0"/>
              </a:rPr>
              <a:t> eye contact </a:t>
            </a:r>
            <a:endParaRPr lang="zh-CN" altLang="en-US" sz="2800" dirty="0">
              <a:solidFill>
                <a:srgbClr val="FF0000"/>
              </a:solidFill>
              <a:latin typeface="Calibri" panose="020F050202020403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trips(down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194925" y="341313"/>
            <a:ext cx="1439863" cy="3698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FF6600"/>
                </a:solidFill>
                <a:effectLst/>
                <a:uLnTx/>
                <a:uFillTx/>
                <a:latin typeface="微软雅黑" panose="020B0503020204020204" pitchFamily="34" charset="-122"/>
                <a:ea typeface="微软雅黑" panose="020B0503020204020204" pitchFamily="34" charset="-122"/>
                <a:cs typeface="+mn-cs"/>
              </a:rPr>
              <a:t>Dialogue 1</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cxnSp>
        <p:nvCxnSpPr>
          <p:cNvPr id="4" name="直接连接符 3"/>
          <p:cNvCxnSpPr/>
          <p:nvPr/>
        </p:nvCxnSpPr>
        <p:spPr>
          <a:xfrm>
            <a:off x="10220325" y="752475"/>
            <a:ext cx="1441450" cy="0"/>
          </a:xfrm>
          <a:prstGeom prst="line">
            <a:avLst/>
          </a:prstGeom>
          <a:ln w="349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0" y="1625600"/>
            <a:ext cx="12192000" cy="3467100"/>
          </a:xfrm>
          <a:prstGeom prst="rect">
            <a:avLst/>
          </a:prstGeom>
          <a:solidFill>
            <a:srgbClr val="FDEADA"/>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 name="TextBox 5"/>
          <p:cNvSpPr txBox="1"/>
          <p:nvPr/>
        </p:nvSpPr>
        <p:spPr>
          <a:xfrm>
            <a:off x="1127125" y="1939925"/>
            <a:ext cx="10887075" cy="2892425"/>
          </a:xfrm>
          <a:prstGeom prst="rect">
            <a:avLst/>
          </a:prstGeom>
          <a:noFill/>
        </p:spPr>
        <p:txBody>
          <a:bodyPr>
            <a:spAutoFit/>
          </a:bodyPr>
          <a:lstStyle/>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A: Is that why she wouldn’t look at me in the meeting?</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M: I think it’s highly possible, yes.</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A: The meeting really didn’t go down well at all. I think I need to read up about intercultural</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communication before I have another  ____________ with someone from another country.</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M: That’s a good idea. When you don’t know much about other cultures, the simplest thing can</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offend someone.</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A: That’s so true. It’s great that we see eye to eye on this.</a:t>
            </a:r>
          </a:p>
        </p:txBody>
      </p:sp>
      <p:sp>
        <p:nvSpPr>
          <p:cNvPr id="9" name="TextBox 8"/>
          <p:cNvSpPr txBox="1"/>
          <p:nvPr/>
        </p:nvSpPr>
        <p:spPr>
          <a:xfrm>
            <a:off x="4202113" y="1876425"/>
            <a:ext cx="2224087" cy="523875"/>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pitchFamily="34" charset="0"/>
              </a:rPr>
              <a:t>  </a:t>
            </a:r>
            <a:endParaRPr lang="zh-CN" altLang="en-US" sz="2800" dirty="0">
              <a:solidFill>
                <a:srgbClr val="FF0000"/>
              </a:solidFill>
              <a:latin typeface="Calibri" panose="020F0502020204030204" pitchFamily="34" charset="0"/>
            </a:endParaRPr>
          </a:p>
        </p:txBody>
      </p:sp>
      <p:sp>
        <p:nvSpPr>
          <p:cNvPr id="12" name="TextBox 11"/>
          <p:cNvSpPr txBox="1"/>
          <p:nvPr/>
        </p:nvSpPr>
        <p:spPr>
          <a:xfrm>
            <a:off x="5253038" y="3106738"/>
            <a:ext cx="1993900" cy="522287"/>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pitchFamily="34" charset="0"/>
              </a:rPr>
              <a:t>meeting </a:t>
            </a:r>
            <a:endParaRPr lang="zh-CN" altLang="en-US" sz="2800" dirty="0">
              <a:solidFill>
                <a:srgbClr val="FF0000"/>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trips(down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194925" y="341313"/>
            <a:ext cx="1439863" cy="3698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FF6600"/>
                </a:solidFill>
                <a:effectLst/>
                <a:uLnTx/>
                <a:uFillTx/>
                <a:latin typeface="微软雅黑" panose="020B0503020204020204" pitchFamily="34" charset="-122"/>
                <a:ea typeface="微软雅黑" panose="020B0503020204020204" pitchFamily="34" charset="-122"/>
                <a:cs typeface="+mn-cs"/>
              </a:rPr>
              <a:t>Dialogue 2</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cxnSp>
        <p:nvCxnSpPr>
          <p:cNvPr id="4" name="直接连接符 3"/>
          <p:cNvCxnSpPr/>
          <p:nvPr/>
        </p:nvCxnSpPr>
        <p:spPr>
          <a:xfrm>
            <a:off x="10220325" y="752475"/>
            <a:ext cx="1441450" cy="0"/>
          </a:xfrm>
          <a:prstGeom prst="line">
            <a:avLst/>
          </a:prstGeom>
          <a:ln w="349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0" y="838200"/>
            <a:ext cx="12192000" cy="5403850"/>
          </a:xfrm>
          <a:prstGeom prst="rect">
            <a:avLst/>
          </a:prstGeom>
          <a:solidFill>
            <a:srgbClr val="FDEADA"/>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 name="TextBox 5"/>
          <p:cNvSpPr txBox="1"/>
          <p:nvPr/>
        </p:nvSpPr>
        <p:spPr>
          <a:xfrm>
            <a:off x="519113" y="763588"/>
            <a:ext cx="11482388" cy="5478463"/>
          </a:xfrm>
          <a:prstGeom prst="rect">
            <a:avLst/>
          </a:prstGeom>
          <a:noFill/>
        </p:spPr>
        <p:txBody>
          <a:bodyPr>
            <a:spAutoFit/>
          </a:bodyPr>
          <a:lstStyle/>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D:Good evening, Mrs. Li! Thank you for inviting me to __________.</a:t>
            </a:r>
          </a:p>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L: David, I’m glad you came! You know, today is a ___________ for Chinese people. It is</a:t>
            </a:r>
          </a:p>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Mid-Autumn Festival.</a:t>
            </a:r>
          </a:p>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D: Oh! I’ve heard of the festival, but I know little about it. Could you please tell me something</a:t>
            </a:r>
          </a:p>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about it?</a:t>
            </a:r>
          </a:p>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L: Sure! Mid-Autumn Festival is a traditional Chinese festival. It is on the ________________ the 8th month</a:t>
            </a:r>
          </a:p>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of the lunar calendar. It is so called because it is the middle of the lunar calendar, which is a _________</a:t>
            </a:r>
          </a:p>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moon.</a:t>
            </a:r>
          </a:p>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D: What do people usually do on that day?</a:t>
            </a:r>
          </a:p>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L: We used to celebrate the full moon by eating fruit and </a:t>
            </a:r>
            <a:r>
              <a:rPr kumimoji="0" lang="en-US" altLang="zh-CN" sz="2000" kern="1200" cap="none" spc="0" normalizeH="0" baseline="0" noProof="0" dirty="0" err="1">
                <a:solidFill>
                  <a:schemeClr val="tx1">
                    <a:lumMod val="75000"/>
                    <a:lumOff val="25000"/>
                  </a:schemeClr>
                </a:solidFill>
                <a:latin typeface="Times New Roman" panose="02020603050405020304" pitchFamily="18" charset="0"/>
                <a:ea typeface="微软雅黑" panose="020B0503020204020204" pitchFamily="34" charset="-122"/>
                <a:cs typeface="+mn-cs"/>
              </a:rPr>
              <a:t>mooncakes</a:t>
            </a: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 Children played with their</a:t>
            </a:r>
          </a:p>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neighbors and lanterns. The round shape of the moon symbolizes family______________, harmony and  luck.</a:t>
            </a:r>
          </a:p>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D: Why should people celebrate the moon?</a:t>
            </a:r>
          </a:p>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L: It is because of a story that happened a long time ago in China. I’ll tell you the story when we eat</a:t>
            </a:r>
          </a:p>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 the moon-cakes.</a:t>
            </a:r>
          </a:p>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D: Ah! I can’t wait!</a:t>
            </a:r>
          </a:p>
        </p:txBody>
      </p:sp>
      <p:sp>
        <p:nvSpPr>
          <p:cNvPr id="8" name="TextBox 7"/>
          <p:cNvSpPr txBox="1"/>
          <p:nvPr/>
        </p:nvSpPr>
        <p:spPr>
          <a:xfrm>
            <a:off x="5975350" y="1079500"/>
            <a:ext cx="3041650" cy="523875"/>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pitchFamily="34" charset="0"/>
              </a:rPr>
              <a:t>special </a:t>
            </a:r>
            <a:endParaRPr lang="zh-CN" altLang="en-US" sz="2800" dirty="0">
              <a:solidFill>
                <a:srgbClr val="FF0000"/>
              </a:solidFill>
              <a:latin typeface="Calibri" panose="020F0502020204030204" pitchFamily="34" charset="0"/>
            </a:endParaRPr>
          </a:p>
        </p:txBody>
      </p:sp>
      <p:sp>
        <p:nvSpPr>
          <p:cNvPr id="9" name="TextBox 8"/>
          <p:cNvSpPr txBox="1"/>
          <p:nvPr/>
        </p:nvSpPr>
        <p:spPr>
          <a:xfrm>
            <a:off x="8053388" y="2471738"/>
            <a:ext cx="2179637" cy="523875"/>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pitchFamily="34" charset="0"/>
              </a:rPr>
              <a:t>  15th  day of</a:t>
            </a:r>
            <a:endParaRPr lang="zh-CN" altLang="en-US" sz="2800" dirty="0">
              <a:solidFill>
                <a:srgbClr val="FF0000"/>
              </a:solidFill>
              <a:latin typeface="Calibri" panose="020F0502020204030204" pitchFamily="34" charset="0"/>
            </a:endParaRPr>
          </a:p>
        </p:txBody>
      </p:sp>
      <p:sp>
        <p:nvSpPr>
          <p:cNvPr id="10" name="TextBox 9"/>
          <p:cNvSpPr txBox="1"/>
          <p:nvPr/>
        </p:nvSpPr>
        <p:spPr>
          <a:xfrm>
            <a:off x="10196513" y="2832100"/>
            <a:ext cx="925512" cy="523875"/>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pitchFamily="34" charset="0"/>
              </a:rPr>
              <a:t>full</a:t>
            </a:r>
            <a:endParaRPr lang="zh-CN" altLang="en-US" sz="2800" dirty="0">
              <a:solidFill>
                <a:srgbClr val="FF0000"/>
              </a:solidFill>
              <a:latin typeface="Calibri" panose="020F0502020204030204" pitchFamily="34" charset="0"/>
            </a:endParaRPr>
          </a:p>
        </p:txBody>
      </p:sp>
      <p:pic>
        <p:nvPicPr>
          <p:cNvPr id="24585" name="Picture 2" descr="D:\PPT素材\ccv.png"/>
          <p:cNvPicPr>
            <a:picLocks noChangeAspect="1"/>
          </p:cNvPicPr>
          <p:nvPr/>
        </p:nvPicPr>
        <p:blipFill>
          <a:blip r:embed="rId2" cstate="print"/>
          <a:stretch>
            <a:fillRect/>
          </a:stretch>
        </p:blipFill>
        <p:spPr>
          <a:xfrm>
            <a:off x="10515600" y="5210175"/>
            <a:ext cx="1676400" cy="976313"/>
          </a:xfrm>
          <a:prstGeom prst="rect">
            <a:avLst/>
          </a:prstGeom>
          <a:noFill/>
          <a:ln w="9525">
            <a:noFill/>
          </a:ln>
        </p:spPr>
      </p:pic>
      <p:sp>
        <p:nvSpPr>
          <p:cNvPr id="12" name="矩形 11"/>
          <p:cNvSpPr/>
          <p:nvPr/>
        </p:nvSpPr>
        <p:spPr>
          <a:xfrm>
            <a:off x="6410325" y="692150"/>
            <a:ext cx="1143000" cy="523875"/>
          </a:xfrm>
          <a:prstGeom prst="rect">
            <a:avLst/>
          </a:prstGeom>
          <a:noFill/>
          <a:ln w="9525">
            <a:noFill/>
          </a:ln>
        </p:spPr>
        <p:txBody>
          <a:bodyPr wrap="none">
            <a:spAutoFit/>
          </a:bodyPr>
          <a:lstStyle/>
          <a:p>
            <a:pPr eaLnBrk="1" hangingPunct="1"/>
            <a:r>
              <a:rPr lang="en-US" altLang="zh-CN" sz="2800" b="1" i="1" dirty="0">
                <a:solidFill>
                  <a:srgbClr val="FF0000"/>
                </a:solidFill>
                <a:latin typeface="Calibri" panose="020F0502020204030204" pitchFamily="34" charset="0"/>
              </a:rPr>
              <a:t>dinner</a:t>
            </a:r>
            <a:endParaRPr lang="zh-CN" altLang="en-US" sz="2800" b="1" i="1" dirty="0">
              <a:solidFill>
                <a:srgbClr val="FF0000"/>
              </a:solidFill>
              <a:latin typeface="Calibri" panose="020F0502020204030204" pitchFamily="34" charset="0"/>
            </a:endParaRPr>
          </a:p>
        </p:txBody>
      </p:sp>
      <p:sp>
        <p:nvSpPr>
          <p:cNvPr id="13" name="TextBox 12"/>
          <p:cNvSpPr txBox="1"/>
          <p:nvPr/>
        </p:nvSpPr>
        <p:spPr>
          <a:xfrm>
            <a:off x="8234363" y="4262438"/>
            <a:ext cx="1900237" cy="523875"/>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pitchFamily="34" charset="0"/>
              </a:rPr>
              <a:t>reunion</a:t>
            </a:r>
            <a:endParaRPr lang="zh-CN" altLang="en-US" sz="2800" dirty="0">
              <a:solidFill>
                <a:srgbClr val="FF0000"/>
              </a:solidFill>
              <a:latin typeface="Calibri" panose="020F0502020204030204" pitchFamily="34" charset="0"/>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linds(horizont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1500188" y="857250"/>
            <a:ext cx="9980613" cy="92392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Listen to the dialogues again and check your answers, and then make a dialogue</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according to the situation given below. The following sentence patterns are for your</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reference.</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2" name="组合 7"/>
          <p:cNvGrpSpPr/>
          <p:nvPr/>
        </p:nvGrpSpPr>
        <p:grpSpPr>
          <a:xfrm>
            <a:off x="774700" y="566738"/>
            <a:ext cx="963613" cy="900112"/>
            <a:chOff x="953972" y="653411"/>
            <a:chExt cx="964287" cy="900000"/>
          </a:xfrm>
        </p:grpSpPr>
        <p:sp>
          <p:nvSpPr>
            <p:cNvPr id="24" name="MH_Other_1"/>
            <p:cNvSpPr>
              <a:spLocks noChangeAspect="1"/>
            </p:cNvSpPr>
            <p:nvPr>
              <p:custDataLst>
                <p:tags r:id="rId2"/>
              </p:custDataLst>
            </p:nvPr>
          </p:nvSpPr>
          <p:spPr>
            <a:xfrm rot="16200000">
              <a:off x="986116" y="621268"/>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rgbClr val="31BEA6"/>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25606" name="TextBox 24"/>
            <p:cNvSpPr txBox="1"/>
            <p:nvPr/>
          </p:nvSpPr>
          <p:spPr>
            <a:xfrm>
              <a:off x="1219202" y="842678"/>
              <a:ext cx="439271" cy="523220"/>
            </a:xfrm>
            <a:prstGeom prst="rect">
              <a:avLst/>
            </a:prstGeom>
            <a:noFill/>
            <a:ln w="9525">
              <a:noFill/>
            </a:ln>
          </p:spPr>
          <p:txBody>
            <a:bodyPr>
              <a:spAutoFit/>
            </a:bodyPr>
            <a:lstStyle/>
            <a:p>
              <a:pPr eaLnBrk="1" hangingPunct="1"/>
              <a:r>
                <a:rPr lang="en-US" altLang="zh-CN" sz="2800" b="1" dirty="0">
                  <a:solidFill>
                    <a:schemeClr val="bg1"/>
                  </a:solidFill>
                  <a:latin typeface="微软雅黑" panose="020B0503020204020204" pitchFamily="34" charset="-122"/>
                  <a:ea typeface="微软雅黑" panose="020B0503020204020204" pitchFamily="34" charset="-122"/>
                </a:rPr>
                <a:t>2</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pic>
        <p:nvPicPr>
          <p:cNvPr id="4" name="4. Speaking.wmv">
            <a:hlinkClick r:id="" action="ppaction://media"/>
          </p:cNvPr>
          <p:cNvPicPr>
            <a:picLocks noRot="1" noChangeAspect="1"/>
          </p:cNvPicPr>
          <p:nvPr>
            <a:videoFile r:link="rId1"/>
            <p:extLst>
              <p:ext uri="{DAA4B4D4-6D71-4841-9C94-3DE7FCFB9230}">
                <p14:media xmlns="" xmlns:p14="http://schemas.microsoft.com/office/powerpoint/2010/main" r:link="rId4"/>
              </p:ext>
            </p:extLst>
          </p:nvPr>
        </p:nvPicPr>
        <p:blipFill>
          <a:blip r:embed="rId5" cstate="print"/>
          <a:stretch>
            <a:fillRect/>
          </a:stretch>
        </p:blipFill>
        <p:spPr>
          <a:xfrm>
            <a:off x="3956050" y="1935163"/>
            <a:ext cx="7312025" cy="4113212"/>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fill="hold" display="0">
                  <p:stCondLst>
                    <p:cond delay="indefinite"/>
                  </p:stCondLst>
                </p:cTn>
                <p:tgtEl>
                  <p:spTgt spid="4"/>
                </p:tgtEl>
              </p:cMediaNode>
            </p:video>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292100" y="434975"/>
            <a:ext cx="11684000" cy="1052513"/>
          </a:xfrm>
          <a:prstGeom prst="rect">
            <a:avLst/>
          </a:prstGeom>
          <a:noFill/>
        </p:spPr>
        <p:txBody>
          <a:bodyPr>
            <a:spAutoFit/>
          </a:bodyPr>
          <a:lstStyle/>
          <a:p>
            <a:pPr marR="0" defTabSz="914400" eaLnBrk="1" fontAlgn="auto" hangingPunct="1">
              <a:lnSpc>
                <a:spcPct val="130000"/>
              </a:lnSpc>
              <a:spcBef>
                <a:spcPts val="0"/>
              </a:spcBef>
              <a:spcAft>
                <a:spcPts val="0"/>
              </a:spcAft>
              <a:buClrTx/>
              <a:buSzTx/>
              <a:buFontTx/>
              <a:buNone/>
              <a:defRPr/>
            </a:pPr>
            <a:r>
              <a:rPr kumimoji="0" lang="en-US" altLang="zh-CN" sz="2800" kern="1200" cap="none" spc="0" normalizeH="0" baseline="0" noProof="0" dirty="0">
                <a:solidFill>
                  <a:schemeClr val="accent1"/>
                </a:solidFill>
                <a:latin typeface="Comic Sans MS" panose="030F0702030302020204" pitchFamily="66" charset="0"/>
                <a:ea typeface="微软雅黑" panose="020B0503020204020204" pitchFamily="34" charset="-122"/>
                <a:cs typeface="Calibri" panose="020F0502020204030204" pitchFamily="34" charset="0"/>
              </a:rPr>
              <a:t>Situation: </a:t>
            </a:r>
            <a:r>
              <a:rPr kumimoji="0" lang="en-US" altLang="zh-CN" sz="2000" kern="1200" cap="none" spc="0" normalizeH="0" baseline="0" noProof="0" dirty="0">
                <a:solidFill>
                  <a:schemeClr val="tx1">
                    <a:lumMod val="75000"/>
                    <a:lumOff val="25000"/>
                  </a:schemeClr>
                </a:solidFill>
                <a:latin typeface="Comic Sans MS" panose="030F0702030302020204" pitchFamily="66" charset="0"/>
                <a:ea typeface="微软雅黑" panose="020B0503020204020204" pitchFamily="34" charset="-122"/>
                <a:cs typeface="Calibri" panose="020F0502020204030204" pitchFamily="34" charset="0"/>
              </a:rPr>
              <a:t>It’s Thanksgiving Day, your American friend invites you to his house for Thanksgiving dinner. Before the dinner, you start talking about Thanksgiving.</a:t>
            </a:r>
          </a:p>
        </p:txBody>
      </p:sp>
      <p:pic>
        <p:nvPicPr>
          <p:cNvPr id="26627" name="图片 3" descr="QQ截图20170701095429.png"/>
          <p:cNvPicPr>
            <a:picLocks noChangeAspect="1"/>
          </p:cNvPicPr>
          <p:nvPr/>
        </p:nvPicPr>
        <p:blipFill>
          <a:blip r:embed="rId2" cstate="print"/>
          <a:stretch>
            <a:fillRect/>
          </a:stretch>
        </p:blipFill>
        <p:spPr>
          <a:xfrm>
            <a:off x="1065213" y="2128838"/>
            <a:ext cx="10128250" cy="2990850"/>
          </a:xfrm>
          <a:prstGeom prst="rect">
            <a:avLst/>
          </a:prstGeom>
          <a:noFill/>
          <a:ln w="9525">
            <a:noFill/>
          </a:ln>
        </p:spPr>
      </p:pic>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21920" y="944245"/>
            <a:ext cx="12642850" cy="6001643"/>
          </a:xfrm>
          <a:prstGeom prst="rect">
            <a:avLst/>
          </a:prstGeom>
          <a:noFill/>
          <a:ln w="9525">
            <a:noFill/>
          </a:ln>
        </p:spPr>
        <p:txBody>
          <a:bodyPr wrap="square">
            <a:spAutoFit/>
          </a:bodyPr>
          <a:lstStyle/>
          <a:p>
            <a:pPr marL="266700" indent="-266700"/>
            <a:r>
              <a:rPr lang="en-US" sz="3200" b="1" dirty="0">
                <a:latin typeface="Times New Roman" panose="02020603050405020304" pitchFamily="18" charset="0"/>
                <a:ea typeface="宋体" panose="02010600030101010101" pitchFamily="2" charset="-122"/>
                <a:cs typeface="Times New Roman" panose="02020603050405020304" pitchFamily="18" charset="0"/>
              </a:rPr>
              <a:t>   Knowledge and skill</a:t>
            </a:r>
            <a:r>
              <a:rPr lang="zh-CN" sz="3200" b="1" dirty="0">
                <a:latin typeface="Times New Roman" panose="02020603050405020304" pitchFamily="18" charset="0"/>
                <a:ea typeface="宋体" panose="02010600030101010101" pitchFamily="2" charset="-122"/>
                <a:cs typeface="Times New Roman" panose="02020603050405020304" pitchFamily="18" charset="0"/>
              </a:rPr>
              <a:t>（知识、技能目标）</a:t>
            </a:r>
            <a:r>
              <a:rPr lang="en-US" sz="3200" b="1" dirty="0" smtClean="0">
                <a:latin typeface="Times New Roman" panose="02020603050405020304" pitchFamily="18" charset="0"/>
                <a:ea typeface="宋体" panose="02010600030101010101" pitchFamily="2" charset="-122"/>
                <a:cs typeface="Times New Roman" panose="02020603050405020304" pitchFamily="18" charset="0"/>
              </a:rPr>
              <a:t>:</a:t>
            </a:r>
          </a:p>
          <a:p>
            <a:pPr>
              <a:lnSpc>
                <a:spcPct val="150000"/>
              </a:lnSpc>
            </a:pPr>
            <a:r>
              <a:rPr lang="en-US" altLang="zh-CN" sz="2400" dirty="0" smtClean="0"/>
              <a:t>1.Students should know how to talk about the culture of our country.</a:t>
            </a:r>
            <a:endParaRPr lang="zh-CN" altLang="zh-CN" sz="2400" dirty="0" smtClean="0"/>
          </a:p>
          <a:p>
            <a:pPr>
              <a:lnSpc>
                <a:spcPct val="150000"/>
              </a:lnSpc>
            </a:pPr>
            <a:r>
              <a:rPr lang="en-US" altLang="zh-CN" sz="2400" dirty="0" smtClean="0"/>
              <a:t>2.Students should grasp the new words and expressions.</a:t>
            </a:r>
            <a:endParaRPr lang="zh-CN" altLang="zh-CN" sz="2400" dirty="0" smtClean="0"/>
          </a:p>
          <a:p>
            <a:pPr>
              <a:lnSpc>
                <a:spcPct val="150000"/>
              </a:lnSpc>
            </a:pPr>
            <a:r>
              <a:rPr lang="en-US" altLang="zh-CN" sz="2400" dirty="0" smtClean="0"/>
              <a:t>3.Students should grasp the grammar about sentence pattern of “There Be”.</a:t>
            </a:r>
            <a:endParaRPr lang="zh-CN" altLang="zh-CN" sz="2400" dirty="0" smtClean="0"/>
          </a:p>
          <a:p>
            <a:pPr>
              <a:lnSpc>
                <a:spcPct val="150000"/>
              </a:lnSpc>
            </a:pPr>
            <a:r>
              <a:rPr lang="en-US" altLang="zh-CN" sz="2400" dirty="0" smtClean="0"/>
              <a:t>4.Students should master how to write advertisement.</a:t>
            </a:r>
            <a:endParaRPr lang="zh-CN" altLang="zh-CN" sz="2400" dirty="0" smtClean="0"/>
          </a:p>
          <a:p>
            <a:pPr marL="266700" indent="-266700"/>
            <a:r>
              <a:rPr lang="en-US" altLang="zh-CN" sz="3200" b="1" dirty="0" smtClean="0">
                <a:latin typeface="Times New Roman" panose="02020603050405020304" pitchFamily="18" charset="0"/>
                <a:cs typeface="Times New Roman" panose="02020603050405020304" pitchFamily="18" charset="0"/>
              </a:rPr>
              <a:t> </a:t>
            </a:r>
          </a:p>
          <a:p>
            <a:pPr marL="266700" indent="-266700"/>
            <a:r>
              <a:rPr lang="en-US" altLang="zh-CN" sz="3200" b="1" dirty="0" smtClean="0">
                <a:latin typeface="Times New Roman" panose="02020603050405020304" pitchFamily="18" charset="0"/>
                <a:cs typeface="Times New Roman" panose="02020603050405020304" pitchFamily="18" charset="0"/>
              </a:rPr>
              <a:t>Feelings</a:t>
            </a:r>
            <a:r>
              <a:rPr lang="en-US" altLang="zh-CN" sz="3200" b="1" dirty="0">
                <a:latin typeface="Times New Roman" panose="02020603050405020304" pitchFamily="18" charset="0"/>
                <a:cs typeface="Times New Roman" panose="02020603050405020304" pitchFamily="18" charset="0"/>
              </a:rPr>
              <a:t>, attitudes and values</a:t>
            </a:r>
            <a:r>
              <a:rPr lang="zh-CN" altLang="en-US" sz="3200" b="1" dirty="0">
                <a:latin typeface="Times New Roman" panose="02020603050405020304" pitchFamily="18" charset="0"/>
                <a:cs typeface="Times New Roman" panose="02020603050405020304" pitchFamily="18" charset="0"/>
              </a:rPr>
              <a:t>（情感、态度和价值观目标）</a:t>
            </a:r>
            <a:r>
              <a:rPr lang="en-US" altLang="zh-CN" sz="3200" b="1" dirty="0" smtClean="0">
                <a:latin typeface="Times New Roman" panose="02020603050405020304" pitchFamily="18" charset="0"/>
                <a:cs typeface="Times New Roman" panose="02020603050405020304" pitchFamily="18" charset="0"/>
              </a:rPr>
              <a:t>:</a:t>
            </a:r>
          </a:p>
          <a:p>
            <a:pPr marL="266700" indent="-266700"/>
            <a:endParaRPr lang="en-US" altLang="zh-CN" sz="2400" dirty="0" smtClean="0"/>
          </a:p>
          <a:p>
            <a:pPr marL="266700" indent="-266700"/>
            <a:r>
              <a:rPr lang="en-US" altLang="zh-CN" sz="2400" dirty="0" smtClean="0"/>
              <a:t>Students should be able to understand the culture diversity of the world.</a:t>
            </a:r>
            <a:endParaRPr lang="zh-CN" altLang="zh-CN" sz="2400" dirty="0" smtClean="0"/>
          </a:p>
          <a:p>
            <a:pPr marL="266700" indent="-266700"/>
            <a:endParaRPr lang="en-US" altLang="zh-CN" sz="3200" b="1" dirty="0" smtClean="0">
              <a:latin typeface="Times New Roman" panose="02020603050405020304" pitchFamily="18" charset="0"/>
              <a:cs typeface="Times New Roman" panose="02020603050405020304" pitchFamily="18" charset="0"/>
            </a:endParaRPr>
          </a:p>
          <a:p>
            <a:pPr marL="266700" indent="-266700"/>
            <a:endParaRPr lang="en-US" altLang="zh-CN" sz="3200" b="1" dirty="0">
              <a:latin typeface="Times New Roman" panose="02020603050405020304" pitchFamily="18" charset="0"/>
              <a:cs typeface="Times New Roman" panose="02020603050405020304" pitchFamily="18" charset="0"/>
            </a:endParaRPr>
          </a:p>
          <a:p>
            <a:endParaRPr lang="en-US" altLang="zh-CN" sz="3200" dirty="0">
              <a:latin typeface="Times New Roman" panose="02020603050405020304" pitchFamily="18" charset="0"/>
              <a:cs typeface="Times New Roman" panose="02020603050405020304" pitchFamily="18" charset="0"/>
            </a:endParaRPr>
          </a:p>
        </p:txBody>
      </p:sp>
      <p:sp>
        <p:nvSpPr>
          <p:cNvPr id="2" name="文本框 1"/>
          <p:cNvSpPr txBox="1"/>
          <p:nvPr/>
        </p:nvSpPr>
        <p:spPr>
          <a:xfrm>
            <a:off x="121920" y="87630"/>
            <a:ext cx="7681595" cy="645160"/>
          </a:xfrm>
          <a:prstGeom prst="rect">
            <a:avLst/>
          </a:prstGeom>
          <a:noFill/>
        </p:spPr>
        <p:txBody>
          <a:bodyPr wrap="square" rtlCol="0">
            <a:spAutoFit/>
          </a:bodyPr>
          <a:lstStyle/>
          <a:p>
            <a:r>
              <a:rPr lang="en-US" altLang="zh-CN" sz="3600">
                <a:solidFill>
                  <a:srgbClr val="FFC000"/>
                </a:solidFill>
                <a:latin typeface="Arial Black" panose="020B0A04020102020204" charset="0"/>
                <a:cs typeface="Arial Black" panose="020B0A04020102020204" charset="0"/>
              </a:rPr>
              <a:t>Unit Objectives:</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490663" y="730250"/>
            <a:ext cx="7704138" cy="3698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Listen to the song </a:t>
            </a:r>
            <a:r>
              <a:rPr kumimoji="0" lang="en-US" altLang="zh-CN" sz="1800" b="1" i="1"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All Over This World </a:t>
            </a:r>
            <a:r>
              <a:rPr kumimoji="0" lang="en-US" altLang="zh-CN" sz="18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and then fill in the blanks.</a:t>
            </a:r>
            <a:endParaRPr kumimoji="0" lang="zh-CN" altLang="en-US" sz="18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grpSp>
        <p:nvGrpSpPr>
          <p:cNvPr id="2" name="组合 7"/>
          <p:cNvGrpSpPr/>
          <p:nvPr/>
        </p:nvGrpSpPr>
        <p:grpSpPr>
          <a:xfrm>
            <a:off x="766763" y="439738"/>
            <a:ext cx="963612" cy="900112"/>
            <a:chOff x="953972" y="653411"/>
            <a:chExt cx="964287" cy="900000"/>
          </a:xfrm>
        </p:grpSpPr>
        <p:sp>
          <p:nvSpPr>
            <p:cNvPr id="4" name="MH_Other_1"/>
            <p:cNvSpPr>
              <a:spLocks noChangeAspect="1"/>
            </p:cNvSpPr>
            <p:nvPr>
              <p:custDataLst>
                <p:tags r:id="rId2"/>
              </p:custDataLst>
            </p:nvPr>
          </p:nvSpPr>
          <p:spPr>
            <a:xfrm rot="16200000">
              <a:off x="986116" y="621269"/>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rgbClr val="F8AD41"/>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27654" name="TextBox 6"/>
            <p:cNvSpPr txBox="1"/>
            <p:nvPr/>
          </p:nvSpPr>
          <p:spPr>
            <a:xfrm>
              <a:off x="1219202" y="842678"/>
              <a:ext cx="439271" cy="523220"/>
            </a:xfrm>
            <a:prstGeom prst="rect">
              <a:avLst/>
            </a:prstGeom>
            <a:noFill/>
            <a:ln w="9525">
              <a:noFill/>
            </a:ln>
          </p:spPr>
          <p:txBody>
            <a:bodyPr>
              <a:spAutoFit/>
            </a:bodyPr>
            <a:lstStyle/>
            <a:p>
              <a:pPr eaLnBrk="1" hangingPunct="1"/>
              <a:r>
                <a:rPr lang="en-US" altLang="zh-CN" sz="2800" b="1" dirty="0">
                  <a:solidFill>
                    <a:schemeClr val="bg1"/>
                  </a:solidFill>
                  <a:latin typeface="微软雅黑" panose="020B0503020204020204" pitchFamily="34" charset="-122"/>
                  <a:ea typeface="微软雅黑" panose="020B0503020204020204" pitchFamily="34" charset="-122"/>
                </a:rPr>
                <a:t>3</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pic>
        <p:nvPicPr>
          <p:cNvPr id="5" name="5. Song.wmv">
            <a:hlinkClick r:id="" action="ppaction://media"/>
          </p:cNvPr>
          <p:cNvPicPr>
            <a:picLocks noRot="1" noChangeAspect="1"/>
          </p:cNvPicPr>
          <p:nvPr>
            <a:videoFile r:link="rId1"/>
            <p:extLst>
              <p:ext uri="{DAA4B4D4-6D71-4841-9C94-3DE7FCFB9230}">
                <p14:media xmlns="" xmlns:p14="http://schemas.microsoft.com/office/powerpoint/2010/main" r:link="rId4"/>
              </p:ext>
            </p:extLst>
          </p:nvPr>
        </p:nvPicPr>
        <p:blipFill>
          <a:blip r:embed="rId5" cstate="print"/>
          <a:stretch>
            <a:fillRect/>
          </a:stretch>
        </p:blipFill>
        <p:spPr>
          <a:xfrm>
            <a:off x="3411538" y="1658938"/>
            <a:ext cx="7804150" cy="4389437"/>
          </a:xfrm>
          <a:prstGeom prst="rect">
            <a:avLst/>
          </a:prstGeom>
          <a:noFill/>
          <a:ln w="9525">
            <a:noFill/>
          </a:ln>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fullScrn="1">
              <p:cMediaNode vol="80000">
                <p:cTn id="16" fill="hold" display="0">
                  <p:stCondLst>
                    <p:cond delay="indefinite"/>
                  </p:stCondLst>
                </p:cTn>
                <p:tgtEl>
                  <p:spTgt spid="5"/>
                </p:tgtEl>
              </p:cMediaNode>
            </p:video>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图片 3" descr="014af4c68202489a9df987802bdfa208_th.jpg"/>
          <p:cNvPicPr>
            <a:picLocks noChangeAspect="1"/>
          </p:cNvPicPr>
          <p:nvPr/>
        </p:nvPicPr>
        <p:blipFill>
          <a:blip r:embed="rId2" cstate="print"/>
          <a:stretch>
            <a:fillRect/>
          </a:stretch>
        </p:blipFill>
        <p:spPr>
          <a:xfrm>
            <a:off x="7288213" y="1447800"/>
            <a:ext cx="4903787" cy="4051300"/>
          </a:xfrm>
          <a:prstGeom prst="rect">
            <a:avLst/>
          </a:prstGeom>
          <a:noFill/>
          <a:ln w="9525">
            <a:noFill/>
          </a:ln>
        </p:spPr>
      </p:pic>
      <p:sp>
        <p:nvSpPr>
          <p:cNvPr id="28675" name="矩形 21"/>
          <p:cNvSpPr/>
          <p:nvPr/>
        </p:nvSpPr>
        <p:spPr>
          <a:xfrm>
            <a:off x="-168275" y="179388"/>
            <a:ext cx="8728075" cy="6127750"/>
          </a:xfrm>
          <a:prstGeom prst="rect">
            <a:avLst/>
          </a:prstGeom>
          <a:noFill/>
          <a:ln w="9525">
            <a:noFill/>
          </a:ln>
        </p:spPr>
        <p:txBody>
          <a:bodyPr>
            <a:spAutoFit/>
          </a:bodyPr>
          <a:lstStyle/>
          <a:p>
            <a:pPr algn="ctr" eaLnBrk="1" hangingPunct="1">
              <a:lnSpc>
                <a:spcPct val="150000"/>
              </a:lnSpc>
            </a:pPr>
            <a:r>
              <a:rPr lang="en-US" altLang="zh-CN" sz="2400" b="1" i="1" dirty="0">
                <a:latin typeface="Calibri" panose="020F0502020204030204" pitchFamily="34" charset="0"/>
              </a:rPr>
              <a:t>All over this world</a:t>
            </a:r>
          </a:p>
          <a:p>
            <a:pPr algn="ctr" eaLnBrk="1" hangingPunct="1">
              <a:lnSpc>
                <a:spcPct val="150000"/>
              </a:lnSpc>
            </a:pPr>
            <a:r>
              <a:rPr lang="en-US" altLang="zh-CN" sz="2400" b="1" i="1" dirty="0">
                <a:latin typeface="Calibri" panose="020F0502020204030204" pitchFamily="34" charset="0"/>
              </a:rPr>
              <a:t>All over this world</a:t>
            </a:r>
          </a:p>
          <a:p>
            <a:pPr algn="ctr" eaLnBrk="1" hangingPunct="1">
              <a:lnSpc>
                <a:spcPct val="150000"/>
              </a:lnSpc>
            </a:pPr>
            <a:r>
              <a:rPr lang="en-US" altLang="zh-CN" sz="2400" b="1" i="1" dirty="0">
                <a:latin typeface="Calibri" panose="020F0502020204030204" pitchFamily="34" charset="0"/>
              </a:rPr>
              <a:t>People are (1) _________, but not the same</a:t>
            </a:r>
          </a:p>
          <a:p>
            <a:pPr algn="ctr" eaLnBrk="1" hangingPunct="1">
              <a:lnSpc>
                <a:spcPct val="150000"/>
              </a:lnSpc>
            </a:pPr>
            <a:r>
              <a:rPr lang="en-US" altLang="zh-CN" sz="2400" b="1" i="1" dirty="0">
                <a:latin typeface="Calibri" panose="020F0502020204030204" pitchFamily="34" charset="0"/>
              </a:rPr>
              <a:t>All over this world</a:t>
            </a:r>
          </a:p>
          <a:p>
            <a:pPr algn="ctr" eaLnBrk="1" hangingPunct="1">
              <a:lnSpc>
                <a:spcPct val="150000"/>
              </a:lnSpc>
            </a:pPr>
            <a:r>
              <a:rPr lang="en-US" altLang="zh-CN" sz="2400" b="1" i="1" dirty="0">
                <a:latin typeface="Calibri" panose="020F0502020204030204" pitchFamily="34" charset="0"/>
              </a:rPr>
              <a:t>In France, it’s called a crepe</a:t>
            </a:r>
          </a:p>
          <a:p>
            <a:pPr algn="ctr" eaLnBrk="1" hangingPunct="1">
              <a:lnSpc>
                <a:spcPct val="150000"/>
              </a:lnSpc>
            </a:pPr>
            <a:r>
              <a:rPr lang="en-US" altLang="zh-CN" sz="2400" b="1" i="1" dirty="0">
                <a:latin typeface="Calibri" panose="020F0502020204030204" pitchFamily="34" charset="0"/>
              </a:rPr>
              <a:t>In China, they are called Moo-shoo</a:t>
            </a:r>
          </a:p>
          <a:p>
            <a:pPr algn="ctr" eaLnBrk="1" hangingPunct="1">
              <a:lnSpc>
                <a:spcPct val="150000"/>
              </a:lnSpc>
            </a:pPr>
            <a:r>
              <a:rPr lang="en-US" altLang="zh-CN" sz="2400" b="1" i="1" dirty="0">
                <a:latin typeface="Calibri" panose="020F0502020204030204" pitchFamily="34" charset="0"/>
              </a:rPr>
              <a:t>In Ethiopia, it doubles as a plate, and they use it to eat with, too</a:t>
            </a:r>
          </a:p>
          <a:p>
            <a:pPr algn="ctr" eaLnBrk="1" hangingPunct="1">
              <a:lnSpc>
                <a:spcPct val="150000"/>
              </a:lnSpc>
            </a:pPr>
            <a:r>
              <a:rPr lang="en-US" altLang="zh-CN" sz="2400" b="1" i="1" dirty="0">
                <a:latin typeface="Calibri" panose="020F0502020204030204" pitchFamily="34" charset="0"/>
              </a:rPr>
              <a:t>There’s Mexican tortillas, latkes in Israel</a:t>
            </a:r>
          </a:p>
          <a:p>
            <a:pPr algn="ctr" eaLnBrk="1" hangingPunct="1">
              <a:lnSpc>
                <a:spcPct val="150000"/>
              </a:lnSpc>
            </a:pPr>
            <a:r>
              <a:rPr lang="en-US" altLang="zh-CN" sz="2400" b="1" i="1" dirty="0">
                <a:latin typeface="Calibri" panose="020F0502020204030204" pitchFamily="34" charset="0"/>
              </a:rPr>
              <a:t>In Denmark, they’re called pandekager</a:t>
            </a:r>
          </a:p>
          <a:p>
            <a:pPr algn="ctr" eaLnBrk="1" hangingPunct="1">
              <a:lnSpc>
                <a:spcPct val="150000"/>
              </a:lnSpc>
            </a:pPr>
            <a:r>
              <a:rPr lang="en-US" altLang="zh-CN" sz="2400" b="1" i="1" dirty="0">
                <a:latin typeface="Calibri" panose="020F0502020204030204" pitchFamily="34" charset="0"/>
              </a:rPr>
              <a:t>And just about everywhere around the world</a:t>
            </a:r>
          </a:p>
          <a:p>
            <a:pPr algn="ctr" eaLnBrk="1" hangingPunct="1">
              <a:lnSpc>
                <a:spcPct val="150000"/>
              </a:lnSpc>
            </a:pPr>
            <a:r>
              <a:rPr lang="en-US" altLang="zh-CN" sz="2400" b="1" i="1" dirty="0">
                <a:latin typeface="Calibri" panose="020F0502020204030204" pitchFamily="34" charset="0"/>
              </a:rPr>
              <a:t>You’ll find some kind of pancake there</a:t>
            </a:r>
            <a:endParaRPr lang="zh-CN" altLang="en-US" sz="2400" b="1" i="1" dirty="0">
              <a:latin typeface="Calibri" panose="020F0502020204030204" pitchFamily="34" charset="0"/>
            </a:endParaRPr>
          </a:p>
        </p:txBody>
      </p:sp>
      <p:sp>
        <p:nvSpPr>
          <p:cNvPr id="8" name="TextBox 7"/>
          <p:cNvSpPr txBox="1"/>
          <p:nvPr/>
        </p:nvSpPr>
        <p:spPr>
          <a:xfrm>
            <a:off x="3543300" y="1341438"/>
            <a:ext cx="2263775" cy="522287"/>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pitchFamily="34" charset="0"/>
              </a:rPr>
              <a:t>alike</a:t>
            </a:r>
            <a:endParaRPr lang="zh-CN" altLang="en-US" sz="2800" dirty="0">
              <a:solidFill>
                <a:srgbClr val="FF0000"/>
              </a:solidFill>
              <a:latin typeface="Calibri" panose="020F050202020403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图片 6" descr="014af4c68202489a9df987802bdfa208_th.jpg"/>
          <p:cNvPicPr>
            <a:picLocks noChangeAspect="1"/>
          </p:cNvPicPr>
          <p:nvPr/>
        </p:nvPicPr>
        <p:blipFill>
          <a:blip r:embed="rId2" cstate="print"/>
          <a:srcRect b="3519"/>
          <a:stretch>
            <a:fillRect/>
          </a:stretch>
        </p:blipFill>
        <p:spPr>
          <a:xfrm>
            <a:off x="0" y="1016000"/>
            <a:ext cx="6107113" cy="5080000"/>
          </a:xfrm>
          <a:prstGeom prst="rect">
            <a:avLst/>
          </a:prstGeom>
          <a:noFill/>
          <a:ln w="9525">
            <a:noFill/>
          </a:ln>
        </p:spPr>
      </p:pic>
      <p:sp>
        <p:nvSpPr>
          <p:cNvPr id="29699" name="矩形 1"/>
          <p:cNvSpPr/>
          <p:nvPr/>
        </p:nvSpPr>
        <p:spPr>
          <a:xfrm>
            <a:off x="5118100" y="836613"/>
            <a:ext cx="7499350" cy="4524375"/>
          </a:xfrm>
          <a:prstGeom prst="rect">
            <a:avLst/>
          </a:prstGeom>
          <a:noFill/>
          <a:ln w="9525">
            <a:noFill/>
          </a:ln>
        </p:spPr>
        <p:txBody>
          <a:bodyPr>
            <a:spAutoFit/>
          </a:bodyPr>
          <a:lstStyle/>
          <a:p>
            <a:pPr algn="ctr" eaLnBrk="1" hangingPunct="1">
              <a:lnSpc>
                <a:spcPct val="150000"/>
              </a:lnSpc>
            </a:pPr>
            <a:r>
              <a:rPr lang="en-US" altLang="zh-CN" sz="2400" b="1" i="1" dirty="0">
                <a:latin typeface="Calibri" panose="020F0502020204030204" pitchFamily="34" charset="0"/>
              </a:rPr>
              <a:t>have always been amazed, wherever I do roam</a:t>
            </a:r>
          </a:p>
          <a:p>
            <a:pPr algn="ctr" eaLnBrk="1" hangingPunct="1">
              <a:lnSpc>
                <a:spcPct val="150000"/>
              </a:lnSpc>
            </a:pPr>
            <a:r>
              <a:rPr lang="en-US" altLang="zh-CN" sz="2400" b="1" i="1" dirty="0">
                <a:latin typeface="Calibri" panose="020F0502020204030204" pitchFamily="34" charset="0"/>
              </a:rPr>
              <a:t>There’s always a lot that’s new to me</a:t>
            </a:r>
          </a:p>
          <a:p>
            <a:pPr algn="ctr" eaLnBrk="1" hangingPunct="1">
              <a:lnSpc>
                <a:spcPct val="150000"/>
              </a:lnSpc>
            </a:pPr>
            <a:r>
              <a:rPr lang="en-US" altLang="zh-CN" sz="2400" b="1" i="1" dirty="0">
                <a:latin typeface="Calibri" panose="020F0502020204030204" pitchFamily="34" charset="0"/>
              </a:rPr>
              <a:t>And so much that makes feel at home</a:t>
            </a:r>
          </a:p>
          <a:p>
            <a:pPr algn="ctr" eaLnBrk="1" hangingPunct="1">
              <a:lnSpc>
                <a:spcPct val="150000"/>
              </a:lnSpc>
            </a:pPr>
            <a:r>
              <a:rPr lang="en-US" altLang="zh-CN" sz="2400" b="1" i="1" dirty="0">
                <a:latin typeface="Calibri" panose="020F0502020204030204" pitchFamily="34" charset="0"/>
              </a:rPr>
              <a:t>We speak different (2) _______</a:t>
            </a:r>
          </a:p>
          <a:p>
            <a:pPr algn="ctr" eaLnBrk="1" hangingPunct="1">
              <a:lnSpc>
                <a:spcPct val="150000"/>
              </a:lnSpc>
            </a:pPr>
            <a:r>
              <a:rPr lang="en-US" altLang="zh-CN" sz="2400" b="1" i="1" dirty="0">
                <a:latin typeface="Calibri" panose="020F0502020204030204" pitchFamily="34" charset="0"/>
              </a:rPr>
              <a:t>We sing different songs</a:t>
            </a:r>
          </a:p>
          <a:p>
            <a:pPr algn="ctr" eaLnBrk="1" hangingPunct="1">
              <a:lnSpc>
                <a:spcPct val="150000"/>
              </a:lnSpc>
            </a:pPr>
            <a:r>
              <a:rPr lang="en-US" altLang="zh-CN" sz="2400" b="1" i="1" dirty="0">
                <a:latin typeface="Calibri" panose="020F0502020204030204" pitchFamily="34" charset="0"/>
              </a:rPr>
              <a:t>We have different religions and (3) ______</a:t>
            </a:r>
          </a:p>
          <a:p>
            <a:pPr algn="ctr" eaLnBrk="1" hangingPunct="1">
              <a:lnSpc>
                <a:spcPct val="150000"/>
              </a:lnSpc>
            </a:pPr>
            <a:r>
              <a:rPr lang="en-US" altLang="zh-CN" sz="2400" b="1" i="1" dirty="0">
                <a:latin typeface="Calibri" panose="020F0502020204030204" pitchFamily="34" charset="0"/>
              </a:rPr>
              <a:t>But we share so many hopes and dreams</a:t>
            </a:r>
          </a:p>
          <a:p>
            <a:pPr algn="ctr" eaLnBrk="1" hangingPunct="1">
              <a:lnSpc>
                <a:spcPct val="150000"/>
              </a:lnSpc>
            </a:pPr>
            <a:r>
              <a:rPr lang="en-US" altLang="zh-CN" sz="2400" b="1" i="1" dirty="0">
                <a:latin typeface="Calibri" panose="020F0502020204030204" pitchFamily="34" charset="0"/>
              </a:rPr>
              <a:t>Though we come from different places</a:t>
            </a:r>
            <a:endParaRPr lang="zh-CN" altLang="en-US" sz="2400" b="1" i="1" dirty="0">
              <a:latin typeface="Calibri" panose="020F0502020204030204" pitchFamily="34" charset="0"/>
            </a:endParaRPr>
          </a:p>
        </p:txBody>
      </p:sp>
      <p:sp>
        <p:nvSpPr>
          <p:cNvPr id="4" name="TextBox 3"/>
          <p:cNvSpPr txBox="1"/>
          <p:nvPr/>
        </p:nvSpPr>
        <p:spPr>
          <a:xfrm>
            <a:off x="10634663" y="3700463"/>
            <a:ext cx="2262187" cy="461962"/>
          </a:xfrm>
          <a:prstGeom prst="rect">
            <a:avLst/>
          </a:prstGeom>
          <a:noFill/>
          <a:ln w="9525">
            <a:noFill/>
          </a:ln>
        </p:spPr>
        <p:txBody>
          <a:bodyPr>
            <a:spAutoFit/>
          </a:bodyPr>
          <a:lstStyle/>
          <a:p>
            <a:pPr eaLnBrk="1" hangingPunct="1"/>
            <a:r>
              <a:rPr lang="en-US" altLang="zh-CN" sz="2400" b="1" i="1" dirty="0">
                <a:solidFill>
                  <a:srgbClr val="FF0000"/>
                </a:solidFill>
                <a:latin typeface="Calibri" panose="020F0502020204030204" pitchFamily="34" charset="0"/>
              </a:rPr>
              <a:t>races</a:t>
            </a:r>
            <a:endParaRPr lang="zh-CN" altLang="en-US" sz="2400" dirty="0">
              <a:solidFill>
                <a:srgbClr val="FF0000"/>
              </a:solidFill>
              <a:latin typeface="Calibri" panose="020F0502020204030204" pitchFamily="34" charset="0"/>
            </a:endParaRPr>
          </a:p>
        </p:txBody>
      </p:sp>
      <p:sp>
        <p:nvSpPr>
          <p:cNvPr id="5" name="TextBox 4"/>
          <p:cNvSpPr txBox="1"/>
          <p:nvPr/>
        </p:nvSpPr>
        <p:spPr>
          <a:xfrm>
            <a:off x="9796463" y="2598738"/>
            <a:ext cx="2262187" cy="461962"/>
          </a:xfrm>
          <a:prstGeom prst="rect">
            <a:avLst/>
          </a:prstGeom>
          <a:noFill/>
          <a:ln w="9525">
            <a:noFill/>
          </a:ln>
        </p:spPr>
        <p:txBody>
          <a:bodyPr>
            <a:spAutoFit/>
          </a:bodyPr>
          <a:lstStyle/>
          <a:p>
            <a:pPr eaLnBrk="1" hangingPunct="1"/>
            <a:r>
              <a:rPr lang="en-US" altLang="zh-CN" sz="2400" b="1" i="1" dirty="0">
                <a:solidFill>
                  <a:srgbClr val="FF0000"/>
                </a:solidFill>
                <a:latin typeface="Calibri" panose="020F0502020204030204" pitchFamily="34" charset="0"/>
              </a:rPr>
              <a:t>words</a:t>
            </a:r>
            <a:endParaRPr lang="zh-CN" altLang="en-US" sz="2400" dirty="0">
              <a:solidFill>
                <a:srgbClr val="FF0000"/>
              </a:solidFill>
              <a:latin typeface="Calibri" panose="020F050202020403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图片 5" descr="QQ截图20170701095429.png"/>
          <p:cNvPicPr>
            <a:picLocks noChangeAspect="1"/>
          </p:cNvPicPr>
          <p:nvPr/>
        </p:nvPicPr>
        <p:blipFill>
          <a:blip r:embed="rId2" cstate="print"/>
          <a:stretch>
            <a:fillRect/>
          </a:stretch>
        </p:blipFill>
        <p:spPr>
          <a:xfrm>
            <a:off x="5668963" y="3556000"/>
            <a:ext cx="6523037" cy="2767013"/>
          </a:xfrm>
          <a:prstGeom prst="rect">
            <a:avLst/>
          </a:prstGeom>
          <a:noFill/>
          <a:ln w="9525">
            <a:noFill/>
          </a:ln>
        </p:spPr>
      </p:pic>
      <p:sp>
        <p:nvSpPr>
          <p:cNvPr id="30723" name="矩形 1"/>
          <p:cNvSpPr/>
          <p:nvPr/>
        </p:nvSpPr>
        <p:spPr>
          <a:xfrm>
            <a:off x="30163" y="839788"/>
            <a:ext cx="7412037" cy="4708525"/>
          </a:xfrm>
          <a:prstGeom prst="rect">
            <a:avLst/>
          </a:prstGeom>
          <a:noFill/>
          <a:ln w="9525">
            <a:noFill/>
          </a:ln>
        </p:spPr>
        <p:txBody>
          <a:bodyPr>
            <a:spAutoFit/>
          </a:bodyPr>
          <a:lstStyle/>
          <a:p>
            <a:pPr algn="ctr" eaLnBrk="1" hangingPunct="1">
              <a:lnSpc>
                <a:spcPct val="150000"/>
              </a:lnSpc>
            </a:pPr>
            <a:r>
              <a:rPr lang="en-US" altLang="zh-CN" sz="2000" b="1" i="1" dirty="0">
                <a:latin typeface="Calibri" panose="020F0502020204030204" pitchFamily="34" charset="0"/>
              </a:rPr>
              <a:t>In Arabic, they say “salaam”; They say “shantee” in Hindu</a:t>
            </a:r>
          </a:p>
          <a:p>
            <a:pPr algn="ctr" eaLnBrk="1" hangingPunct="1">
              <a:lnSpc>
                <a:spcPct val="150000"/>
              </a:lnSpc>
            </a:pPr>
            <a:r>
              <a:rPr lang="en-US" altLang="zh-CN" sz="2000" b="1" i="1" dirty="0">
                <a:latin typeface="Calibri" panose="020F0502020204030204" pitchFamily="34" charset="0"/>
              </a:rPr>
              <a:t>“Paz” is the word in Spanish, and “shalom” is the word in Hebrew</a:t>
            </a:r>
          </a:p>
          <a:p>
            <a:pPr algn="ctr" eaLnBrk="1" hangingPunct="1">
              <a:lnSpc>
                <a:spcPct val="150000"/>
              </a:lnSpc>
            </a:pPr>
            <a:r>
              <a:rPr lang="en-US" altLang="zh-CN" sz="2000" b="1" i="1" dirty="0">
                <a:latin typeface="Calibri" panose="020F0502020204030204" pitchFamily="34" charset="0"/>
              </a:rPr>
              <a:t>These words of peace in every land, they make such a beautiful (4) _________</a:t>
            </a:r>
          </a:p>
          <a:p>
            <a:pPr algn="ctr" eaLnBrk="1" hangingPunct="1">
              <a:lnSpc>
                <a:spcPct val="150000"/>
              </a:lnSpc>
            </a:pPr>
            <a:r>
              <a:rPr lang="en-US" altLang="zh-CN" sz="2000" b="1" i="1" dirty="0">
                <a:latin typeface="Calibri" panose="020F0502020204030204" pitchFamily="34" charset="0"/>
              </a:rPr>
              <a:t>And we all share the hope for peace, this whole (5) _____________________</a:t>
            </a:r>
          </a:p>
          <a:p>
            <a:pPr algn="ctr" eaLnBrk="1" hangingPunct="1">
              <a:lnSpc>
                <a:spcPct val="150000"/>
              </a:lnSpc>
            </a:pPr>
            <a:r>
              <a:rPr lang="en-US" altLang="zh-CN" sz="2000" b="1" i="1" dirty="0">
                <a:latin typeface="Calibri" panose="020F0502020204030204" pitchFamily="34" charset="0"/>
              </a:rPr>
              <a:t>All over this world, all over this world</a:t>
            </a:r>
          </a:p>
          <a:p>
            <a:pPr algn="ctr" eaLnBrk="1" hangingPunct="1">
              <a:lnSpc>
                <a:spcPct val="150000"/>
              </a:lnSpc>
            </a:pPr>
            <a:r>
              <a:rPr lang="en-US" altLang="zh-CN" sz="2000" b="1" i="1" dirty="0">
                <a:latin typeface="Calibri" panose="020F0502020204030204" pitchFamily="34" charset="0"/>
              </a:rPr>
              <a:t>We all share the hope for peace</a:t>
            </a:r>
          </a:p>
          <a:p>
            <a:pPr algn="ctr" eaLnBrk="1" hangingPunct="1">
              <a:lnSpc>
                <a:spcPct val="150000"/>
              </a:lnSpc>
            </a:pPr>
            <a:r>
              <a:rPr lang="en-US" altLang="zh-CN" sz="2000" b="1" i="1" dirty="0">
                <a:latin typeface="Calibri" panose="020F0502020204030204" pitchFamily="34" charset="0"/>
              </a:rPr>
              <a:t>All over this world</a:t>
            </a:r>
          </a:p>
          <a:p>
            <a:pPr algn="ctr" eaLnBrk="1" hangingPunct="1">
              <a:lnSpc>
                <a:spcPct val="150000"/>
              </a:lnSpc>
            </a:pPr>
            <a:r>
              <a:rPr lang="en-US" altLang="zh-CN" sz="2000" b="1" i="1" dirty="0">
                <a:latin typeface="Calibri" panose="020F0502020204030204" pitchFamily="34" charset="0"/>
              </a:rPr>
              <a:t>All over this world</a:t>
            </a:r>
            <a:endParaRPr lang="zh-CN" altLang="en-US" sz="2000" b="1" i="1" dirty="0">
              <a:latin typeface="Calibri" panose="020F0502020204030204" pitchFamily="34" charset="0"/>
            </a:endParaRPr>
          </a:p>
        </p:txBody>
      </p:sp>
      <p:sp>
        <p:nvSpPr>
          <p:cNvPr id="5" name="TextBox 4"/>
          <p:cNvSpPr txBox="1"/>
          <p:nvPr/>
        </p:nvSpPr>
        <p:spPr>
          <a:xfrm>
            <a:off x="3103563" y="2206625"/>
            <a:ext cx="2987675" cy="523875"/>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pitchFamily="34" charset="0"/>
              </a:rPr>
              <a:t> sound</a:t>
            </a:r>
            <a:endParaRPr lang="zh-CN" altLang="en-US" sz="2800" dirty="0">
              <a:solidFill>
                <a:srgbClr val="FF0000"/>
              </a:solidFill>
              <a:latin typeface="Calibri" panose="020F0502020204030204" pitchFamily="34" charset="0"/>
            </a:endParaRPr>
          </a:p>
        </p:txBody>
      </p:sp>
      <p:sp>
        <p:nvSpPr>
          <p:cNvPr id="4" name="TextBox 3"/>
          <p:cNvSpPr txBox="1"/>
          <p:nvPr/>
        </p:nvSpPr>
        <p:spPr>
          <a:xfrm>
            <a:off x="2201863" y="3086100"/>
            <a:ext cx="4160837" cy="523875"/>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pitchFamily="34" charset="0"/>
              </a:rPr>
              <a:t> wide world around</a:t>
            </a:r>
            <a:endParaRPr lang="zh-CN" altLang="en-US" sz="2800" dirty="0">
              <a:solidFill>
                <a:srgbClr val="FF0000"/>
              </a:solidFill>
              <a:latin typeface="Calibri" panose="020F050202020403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1"/>
          <p:cNvSpPr>
            <a:spLocks noChangeArrowheads="1"/>
          </p:cNvSpPr>
          <p:nvPr/>
        </p:nvSpPr>
        <p:spPr bwMode="auto">
          <a:xfrm>
            <a:off x="4471988" y="3987800"/>
            <a:ext cx="1574800" cy="1700213"/>
          </a:xfrm>
          <a:prstGeom prst="rect">
            <a:avLst/>
          </a:prstGeom>
          <a:solidFill>
            <a:srgbClr val="0495EE"/>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Reading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cxnSp>
        <p:nvCxnSpPr>
          <p:cNvPr id="31747" name="直接连接符 7167"/>
          <p:cNvCxnSpPr/>
          <p:nvPr/>
        </p:nvCxnSpPr>
        <p:spPr>
          <a:xfrm>
            <a:off x="4449763" y="3803650"/>
            <a:ext cx="1563687" cy="1588"/>
          </a:xfrm>
          <a:prstGeom prst="line">
            <a:avLst/>
          </a:prstGeom>
          <a:ln w="9525" cap="flat" cmpd="sng">
            <a:solidFill>
              <a:srgbClr val="0495EE"/>
            </a:solidFill>
            <a:prstDash val="solid"/>
            <a:headEnd type="none" w="med" len="med"/>
            <a:tailEnd type="none" w="med" len="med"/>
          </a:ln>
        </p:spPr>
      </p:cxnSp>
      <p:sp>
        <p:nvSpPr>
          <p:cNvPr id="31748" name="TextBox 7177"/>
          <p:cNvSpPr txBox="1"/>
          <p:nvPr/>
        </p:nvSpPr>
        <p:spPr>
          <a:xfrm>
            <a:off x="4557713" y="2979738"/>
            <a:ext cx="833437" cy="892175"/>
          </a:xfrm>
          <a:prstGeom prst="rect">
            <a:avLst/>
          </a:prstGeom>
          <a:noFill/>
          <a:ln w="9525">
            <a:noFill/>
          </a:ln>
        </p:spPr>
        <p:txBody>
          <a:bodyPr>
            <a:spAutoFit/>
          </a:bodyPr>
          <a:lstStyle/>
          <a:p>
            <a:pPr eaLnBrk="1" hangingPunct="1">
              <a:buNone/>
            </a:pPr>
            <a:r>
              <a:rPr lang="en-US" altLang="zh-CN" sz="1600" b="1" dirty="0">
                <a:solidFill>
                  <a:srgbClr val="0495EE"/>
                </a:solidFill>
                <a:latin typeface="Broadway" pitchFamily="82" charset="0"/>
                <a:ea typeface="黑体" panose="02010609060101010101" pitchFamily="49" charset="-122"/>
              </a:rPr>
              <a:t>Part  </a:t>
            </a:r>
            <a:r>
              <a:rPr lang="en-US" altLang="zh-CN" sz="1400" b="1" dirty="0">
                <a:solidFill>
                  <a:srgbClr val="0495EE"/>
                </a:solidFill>
                <a:latin typeface="Broadway" pitchFamily="82" charset="0"/>
                <a:ea typeface="黑体" panose="02010609060101010101" pitchFamily="49" charset="-122"/>
              </a:rPr>
              <a:t> </a:t>
            </a:r>
            <a:r>
              <a:rPr lang="en-US" altLang="zh-CN" sz="3600" b="1" dirty="0">
                <a:solidFill>
                  <a:srgbClr val="0495EE"/>
                </a:solidFill>
                <a:latin typeface="Broadway" pitchFamily="82" charset="0"/>
                <a:ea typeface="黑体" panose="02010609060101010101" pitchFamily="49" charset="-122"/>
              </a:rPr>
              <a:t>3</a:t>
            </a:r>
            <a:endParaRPr lang="zh-CN" altLang="en-US" sz="3600" b="1" dirty="0">
              <a:solidFill>
                <a:srgbClr val="0495EE"/>
              </a:solidFill>
              <a:latin typeface="Broadway" pitchFamily="82" charset="0"/>
              <a:ea typeface="黑体" panose="02010609060101010101" pitchFamily="49" charset="-122"/>
            </a:endParaRPr>
          </a:p>
        </p:txBody>
      </p:sp>
      <p:cxnSp>
        <p:nvCxnSpPr>
          <p:cNvPr id="31749" name="直接连接符 7172"/>
          <p:cNvCxnSpPr/>
          <p:nvPr/>
        </p:nvCxnSpPr>
        <p:spPr>
          <a:xfrm rot="-5400000" flipV="1">
            <a:off x="4289425" y="3636963"/>
            <a:ext cx="325438" cy="1587"/>
          </a:xfrm>
          <a:prstGeom prst="line">
            <a:avLst/>
          </a:prstGeom>
          <a:ln w="9525" cap="flat" cmpd="sng">
            <a:solidFill>
              <a:srgbClr val="0495EE"/>
            </a:solidFill>
            <a:prstDash val="solid"/>
            <a:headEnd type="none" w="med" len="med"/>
            <a:tailEnd type="none" w="med" len="med"/>
          </a:ln>
        </p:spPr>
      </p:cxnSp>
      <p:sp>
        <p:nvSpPr>
          <p:cNvPr id="31" name="矩形 1">
            <a:hlinkClick r:id="rId2" action="ppaction://hlinksldjump"/>
          </p:cNvPr>
          <p:cNvSpPr>
            <a:spLocks noChangeArrowheads="1"/>
          </p:cNvSpPr>
          <p:nvPr/>
        </p:nvSpPr>
        <p:spPr bwMode="auto">
          <a:xfrm>
            <a:off x="1093788"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Lead-in</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34" name="矩形 21">
            <a:hlinkClick r:id="" action="ppaction://noaction"/>
          </p:cNvPr>
          <p:cNvSpPr>
            <a:spLocks noChangeArrowheads="1"/>
          </p:cNvSpPr>
          <p:nvPr/>
        </p:nvSpPr>
        <p:spPr bwMode="auto">
          <a:xfrm>
            <a:off x="2784475"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Listening </a:t>
            </a:r>
            <a:r>
              <a:rPr kumimoji="0" lang="zh-CN" altLang="en-US" sz="2400" b="0" i="0" u="none" strike="noStrike" kern="1200" cap="none" spc="0" normalizeH="0" baseline="0" noProof="0" dirty="0">
                <a:ln>
                  <a:noFill/>
                </a:ln>
                <a:solidFill>
                  <a:schemeClr val="bg1"/>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 Speaking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cxnSp>
        <p:nvCxnSpPr>
          <p:cNvPr id="31752" name="直接连接符 7167"/>
          <p:cNvCxnSpPr/>
          <p:nvPr/>
        </p:nvCxnSpPr>
        <p:spPr>
          <a:xfrm>
            <a:off x="1071563" y="3803650"/>
            <a:ext cx="1563687" cy="1588"/>
          </a:xfrm>
          <a:prstGeom prst="line">
            <a:avLst/>
          </a:prstGeom>
          <a:ln w="9525" cap="flat" cmpd="sng">
            <a:solidFill>
              <a:srgbClr val="7F7F7F"/>
            </a:solidFill>
            <a:prstDash val="solid"/>
            <a:headEnd type="none" w="med" len="med"/>
            <a:tailEnd type="none" w="med" len="med"/>
          </a:ln>
        </p:spPr>
      </p:cxnSp>
      <p:cxnSp>
        <p:nvCxnSpPr>
          <p:cNvPr id="31753" name="直接连接符 7172"/>
          <p:cNvCxnSpPr/>
          <p:nvPr/>
        </p:nvCxnSpPr>
        <p:spPr>
          <a:xfrm rot="-5400000" flipV="1">
            <a:off x="912813" y="3643313"/>
            <a:ext cx="327025" cy="1587"/>
          </a:xfrm>
          <a:prstGeom prst="line">
            <a:avLst/>
          </a:prstGeom>
          <a:ln w="9525" cap="flat" cmpd="sng">
            <a:solidFill>
              <a:srgbClr val="7F7F7F"/>
            </a:solidFill>
            <a:prstDash val="solid"/>
            <a:headEnd type="none" w="med" len="med"/>
            <a:tailEnd type="none" w="med" len="med"/>
          </a:ln>
        </p:spPr>
      </p:cxnSp>
      <p:sp>
        <p:nvSpPr>
          <p:cNvPr id="31754" name="TextBox 7177"/>
          <p:cNvSpPr txBox="1"/>
          <p:nvPr/>
        </p:nvSpPr>
        <p:spPr>
          <a:xfrm>
            <a:off x="1179513" y="2979738"/>
            <a:ext cx="833437"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1</a:t>
            </a:r>
            <a:endParaRPr lang="zh-CN" altLang="en-US" sz="3600" b="1" dirty="0">
              <a:solidFill>
                <a:srgbClr val="7F7F7F"/>
              </a:solidFill>
              <a:latin typeface="Broadway" pitchFamily="82" charset="0"/>
              <a:ea typeface="黑体" panose="02010609060101010101" pitchFamily="49" charset="-122"/>
            </a:endParaRPr>
          </a:p>
        </p:txBody>
      </p:sp>
      <p:sp>
        <p:nvSpPr>
          <p:cNvPr id="31755" name="TextBox 7177"/>
          <p:cNvSpPr txBox="1"/>
          <p:nvPr/>
        </p:nvSpPr>
        <p:spPr>
          <a:xfrm>
            <a:off x="2871788" y="2979738"/>
            <a:ext cx="828675"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2</a:t>
            </a:r>
            <a:endParaRPr lang="zh-CN" altLang="en-US" sz="3600" b="1" dirty="0">
              <a:solidFill>
                <a:srgbClr val="7F7F7F"/>
              </a:solidFill>
              <a:latin typeface="Broadway" pitchFamily="82" charset="0"/>
              <a:ea typeface="黑体" panose="02010609060101010101" pitchFamily="49" charset="-122"/>
            </a:endParaRPr>
          </a:p>
        </p:txBody>
      </p:sp>
      <p:cxnSp>
        <p:nvCxnSpPr>
          <p:cNvPr id="31756" name="直接连接符 72"/>
          <p:cNvCxnSpPr/>
          <p:nvPr/>
        </p:nvCxnSpPr>
        <p:spPr>
          <a:xfrm>
            <a:off x="2751138" y="3803650"/>
            <a:ext cx="1563687" cy="1588"/>
          </a:xfrm>
          <a:prstGeom prst="line">
            <a:avLst/>
          </a:prstGeom>
          <a:ln w="9525" cap="flat" cmpd="sng">
            <a:solidFill>
              <a:srgbClr val="7F7F7F"/>
            </a:solidFill>
            <a:prstDash val="solid"/>
            <a:headEnd type="none" w="med" len="med"/>
            <a:tailEnd type="none" w="med" len="med"/>
          </a:ln>
        </p:spPr>
      </p:cxnSp>
      <p:sp>
        <p:nvSpPr>
          <p:cNvPr id="42" name="矩形 21">
            <a:hlinkClick r:id="rId3" action="ppaction://hlinksldjump"/>
          </p:cNvPr>
          <p:cNvSpPr>
            <a:spLocks noChangeArrowheads="1"/>
          </p:cNvSpPr>
          <p:nvPr/>
        </p:nvSpPr>
        <p:spPr bwMode="auto">
          <a:xfrm>
            <a:off x="6145213"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Grammar</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31758" name="TextBox 7177"/>
          <p:cNvSpPr txBox="1"/>
          <p:nvPr/>
        </p:nvSpPr>
        <p:spPr>
          <a:xfrm>
            <a:off x="6232525" y="2979738"/>
            <a:ext cx="828675"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4</a:t>
            </a:r>
            <a:endParaRPr lang="zh-CN" altLang="en-US" sz="3600" b="1" dirty="0">
              <a:solidFill>
                <a:srgbClr val="7F7F7F"/>
              </a:solidFill>
              <a:latin typeface="Broadway" pitchFamily="82" charset="0"/>
              <a:ea typeface="黑体" panose="02010609060101010101" pitchFamily="49" charset="-122"/>
            </a:endParaRPr>
          </a:p>
        </p:txBody>
      </p:sp>
      <p:cxnSp>
        <p:nvCxnSpPr>
          <p:cNvPr id="31759" name="直接连接符 78"/>
          <p:cNvCxnSpPr/>
          <p:nvPr/>
        </p:nvCxnSpPr>
        <p:spPr>
          <a:xfrm>
            <a:off x="6111875" y="3803650"/>
            <a:ext cx="1563688" cy="1588"/>
          </a:xfrm>
          <a:prstGeom prst="line">
            <a:avLst/>
          </a:prstGeom>
          <a:ln w="9525" cap="flat" cmpd="sng">
            <a:solidFill>
              <a:srgbClr val="7F7F7F"/>
            </a:solidFill>
            <a:prstDash val="solid"/>
            <a:headEnd type="none" w="med" len="med"/>
            <a:tailEnd type="none" w="med" len="med"/>
          </a:ln>
        </p:spPr>
      </p:cxnSp>
      <p:cxnSp>
        <p:nvCxnSpPr>
          <p:cNvPr id="31760" name="直接连接符 7172"/>
          <p:cNvCxnSpPr/>
          <p:nvPr/>
        </p:nvCxnSpPr>
        <p:spPr>
          <a:xfrm rot="-5400000" flipV="1">
            <a:off x="2587625" y="3643313"/>
            <a:ext cx="327025" cy="1587"/>
          </a:xfrm>
          <a:prstGeom prst="line">
            <a:avLst/>
          </a:prstGeom>
          <a:ln w="9525" cap="flat" cmpd="sng">
            <a:solidFill>
              <a:srgbClr val="7F7F7F"/>
            </a:solidFill>
            <a:prstDash val="solid"/>
            <a:headEnd type="none" w="med" len="med"/>
            <a:tailEnd type="none" w="med" len="med"/>
          </a:ln>
        </p:spPr>
      </p:cxnSp>
      <p:cxnSp>
        <p:nvCxnSpPr>
          <p:cNvPr id="31761" name="直接连接符 7172"/>
          <p:cNvCxnSpPr/>
          <p:nvPr/>
        </p:nvCxnSpPr>
        <p:spPr>
          <a:xfrm rot="-5400000" flipV="1">
            <a:off x="5949950" y="3643313"/>
            <a:ext cx="327025" cy="1587"/>
          </a:xfrm>
          <a:prstGeom prst="line">
            <a:avLst/>
          </a:prstGeom>
          <a:ln w="9525" cap="flat" cmpd="sng">
            <a:solidFill>
              <a:srgbClr val="7F7F7F"/>
            </a:solidFill>
            <a:prstDash val="solid"/>
            <a:headEnd type="none" w="med" len="med"/>
            <a:tailEnd type="none" w="med" len="med"/>
          </a:ln>
        </p:spPr>
      </p:cxnSp>
      <p:sp>
        <p:nvSpPr>
          <p:cNvPr id="47" name="矩形 1">
            <a:hlinkClick r:id="rId4" action="ppaction://hlinksldjump"/>
          </p:cNvPr>
          <p:cNvSpPr>
            <a:spLocks noChangeArrowheads="1"/>
          </p:cNvSpPr>
          <p:nvPr/>
        </p:nvSpPr>
        <p:spPr bwMode="auto">
          <a:xfrm>
            <a:off x="7818438" y="3987800"/>
            <a:ext cx="1671638"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Watching &amp; Performing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50" name="矩形 21">
            <a:hlinkClick r:id="rId5" action="ppaction://hlinksldjump"/>
          </p:cNvPr>
          <p:cNvSpPr>
            <a:spLocks noChangeArrowheads="1"/>
          </p:cNvSpPr>
          <p:nvPr/>
        </p:nvSpPr>
        <p:spPr bwMode="auto">
          <a:xfrm>
            <a:off x="9583738"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Applied Writing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cxnSp>
        <p:nvCxnSpPr>
          <p:cNvPr id="31764" name="直接连接符 7167"/>
          <p:cNvCxnSpPr/>
          <p:nvPr/>
        </p:nvCxnSpPr>
        <p:spPr>
          <a:xfrm>
            <a:off x="7796213" y="3803650"/>
            <a:ext cx="1563687" cy="1588"/>
          </a:xfrm>
          <a:prstGeom prst="line">
            <a:avLst/>
          </a:prstGeom>
          <a:ln w="9525" cap="flat" cmpd="sng">
            <a:solidFill>
              <a:srgbClr val="7F7F7F"/>
            </a:solidFill>
            <a:prstDash val="solid"/>
            <a:headEnd type="none" w="med" len="med"/>
            <a:tailEnd type="none" w="med" len="med"/>
          </a:ln>
        </p:spPr>
      </p:cxnSp>
      <p:sp>
        <p:nvSpPr>
          <p:cNvPr id="31765" name="TextBox 7177"/>
          <p:cNvSpPr txBox="1"/>
          <p:nvPr/>
        </p:nvSpPr>
        <p:spPr>
          <a:xfrm>
            <a:off x="7904163" y="2979738"/>
            <a:ext cx="831850"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5</a:t>
            </a:r>
            <a:endParaRPr lang="zh-CN" altLang="en-US" sz="3600" b="1" dirty="0">
              <a:solidFill>
                <a:srgbClr val="7F7F7F"/>
              </a:solidFill>
              <a:latin typeface="Broadway" pitchFamily="82" charset="0"/>
              <a:ea typeface="黑体" panose="02010609060101010101" pitchFamily="49" charset="-122"/>
            </a:endParaRPr>
          </a:p>
        </p:txBody>
      </p:sp>
      <p:sp>
        <p:nvSpPr>
          <p:cNvPr id="31766" name="TextBox 7177"/>
          <p:cNvSpPr txBox="1"/>
          <p:nvPr/>
        </p:nvSpPr>
        <p:spPr>
          <a:xfrm>
            <a:off x="9682163" y="2979738"/>
            <a:ext cx="828675"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6</a:t>
            </a:r>
            <a:endParaRPr lang="zh-CN" altLang="en-US" sz="3600" b="1" dirty="0">
              <a:solidFill>
                <a:srgbClr val="7F7F7F"/>
              </a:solidFill>
              <a:latin typeface="Broadway" pitchFamily="82" charset="0"/>
              <a:ea typeface="黑体" panose="02010609060101010101" pitchFamily="49" charset="-122"/>
            </a:endParaRPr>
          </a:p>
        </p:txBody>
      </p:sp>
      <p:cxnSp>
        <p:nvCxnSpPr>
          <p:cNvPr id="31767" name="直接连接符 87"/>
          <p:cNvCxnSpPr/>
          <p:nvPr/>
        </p:nvCxnSpPr>
        <p:spPr>
          <a:xfrm>
            <a:off x="9572625" y="3803650"/>
            <a:ext cx="1563688" cy="1588"/>
          </a:xfrm>
          <a:prstGeom prst="line">
            <a:avLst/>
          </a:prstGeom>
          <a:ln w="9525" cap="flat" cmpd="sng">
            <a:solidFill>
              <a:srgbClr val="7F7F7F"/>
            </a:solidFill>
            <a:prstDash val="solid"/>
            <a:headEnd type="none" w="med" len="med"/>
            <a:tailEnd type="none" w="med" len="med"/>
          </a:ln>
        </p:spPr>
      </p:cxnSp>
      <p:cxnSp>
        <p:nvCxnSpPr>
          <p:cNvPr id="31768" name="直接连接符 7172"/>
          <p:cNvCxnSpPr/>
          <p:nvPr/>
        </p:nvCxnSpPr>
        <p:spPr>
          <a:xfrm rot="-5400000" flipV="1">
            <a:off x="7631113" y="3638550"/>
            <a:ext cx="327025" cy="1588"/>
          </a:xfrm>
          <a:prstGeom prst="line">
            <a:avLst/>
          </a:prstGeom>
          <a:ln w="9525" cap="flat" cmpd="sng">
            <a:solidFill>
              <a:srgbClr val="7F7F7F"/>
            </a:solidFill>
            <a:prstDash val="solid"/>
            <a:headEnd type="none" w="med" len="med"/>
            <a:tailEnd type="none" w="med" len="med"/>
          </a:ln>
        </p:spPr>
      </p:cxnSp>
      <p:cxnSp>
        <p:nvCxnSpPr>
          <p:cNvPr id="31769" name="直接连接符 7172"/>
          <p:cNvCxnSpPr/>
          <p:nvPr/>
        </p:nvCxnSpPr>
        <p:spPr>
          <a:xfrm rot="-5400000" flipV="1">
            <a:off x="9404350" y="3641725"/>
            <a:ext cx="325438" cy="1588"/>
          </a:xfrm>
          <a:prstGeom prst="line">
            <a:avLst/>
          </a:prstGeom>
          <a:ln w="9525" cap="flat" cmpd="sng">
            <a:solidFill>
              <a:srgbClr val="7F7F7F"/>
            </a:solidFill>
            <a:prstDash val="solid"/>
            <a:headEnd type="none" w="med" len="med"/>
            <a:tailEnd type="none" w="med" len="med"/>
          </a:ln>
        </p:spPr>
      </p:cxnSp>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7. Text A (2).wmv">
            <a:hlinkClick r:id="" action="ppaction://media"/>
          </p:cNvPr>
          <p:cNvPicPr>
            <a:picLocks noRot="1" noChangeAspect="1"/>
          </p:cNvPicPr>
          <p:nvPr>
            <a:videoFile r:link="rId1"/>
            <p:extLst>
              <p:ext uri="{DAA4B4D4-6D71-4841-9C94-3DE7FCFB9230}">
                <p14:media xmlns="" xmlns:p14="http://schemas.microsoft.com/office/powerpoint/2010/main" r:link="rId7"/>
              </p:ext>
            </p:extLst>
          </p:nvPr>
        </p:nvPicPr>
        <p:blipFill>
          <a:blip r:embed="rId8" cstate="print"/>
          <a:stretch>
            <a:fillRect/>
          </a:stretch>
        </p:blipFill>
        <p:spPr>
          <a:xfrm>
            <a:off x="2513013" y="904875"/>
            <a:ext cx="9221787" cy="5187950"/>
          </a:xfrm>
          <a:prstGeom prst="rect">
            <a:avLst/>
          </a:prstGeom>
          <a:noFill/>
          <a:ln w="9525">
            <a:noFill/>
          </a:ln>
        </p:spPr>
      </p:pic>
      <p:grpSp>
        <p:nvGrpSpPr>
          <p:cNvPr id="32771" name="组合 7"/>
          <p:cNvGrpSpPr/>
          <p:nvPr/>
        </p:nvGrpSpPr>
        <p:grpSpPr>
          <a:xfrm flipH="1">
            <a:off x="-4762" y="531813"/>
            <a:ext cx="6108700" cy="363537"/>
            <a:chOff x="283681" y="2459690"/>
            <a:chExt cx="6109250" cy="363336"/>
          </a:xfrm>
        </p:grpSpPr>
        <p:cxnSp>
          <p:nvCxnSpPr>
            <p:cNvPr id="32773"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32774"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32775"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8" name="MH_Other_4"/>
          <p:cNvSpPr txBox="1"/>
          <p:nvPr>
            <p:custDataLst>
              <p:tags r:id="rId2"/>
            </p:custDataLst>
          </p:nvPr>
        </p:nvSpPr>
        <p:spPr bwMode="auto">
          <a:xfrm>
            <a:off x="677863" y="431800"/>
            <a:ext cx="5202238"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Reading</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组合 7"/>
          <p:cNvGrpSpPr/>
          <p:nvPr/>
        </p:nvGrpSpPr>
        <p:grpSpPr>
          <a:xfrm flipH="1">
            <a:off x="-4762" y="531813"/>
            <a:ext cx="6108700" cy="363537"/>
            <a:chOff x="283681" y="2459690"/>
            <a:chExt cx="6109250" cy="363336"/>
          </a:xfrm>
        </p:grpSpPr>
        <p:cxnSp>
          <p:nvCxnSpPr>
            <p:cNvPr id="33797"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33798"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33799"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17" name="MH_Other_4"/>
          <p:cNvSpPr txBox="1"/>
          <p:nvPr>
            <p:custDataLst>
              <p:tags r:id="rId1"/>
            </p:custDataLst>
          </p:nvPr>
        </p:nvSpPr>
        <p:spPr bwMode="auto">
          <a:xfrm>
            <a:off x="677863" y="431800"/>
            <a:ext cx="5202238"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Reading</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4" name="6. Text A (1).wmv">
            <a:hlinkClick r:id="" action="ppaction://media"/>
          </p:cNvPr>
          <p:cNvPicPr>
            <a:picLocks noRot="1" noChangeAspect="1"/>
          </p:cNvPicPr>
          <p:nvPr>
            <a:videoFile r:link="rId2"/>
            <p:extLst>
              <p:ext uri="{DAA4B4D4-6D71-4841-9C94-3DE7FCFB9230}">
                <p14:media xmlns="" xmlns:p14="http://schemas.microsoft.com/office/powerpoint/2010/main" r:link="rId7"/>
              </p:ext>
            </p:extLst>
          </p:nvPr>
        </p:nvPicPr>
        <p:blipFill>
          <a:blip r:embed="rId8" cstate="print"/>
          <a:stretch>
            <a:fillRect/>
          </a:stretch>
        </p:blipFill>
        <p:spPr>
          <a:xfrm>
            <a:off x="2909888" y="1362075"/>
            <a:ext cx="8455025" cy="4757738"/>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480175" y="2551113"/>
            <a:ext cx="4089400" cy="2251075"/>
          </a:xfrm>
          <a:prstGeom prst="rect">
            <a:avLst/>
          </a:prstGeom>
          <a:solidFill>
            <a:srgbClr val="FFFF99"/>
          </a:solidFill>
        </p:spPr>
        <p:txBody>
          <a:bodyPr>
            <a:spAutoFit/>
          </a:bodyPr>
          <a:lstStyle/>
          <a:p>
            <a:pPr marL="0" marR="0" lvl="0" indent="266700" algn="ctr" defTabSz="914400" rtl="0" eaLnBrk="1" fontAlgn="auto" latinLnBrk="0" hangingPunct="1">
              <a:lnSpc>
                <a:spcPct val="130000"/>
              </a:lnSpc>
              <a:spcBef>
                <a:spcPts val="0"/>
              </a:spcBef>
              <a:spcAft>
                <a:spcPts val="0"/>
              </a:spcAft>
              <a:buClrTx/>
              <a:buSzTx/>
              <a:buFontTx/>
              <a:buNone/>
              <a:defRPr/>
            </a:pPr>
            <a:r>
              <a:rPr kumimoji="0" lang="zh-CN" altLang="en-US" sz="1800" b="1"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深陷在文化差异的泥淖</a:t>
            </a:r>
          </a:p>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在美国，我们家第一次受邀出去吃饭时，就因为吃芹菜而丢尽了脸。在中国，我们从来不吃生的芹菜。主人呈上第一道美味时，摆在我们面前的生芹菜着实让我们措手不及。</a:t>
            </a:r>
          </a:p>
        </p:txBody>
      </p:sp>
      <p:grpSp>
        <p:nvGrpSpPr>
          <p:cNvPr id="34819"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34820"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33363"/>
            <a:ext cx="5211763" cy="644525"/>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a:t>
            </a:r>
            <a:r>
              <a:rPr kumimoji="0" lang="en-US" altLang="zh-CN" sz="3600" b="0" i="0" u="none" strike="noStrike" kern="1200" cap="none" spc="0" normalizeH="0" baseline="0" noProof="0" dirty="0" smtClean="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Ⅲ</a:t>
            </a:r>
            <a:endPar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endParaRPr>
          </a:p>
        </p:txBody>
      </p:sp>
      <p:sp>
        <p:nvSpPr>
          <p:cNvPr id="18438" name="矩形 3"/>
          <p:cNvSpPr>
            <a:spLocks noChangeArrowheads="1"/>
          </p:cNvSpPr>
          <p:nvPr/>
        </p:nvSpPr>
        <p:spPr bwMode="auto">
          <a:xfrm>
            <a:off x="969963" y="2190750"/>
            <a:ext cx="4965700" cy="2971800"/>
          </a:xfrm>
          <a:prstGeom prst="rect">
            <a:avLst/>
          </a:prstGeom>
          <a:noFill/>
          <a:ln>
            <a:noFill/>
          </a:ln>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Drowned</a:t>
            </a:r>
            <a:r>
              <a:rPr kumimoji="0" lang="en-US" altLang="zh-CN" sz="24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1</a:t>
            </a:r>
            <a:r>
              <a:rPr kumimoji="0" lang="en-US" altLang="zh-CN" sz="2400" b="1" i="0" u="none" strike="noStrike" kern="1200" cap="none" spc="0" normalizeH="0" baseline="0" noProof="0" dirty="0">
                <a:ln>
                  <a:noFill/>
                </a:ln>
                <a:solidFill>
                  <a:schemeClr val="tx1">
                    <a:lumMod val="65000"/>
                    <a:lumOff val="35000"/>
                  </a:schemeClr>
                </a:solidFill>
                <a:effectLst/>
                <a:uLnTx/>
                <a:uFillTx/>
                <a:latin typeface="Times New Roman" panose="02020603050405020304" pitchFamily="18" charset="0"/>
                <a:ea typeface="宋体" panose="02010600030101010101" pitchFamily="2" charset="-122"/>
                <a:cs typeface="+mn-cs"/>
              </a:rPr>
              <a:t> in the Culture </a:t>
            </a:r>
            <a:r>
              <a:rPr kumimoji="0" lang="en-US" altLang="zh-CN" sz="2400" b="1" i="0" u="none" strike="noStrike" kern="1200" cap="none" spc="0" normalizeH="0" baseline="0" noProof="0" dirty="0" smtClean="0">
                <a:ln>
                  <a:noFill/>
                </a:ln>
                <a:solidFill>
                  <a:schemeClr val="tx1">
                    <a:lumMod val="65000"/>
                    <a:lumOff val="35000"/>
                  </a:schemeClr>
                </a:solidFill>
                <a:effectLst/>
                <a:uLnTx/>
                <a:uFillTx/>
                <a:latin typeface="Times New Roman" panose="02020603050405020304" pitchFamily="18" charset="0"/>
                <a:ea typeface="宋体" panose="02010600030101010101" pitchFamily="2" charset="-122"/>
                <a:cs typeface="+mn-cs"/>
              </a:rPr>
              <a:t>Gap </a:t>
            </a:r>
            <a:endParaRPr kumimoji="0" lang="en-US" altLang="zh-CN" sz="2400" b="1" i="0" u="none" strike="noStrike" kern="1200" cap="none" spc="0" normalizeH="0" baseline="0" noProof="0" dirty="0">
              <a:ln>
                <a:noFill/>
              </a:ln>
              <a:solidFill>
                <a:schemeClr val="tx1">
                  <a:lumMod val="65000"/>
                  <a:lumOff val="35000"/>
                </a:schemeClr>
              </a:solidFill>
              <a:effectLst/>
              <a:uLnTx/>
              <a:uFillTx/>
              <a:latin typeface="Times New Roman" panose="02020603050405020304" pitchFamily="18" charset="0"/>
              <a:ea typeface="宋体" panose="02010600030101010101" pitchFamily="2" charset="-122"/>
              <a:cs typeface="+mn-cs"/>
            </a:endParaRPr>
          </a:p>
          <a:p>
            <a:pPr marL="0" marR="0" lvl="0" indent="0" algn="just" defTabSz="914400" rtl="0" eaLnBrk="1" fontAlgn="auto" latinLnBrk="0" hangingPunct="1">
              <a:lnSpc>
                <a:spcPct val="130000"/>
              </a:lnSpc>
              <a:spcBef>
                <a:spcPts val="0"/>
              </a:spcBef>
              <a:spcAft>
                <a:spcPts val="0"/>
              </a:spcAft>
              <a:buClrTx/>
              <a:buSzTx/>
              <a:buFontTx/>
              <a:buNone/>
              <a:defRPr/>
            </a:pPr>
            <a:r>
              <a:rPr kumimoji="0" lang="en-US" altLang="zh-CN"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panose="02010600030101010101" pitchFamily="2" charset="-122"/>
                <a:cs typeface="+mn-cs"/>
              </a:rPr>
              <a:t>1</a:t>
            </a:r>
            <a:r>
              <a:rPr kumimoji="0" lang="en-US" altLang="zh-CN" sz="2000" b="0" i="0" u="none" strike="noStrike" kern="1200" cap="none" spc="0" normalizeH="0" baseline="0" noProof="0" dirty="0" smtClean="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000" b="0" i="0" u="none" strike="noStrike" kern="1200" cap="none" spc="0" normalizeH="0" baseline="0" noProof="0" dirty="0" smtClean="0">
                <a:ln>
                  <a:noFill/>
                </a:ln>
                <a:solidFill>
                  <a:srgbClr val="000000"/>
                </a:solidFill>
                <a:effectLst/>
                <a:uLnTx/>
                <a:uFillTx/>
                <a:latin typeface="宋体e眠副浡渀."/>
                <a:ea typeface="宋体" panose="02010600030101010101" pitchFamily="2" charset="-122"/>
                <a:cs typeface="+mn-cs"/>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The first time our family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was invited out to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dinner in America, we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disgraced</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2</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ourselves while eating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celery</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3</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In China we never ate celery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raw</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4</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When we were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presented</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5</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with our first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relish</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6</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tray</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7</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the raw celery caught us unprepared. </a:t>
            </a:r>
            <a:endParaRPr kumimoji="0" lang="zh-CN" altLang="en-US" sz="2000" b="0" i="0" u="none" strike="noStrike" kern="1200" cap="none" spc="0" normalizeH="0" baseline="0" noProof="0" dirty="0">
              <a:ln>
                <a:noFill/>
              </a:ln>
              <a:solidFill>
                <a:schemeClr val="tx1"/>
              </a:solidFill>
              <a:effectLst/>
              <a:uLnTx/>
              <a:uFillTx/>
              <a:latin typeface="Calibri" panose="020F0502020204030204" pitchFamily="34" charset="0"/>
              <a:ea typeface="宋体" panose="02010600030101010101" pitchFamily="2" charset="-122"/>
              <a:cs typeface="+mn-cs"/>
            </a:endParaRPr>
          </a:p>
        </p:txBody>
      </p:sp>
      <p:pic>
        <p:nvPicPr>
          <p:cNvPr id="2" name="图片 1"/>
          <p:cNvPicPr>
            <a:picLocks noChangeAspect="1"/>
          </p:cNvPicPr>
          <p:nvPr/>
        </p:nvPicPr>
        <p:blipFill>
          <a:blip r:embed="rId8" cstate="print"/>
          <a:stretch>
            <a:fillRect/>
          </a:stretch>
        </p:blipFill>
        <p:spPr>
          <a:xfrm>
            <a:off x="10809288" y="1588"/>
            <a:ext cx="927100" cy="925512"/>
          </a:xfrm>
          <a:prstGeom prst="rect">
            <a:avLst/>
          </a:prstGeom>
          <a:noFill/>
          <a:ln w="9525">
            <a:noFill/>
          </a:ln>
        </p:spPr>
      </p:pic>
      <p:graphicFrame>
        <p:nvGraphicFramePr>
          <p:cNvPr id="34824" name="表格 34823"/>
          <p:cNvGraphicFramePr/>
          <p:nvPr/>
        </p:nvGraphicFramePr>
        <p:xfrm>
          <a:off x="1398588" y="2343150"/>
          <a:ext cx="1452563" cy="336550"/>
        </p:xfrm>
        <a:graphic>
          <a:graphicData uri="http://schemas.openxmlformats.org/drawingml/2006/table">
            <a:tbl>
              <a:tblPr/>
              <a:tblGrid>
                <a:gridCol w="1452563"/>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517" marR="91517" marT="45959" marB="45959">
                    <a:lnL>
                      <a:noFill/>
                    </a:lnL>
                    <a:lnR>
                      <a:noFill/>
                    </a:lnR>
                    <a:lnT>
                      <a:noFill/>
                    </a:lnT>
                    <a:lnB>
                      <a:noFill/>
                    </a:lnB>
                    <a:lnTlToBr>
                      <a:noFill/>
                    </a:lnTlToBr>
                    <a:lnBlToTr>
                      <a:noFill/>
                    </a:lnBlToTr>
                    <a:noFill/>
                  </a:tcPr>
                </a:tc>
              </a:tr>
            </a:tbl>
          </a:graphicData>
        </a:graphic>
      </p:graphicFrame>
      <p:pic>
        <p:nvPicPr>
          <p:cNvPr id="1026"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1027"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20493"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grpSp>
        <p:nvGrpSpPr>
          <p:cNvPr id="34829" name="组合 7"/>
          <p:cNvGrpSpPr/>
          <p:nvPr/>
        </p:nvGrpSpPr>
        <p:grpSpPr>
          <a:xfrm flipH="1">
            <a:off x="7938" y="1273175"/>
            <a:ext cx="6108700" cy="363538"/>
            <a:chOff x="283681" y="2459690"/>
            <a:chExt cx="6109250" cy="363336"/>
          </a:xfrm>
        </p:grpSpPr>
        <p:cxnSp>
          <p:nvCxnSpPr>
            <p:cNvPr id="34854"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34855"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34856"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42" name="MH_Other_4"/>
          <p:cNvSpPr txBox="1"/>
          <p:nvPr>
            <p:custDataLst>
              <p:tags r:id="rId1"/>
            </p:custDataLst>
          </p:nvPr>
        </p:nvSpPr>
        <p:spPr bwMode="auto">
          <a:xfrm>
            <a:off x="690563" y="1173163"/>
            <a:ext cx="5426075"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Reading 1</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7" name="A-1.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503150" y="1146175"/>
            <a:ext cx="487363" cy="487363"/>
          </a:xfrm>
          <a:prstGeom prst="rect">
            <a:avLst/>
          </a:prstGeom>
          <a:noFill/>
          <a:ln w="9525">
            <a:noFill/>
          </a:ln>
        </p:spPr>
      </p:pic>
      <p:sp>
        <p:nvSpPr>
          <p:cNvPr id="56" name="矩形 55"/>
          <p:cNvSpPr/>
          <p:nvPr/>
        </p:nvSpPr>
        <p:spPr>
          <a:xfrm>
            <a:off x="6462713" y="2089150"/>
            <a:ext cx="4710113" cy="3425825"/>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disgrace    </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dɪsˈgreɪs</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v.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to behave badly in a way that makes you or other people feel ashamed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使丢脸；使蒙受耻辱</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He had disgraced the family fame.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他玷污了家族的名声。</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n. the loss of other people’s respect and approval because of the bad way sb. has behaved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丢脸；耻辱；不光彩</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There is no disgrace in being poor.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贫穷并不耻辱。</a:t>
            </a:r>
          </a:p>
        </p:txBody>
      </p:sp>
      <p:sp>
        <p:nvSpPr>
          <p:cNvPr id="57" name="矩形 56"/>
          <p:cNvSpPr/>
          <p:nvPr/>
        </p:nvSpPr>
        <p:spPr>
          <a:xfrm>
            <a:off x="6477000" y="2420938"/>
            <a:ext cx="4710113" cy="2511425"/>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raw     </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rɔ</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ː/ adj.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 not cooked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生的；未烹制的；未煮的</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These fish are often eaten raw.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这些鱼常常生吃。</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(b) in its natural state; not yet changed, used or made into </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sth</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else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未经加工的；自然状态的</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raw sugar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原糖</a:t>
            </a:r>
          </a:p>
        </p:txBody>
      </p:sp>
      <p:sp>
        <p:nvSpPr>
          <p:cNvPr id="58" name="矩形 57"/>
          <p:cNvSpPr/>
          <p:nvPr/>
        </p:nvSpPr>
        <p:spPr>
          <a:xfrm>
            <a:off x="6413500" y="1360488"/>
            <a:ext cx="5418138" cy="4965700"/>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present      </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/ˈ</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preznt</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v. (a) to show or describe </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sth</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 sb. in a particular way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（以某种方式）展现，显示，表现</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You need to present yourself better.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你需要更善于展示自己。</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(b) to give </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sth</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to sb., especially formally at a ceremony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把</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交给；颁发；授予</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sb. with </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sth</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 ~ </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sth</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to sb.</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The sword was presented by the family to the museum.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这家人把宝剑捐赠给了博物馆。</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n. (a) a thing that you give to sb. as a gift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礼物；礼品</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What can I get him for a birthday present?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我给他送点什么生日礼物呢？</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(b) the time now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目前；现在</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I’m sorry he’s out at present.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很抱歉，他这会儿不在。</a:t>
            </a:r>
          </a:p>
        </p:txBody>
      </p:sp>
      <p:sp>
        <p:nvSpPr>
          <p:cNvPr id="59" name="矩形 58"/>
          <p:cNvSpPr/>
          <p:nvPr/>
        </p:nvSpPr>
        <p:spPr>
          <a:xfrm>
            <a:off x="6477000" y="2274888"/>
            <a:ext cx="4865688" cy="3136900"/>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relish       </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/ˈ</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relɪʃ</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n.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 cold thick spicy sauce made from fruit and vegetables that have been boiled, that is served with meat, cheese, etc.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风味佐料（用水果和蔬菜煮后制成的冷稠酱汁）</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Spices give relish to a dish.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调味香料使菜肴味美。</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v. to get great pleasure from </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sth</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to want very much to do or have </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sth</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享受；从</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获得乐趣；渴望；喜欢</a:t>
            </a:r>
          </a:p>
        </p:txBody>
      </p:sp>
      <p:sp>
        <p:nvSpPr>
          <p:cNvPr id="60" name="矩形 59"/>
          <p:cNvSpPr/>
          <p:nvPr/>
        </p:nvSpPr>
        <p:spPr>
          <a:xfrm>
            <a:off x="6634163" y="3284538"/>
            <a:ext cx="4124325" cy="396875"/>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drown        </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draʊn</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v.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淹死，淹没 </a:t>
            </a:r>
          </a:p>
        </p:txBody>
      </p:sp>
      <p:sp>
        <p:nvSpPr>
          <p:cNvPr id="61" name="矩形 60"/>
          <p:cNvSpPr/>
          <p:nvPr/>
        </p:nvSpPr>
        <p:spPr>
          <a:xfrm>
            <a:off x="6521450" y="3270250"/>
            <a:ext cx="5065713" cy="701675"/>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be invited to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受邀参加 </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Our family are invited to attend a dinner party. </a:t>
            </a:r>
            <a:endPar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sp>
        <p:nvSpPr>
          <p:cNvPr id="62" name="矩形 61"/>
          <p:cNvSpPr/>
          <p:nvPr/>
        </p:nvSpPr>
        <p:spPr>
          <a:xfrm>
            <a:off x="6731000" y="3478213"/>
            <a:ext cx="2960688" cy="396875"/>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celery   </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seləri</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n.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芹菜</a:t>
            </a:r>
          </a:p>
        </p:txBody>
      </p:sp>
      <p:sp>
        <p:nvSpPr>
          <p:cNvPr id="63" name="矩形 62"/>
          <p:cNvSpPr/>
          <p:nvPr/>
        </p:nvSpPr>
        <p:spPr>
          <a:xfrm>
            <a:off x="6688138" y="3409950"/>
            <a:ext cx="3270250" cy="396875"/>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tray    </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treɪ</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n.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盘子；托盘 </a:t>
            </a:r>
          </a:p>
        </p:txBody>
      </p:sp>
      <p:graphicFrame>
        <p:nvGraphicFramePr>
          <p:cNvPr id="34840" name="表格 34839"/>
          <p:cNvGraphicFramePr/>
          <p:nvPr/>
        </p:nvGraphicFramePr>
        <p:xfrm>
          <a:off x="3878263" y="2767013"/>
          <a:ext cx="2057400" cy="336550"/>
        </p:xfrm>
        <a:graphic>
          <a:graphicData uri="http://schemas.openxmlformats.org/drawingml/2006/table">
            <a:tbl>
              <a:tblPr/>
              <a:tblGrid>
                <a:gridCol w="2057400"/>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476" marR="91476" marT="45959" marB="45959">
                    <a:lnL>
                      <a:noFill/>
                    </a:lnL>
                    <a:lnR>
                      <a:noFill/>
                    </a:lnR>
                    <a:lnT>
                      <a:noFill/>
                    </a:lnT>
                    <a:lnB>
                      <a:noFill/>
                    </a:lnB>
                    <a:lnTlToBr>
                      <a:noFill/>
                    </a:lnTlToBr>
                    <a:lnBlToTr>
                      <a:noFill/>
                    </a:lnBlToTr>
                    <a:noFill/>
                  </a:tcPr>
                </a:tc>
              </a:tr>
            </a:tbl>
          </a:graphicData>
        </a:graphic>
      </p:graphicFrame>
      <p:graphicFrame>
        <p:nvGraphicFramePr>
          <p:cNvPr id="34842" name="表格 34841"/>
          <p:cNvGraphicFramePr/>
          <p:nvPr/>
        </p:nvGraphicFramePr>
        <p:xfrm>
          <a:off x="3541713" y="3105150"/>
          <a:ext cx="1308100" cy="336550"/>
        </p:xfrm>
        <a:graphic>
          <a:graphicData uri="http://schemas.openxmlformats.org/drawingml/2006/table">
            <a:tbl>
              <a:tblPr/>
              <a:tblGrid>
                <a:gridCol w="1308100"/>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397" marR="91397" marT="45959" marB="45959">
                    <a:lnL>
                      <a:noFill/>
                    </a:lnL>
                    <a:lnR>
                      <a:noFill/>
                    </a:lnR>
                    <a:lnT>
                      <a:noFill/>
                    </a:lnT>
                    <a:lnB>
                      <a:noFill/>
                    </a:lnB>
                    <a:lnTlToBr>
                      <a:noFill/>
                    </a:lnTlToBr>
                    <a:lnBlToTr>
                      <a:noFill/>
                    </a:lnBlToTr>
                    <a:noFill/>
                  </a:tcPr>
                </a:tc>
              </a:tr>
            </a:tbl>
          </a:graphicData>
        </a:graphic>
      </p:graphicFrame>
      <p:graphicFrame>
        <p:nvGraphicFramePr>
          <p:cNvPr id="34844" name="表格 34843"/>
          <p:cNvGraphicFramePr/>
          <p:nvPr/>
        </p:nvGraphicFramePr>
        <p:xfrm>
          <a:off x="2290763" y="3573463"/>
          <a:ext cx="1008063" cy="336550"/>
        </p:xfrm>
        <a:graphic>
          <a:graphicData uri="http://schemas.openxmlformats.org/drawingml/2006/table">
            <a:tbl>
              <a:tblPr/>
              <a:tblGrid>
                <a:gridCol w="1008063"/>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361" marR="91361" marT="45959" marB="45959">
                    <a:lnL>
                      <a:noFill/>
                    </a:lnL>
                    <a:lnR>
                      <a:noFill/>
                    </a:lnR>
                    <a:lnT>
                      <a:noFill/>
                    </a:lnT>
                    <a:lnB>
                      <a:noFill/>
                    </a:lnB>
                    <a:lnTlToBr>
                      <a:noFill/>
                    </a:lnTlToBr>
                    <a:lnBlToTr>
                      <a:noFill/>
                    </a:lnBlToTr>
                    <a:noFill/>
                  </a:tcPr>
                </a:tc>
              </a:tr>
            </a:tbl>
          </a:graphicData>
        </a:graphic>
      </p:graphicFrame>
      <p:graphicFrame>
        <p:nvGraphicFramePr>
          <p:cNvPr id="34846" name="表格 34845"/>
          <p:cNvGraphicFramePr/>
          <p:nvPr/>
        </p:nvGraphicFramePr>
        <p:xfrm>
          <a:off x="1635125" y="3940175"/>
          <a:ext cx="766763" cy="336550"/>
        </p:xfrm>
        <a:graphic>
          <a:graphicData uri="http://schemas.openxmlformats.org/drawingml/2006/table">
            <a:tbl>
              <a:tblPr/>
              <a:tblGrid>
                <a:gridCol w="766763"/>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422" marR="91422" marT="45959" marB="45959">
                    <a:lnL>
                      <a:noFill/>
                    </a:lnL>
                    <a:lnR>
                      <a:noFill/>
                    </a:lnR>
                    <a:lnT>
                      <a:noFill/>
                    </a:lnT>
                    <a:lnB>
                      <a:noFill/>
                    </a:lnB>
                    <a:lnTlToBr>
                      <a:noFill/>
                    </a:lnTlToBr>
                    <a:lnBlToTr>
                      <a:noFill/>
                    </a:lnBlToTr>
                    <a:noFill/>
                  </a:tcPr>
                </a:tc>
              </a:tr>
            </a:tbl>
          </a:graphicData>
        </a:graphic>
      </p:graphicFrame>
      <p:graphicFrame>
        <p:nvGraphicFramePr>
          <p:cNvPr id="34848" name="表格 34847"/>
          <p:cNvGraphicFramePr/>
          <p:nvPr/>
        </p:nvGraphicFramePr>
        <p:xfrm>
          <a:off x="4106863" y="3975100"/>
          <a:ext cx="1217613" cy="334963"/>
        </p:xfrm>
        <a:graphic>
          <a:graphicData uri="http://schemas.openxmlformats.org/drawingml/2006/table">
            <a:tbl>
              <a:tblPr/>
              <a:tblGrid>
                <a:gridCol w="1217613"/>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416" marR="91416" marT="45631" marB="45631">
                    <a:lnL>
                      <a:noFill/>
                    </a:lnL>
                    <a:lnR>
                      <a:noFill/>
                    </a:lnR>
                    <a:lnT>
                      <a:noFill/>
                    </a:lnT>
                    <a:lnB>
                      <a:noFill/>
                    </a:lnB>
                    <a:lnTlToBr>
                      <a:noFill/>
                    </a:lnTlToBr>
                    <a:lnBlToTr>
                      <a:noFill/>
                    </a:lnBlToTr>
                    <a:noFill/>
                  </a:tcPr>
                </a:tc>
              </a:tr>
            </a:tbl>
          </a:graphicData>
        </a:graphic>
      </p:graphicFrame>
      <p:graphicFrame>
        <p:nvGraphicFramePr>
          <p:cNvPr id="34850" name="表格 34849"/>
          <p:cNvGraphicFramePr/>
          <p:nvPr/>
        </p:nvGraphicFramePr>
        <p:xfrm>
          <a:off x="1824038" y="4337050"/>
          <a:ext cx="855663" cy="336550"/>
        </p:xfrm>
        <a:graphic>
          <a:graphicData uri="http://schemas.openxmlformats.org/drawingml/2006/table">
            <a:tbl>
              <a:tblPr/>
              <a:tblGrid>
                <a:gridCol w="855663"/>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436" marR="91436" marT="45959" marB="45959">
                    <a:lnL>
                      <a:noFill/>
                    </a:lnL>
                    <a:lnR>
                      <a:noFill/>
                    </a:lnR>
                    <a:lnT>
                      <a:noFill/>
                    </a:lnT>
                    <a:lnB>
                      <a:noFill/>
                    </a:lnB>
                    <a:lnTlToBr>
                      <a:noFill/>
                    </a:lnTlToBr>
                    <a:lnBlToTr>
                      <a:noFill/>
                    </a:lnBlToTr>
                    <a:noFill/>
                  </a:tcPr>
                </a:tc>
              </a:tr>
            </a:tbl>
          </a:graphicData>
        </a:graphic>
      </p:graphicFrame>
      <p:graphicFrame>
        <p:nvGraphicFramePr>
          <p:cNvPr id="34852" name="表格 34851"/>
          <p:cNvGraphicFramePr/>
          <p:nvPr/>
        </p:nvGraphicFramePr>
        <p:xfrm>
          <a:off x="2657475" y="4365625"/>
          <a:ext cx="641350" cy="336550"/>
        </p:xfrm>
        <a:graphic>
          <a:graphicData uri="http://schemas.openxmlformats.org/drawingml/2006/table">
            <a:tbl>
              <a:tblPr/>
              <a:tblGrid>
                <a:gridCol w="641350"/>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424" marR="91424" marT="45959" marB="45959">
                    <a:lnL>
                      <a:noFill/>
                    </a:lnL>
                    <a:lnR>
                      <a:noFill/>
                    </a:lnR>
                    <a:lnT>
                      <a:noFill/>
                    </a:lnT>
                    <a:lnB>
                      <a:noFill/>
                    </a:lnB>
                    <a:lnTlToBr>
                      <a:noFill/>
                    </a:lnTlToBr>
                    <a:lnBlToTr>
                      <a:noFill/>
                    </a:lnBlToTr>
                    <a:noFill/>
                  </a:tcPr>
                </a:tc>
              </a:tr>
            </a:tbl>
          </a:graphicData>
        </a:graphic>
      </p:graphicFrame>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6"/>
                                        </p:tgtEl>
                                        <p:attrNameLst>
                                          <p:attrName>ppt_x</p:attrName>
                                        </p:attrNameLst>
                                      </p:cBhvr>
                                      <p:tavLst>
                                        <p:tav tm="0">
                                          <p:val>
                                            <p:strVal val="ppt_x"/>
                                          </p:val>
                                        </p:tav>
                                        <p:tav tm="100000">
                                          <p:val>
                                            <p:strVal val="ppt_x"/>
                                          </p:val>
                                        </p:tav>
                                      </p:tavLst>
                                    </p:anim>
                                    <p:anim calcmode="lin" valueType="num">
                                      <p:cBhvr additive="base">
                                        <p:cTn id="12" dur="500"/>
                                        <p:tgtEl>
                                          <p:spTgt spid="6"/>
                                        </p:tgtEl>
                                        <p:attrNameLst>
                                          <p:attrName>ppt_y</p:attrName>
                                        </p:attrNameLst>
                                      </p:cBhvr>
                                      <p:tavLst>
                                        <p:tav tm="0">
                                          <p:val>
                                            <p:strVal val="ppt_y"/>
                                          </p:val>
                                        </p:tav>
                                        <p:tav tm="100000">
                                          <p:val>
                                            <p:strVal val="1+ppt_h/2"/>
                                          </p:val>
                                        </p:tav>
                                      </p:tavLst>
                                    </p:anim>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7"/>
                                        </p:tgtEl>
                                      </p:cBhvr>
                                    </p:cmd>
                                  </p:childTnLst>
                                </p:cTn>
                              </p:par>
                            </p:childTnLst>
                          </p:cTn>
                        </p:par>
                      </p:childTnLst>
                    </p:cTn>
                  </p:par>
                </p:childTnLst>
              </p:cTn>
              <p:nextCondLst>
                <p:cond evt="onClick" delay="0">
                  <p:tgtEl>
                    <p:spTgt spid="7"/>
                  </p:tgtEl>
                </p:cond>
              </p:nextCondLst>
            </p:seq>
            <p:audio>
              <p:cMediaNode vol="80000">
                <p:cTn id="19" fill="hold" display="0">
                  <p:stCondLst>
                    <p:cond delay="indefinite"/>
                  </p:stCondLst>
                  <p:endCondLst>
                    <p:cond evt="onStopAudio" delay="0">
                      <p:tgtEl>
                        <p:sldTgt/>
                      </p:tgtEl>
                    </p:cond>
                  </p:endCondLst>
                </p:cTn>
                <p:tgtEl>
                  <p:spTgt spid="7"/>
                </p:tgtEl>
              </p:cMediaNode>
            </p:audio>
            <p:seq concurrent="1" nextAc="seek">
              <p:cTn id="20" restart="whenNotActive" fill="hold" evtFilter="cancelBubble" nodeType="interactiveSeq">
                <p:stCondLst>
                  <p:cond evt="onClick" delay="0">
                    <p:tgtEl>
                      <p:spTgt spid="102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 fill="hold"/>
                                        <p:tgtEl>
                                          <p:spTgt spid="7"/>
                                        </p:tgtEl>
                                      </p:cBhvr>
                                    </p:cmd>
                                  </p:childTnLst>
                                </p:cTn>
                              </p:par>
                            </p:childTnLst>
                          </p:cTn>
                        </p:par>
                      </p:childTnLst>
                    </p:cTn>
                  </p:par>
                </p:childTnLst>
              </p:cTn>
              <p:nextCondLst>
                <p:cond evt="onClick" delay="0">
                  <p:tgtEl>
                    <p:spTgt spid="1026"/>
                  </p:tgtEl>
                </p:cond>
              </p:nextCondLst>
            </p:seq>
            <p:seq concurrent="1" nextAc="seek">
              <p:cTn id="25" restart="whenNotActive" fill="hold" evtFilter="cancelBubble" nodeType="interactiveSeq">
                <p:stCondLst>
                  <p:cond evt="onClick" delay="0">
                    <p:tgtEl>
                      <p:spTgt spid="1027"/>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7"/>
                                        </p:tgtEl>
                                      </p:cBhvr>
                                    </p:cmd>
                                  </p:childTnLst>
                                </p:cTn>
                              </p:par>
                            </p:childTnLst>
                          </p:cTn>
                        </p:par>
                      </p:childTnLst>
                    </p:cTn>
                  </p:par>
                </p:childTnLst>
              </p:cTn>
              <p:nextCondLst>
                <p:cond evt="onClick" delay="0">
                  <p:tgtEl>
                    <p:spTgt spid="1027"/>
                  </p:tgtEl>
                </p:cond>
              </p:nextCondLst>
            </p:seq>
            <p:seq concurrent="1" nextAc="seek">
              <p:cTn id="30" restart="whenNotActive" fill="hold" evtFilter="cancelBubble" nodeType="interactiveSeq">
                <p:stCondLst>
                  <p:cond evt="onClick" delay="0">
                    <p:tgtEl>
                      <p:spTgt spid="20493"/>
                    </p:tgtEl>
                  </p:cond>
                </p:stCondLst>
                <p:endSync evt="end" delay="0">
                  <p:rtn val="all"/>
                </p:endSync>
                <p:childTnLst>
                  <p:par>
                    <p:cTn id="31" fill="hold">
                      <p:stCondLst>
                        <p:cond delay="0"/>
                      </p:stCondLst>
                      <p:childTnLst>
                        <p:par>
                          <p:cTn id="32" fill="hold">
                            <p:stCondLst>
                              <p:cond delay="0"/>
                            </p:stCondLst>
                            <p:childTnLst>
                              <p:par>
                                <p:cTn id="33" presetID="3" presetClass="mediacall" presetSubtype="0" fill="hold" nodeType="clickEffect">
                                  <p:stCondLst>
                                    <p:cond delay="0"/>
                                  </p:stCondLst>
                                  <p:childTnLst>
                                    <p:cmd type="call" cmd="stop">
                                      <p:cBhvr>
                                        <p:cTn id="34" dur="1" fill="hold"/>
                                        <p:tgtEl>
                                          <p:spTgt spid="7"/>
                                        </p:tgtEl>
                                      </p:cBhvr>
                                    </p:cmd>
                                  </p:childTnLst>
                                </p:cTn>
                              </p:par>
                            </p:childTnLst>
                          </p:cTn>
                        </p:par>
                      </p:childTnLst>
                    </p:cTn>
                  </p:par>
                </p:childTnLst>
              </p:cTn>
              <p:nextCondLst>
                <p:cond evt="onClick" delay="0">
                  <p:tgtEl>
                    <p:spTgt spid="20493"/>
                  </p:tgtEl>
                </p:cond>
              </p:nextCondLst>
            </p:seq>
            <p:seq concurrent="1" nextAc="seek">
              <p:cTn id="35" restart="whenNotActive" fill="hold" evtFilter="cancelBubble" nodeType="interactiveSeq">
                <p:stCondLst>
                  <p:cond evt="onClick" delay="0">
                    <p:tgtEl>
                      <p:spTgt spid="34824"/>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 calcmode="lin" valueType="num">
                                      <p:cBhvr>
                                        <p:cTn id="40" dur="500" fill="hold"/>
                                        <p:tgtEl>
                                          <p:spTgt spid="60"/>
                                        </p:tgtEl>
                                        <p:attrNameLst>
                                          <p:attrName>ppt_w</p:attrName>
                                        </p:attrNameLst>
                                      </p:cBhvr>
                                      <p:tavLst>
                                        <p:tav tm="0">
                                          <p:val>
                                            <p:fltVal val="0"/>
                                          </p:val>
                                        </p:tav>
                                        <p:tav tm="100000">
                                          <p:val>
                                            <p:strVal val="#ppt_w"/>
                                          </p:val>
                                        </p:tav>
                                      </p:tavLst>
                                    </p:anim>
                                    <p:anim calcmode="lin" valueType="num">
                                      <p:cBhvr>
                                        <p:cTn id="41" dur="500" fill="hold"/>
                                        <p:tgtEl>
                                          <p:spTgt spid="60"/>
                                        </p:tgtEl>
                                        <p:attrNameLst>
                                          <p:attrName>ppt_h</p:attrName>
                                        </p:attrNameLst>
                                      </p:cBhvr>
                                      <p:tavLst>
                                        <p:tav tm="0">
                                          <p:val>
                                            <p:fltVal val="0"/>
                                          </p:val>
                                        </p:tav>
                                        <p:tav tm="100000">
                                          <p:val>
                                            <p:strVal val="#ppt_h"/>
                                          </p:val>
                                        </p:tav>
                                      </p:tavLst>
                                    </p:anim>
                                    <p:animEffect transition="in" filter="fade">
                                      <p:cBhvr>
                                        <p:cTn id="42" dur="500"/>
                                        <p:tgtEl>
                                          <p:spTgt spid="6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60"/>
                                        </p:tgtEl>
                                      </p:cBhvr>
                                    </p:animEffect>
                                    <p:set>
                                      <p:cBhvr>
                                        <p:cTn id="47"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34824"/>
                  </p:tgtEl>
                </p:cond>
              </p:nextCondLst>
            </p:seq>
            <p:seq concurrent="1" nextAc="seek">
              <p:cTn id="48" restart="whenNotActive" fill="hold" evtFilter="cancelBubble" nodeType="interactiveSeq">
                <p:stCondLst>
                  <p:cond evt="onClick" delay="0">
                    <p:tgtEl>
                      <p:spTgt spid="34840"/>
                    </p:tgtEl>
                  </p:cond>
                </p:stCondLst>
                <p:endSync evt="end" delay="0">
                  <p:rtn val="all"/>
                </p:endSync>
                <p:childTnLst>
                  <p:par>
                    <p:cTn id="49" fill="hold">
                      <p:stCondLst>
                        <p:cond delay="0"/>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61"/>
                                        </p:tgtEl>
                                        <p:attrNameLst>
                                          <p:attrName>style.visibility</p:attrName>
                                        </p:attrNameLst>
                                      </p:cBhvr>
                                      <p:to>
                                        <p:strVal val="visible"/>
                                      </p:to>
                                    </p:set>
                                    <p:anim calcmode="lin" valueType="num">
                                      <p:cBhvr>
                                        <p:cTn id="53" dur="500" fill="hold"/>
                                        <p:tgtEl>
                                          <p:spTgt spid="61"/>
                                        </p:tgtEl>
                                        <p:attrNameLst>
                                          <p:attrName>ppt_w</p:attrName>
                                        </p:attrNameLst>
                                      </p:cBhvr>
                                      <p:tavLst>
                                        <p:tav tm="0">
                                          <p:val>
                                            <p:fltVal val="0"/>
                                          </p:val>
                                        </p:tav>
                                        <p:tav tm="100000">
                                          <p:val>
                                            <p:strVal val="#ppt_w"/>
                                          </p:val>
                                        </p:tav>
                                      </p:tavLst>
                                    </p:anim>
                                    <p:anim calcmode="lin" valueType="num">
                                      <p:cBhvr>
                                        <p:cTn id="54" dur="500" fill="hold"/>
                                        <p:tgtEl>
                                          <p:spTgt spid="61"/>
                                        </p:tgtEl>
                                        <p:attrNameLst>
                                          <p:attrName>ppt_h</p:attrName>
                                        </p:attrNameLst>
                                      </p:cBhvr>
                                      <p:tavLst>
                                        <p:tav tm="0">
                                          <p:val>
                                            <p:fltVal val="0"/>
                                          </p:val>
                                        </p:tav>
                                        <p:tav tm="100000">
                                          <p:val>
                                            <p:strVal val="#ppt_h"/>
                                          </p:val>
                                        </p:tav>
                                      </p:tavLst>
                                    </p:anim>
                                    <p:animEffect transition="in" filter="fade">
                                      <p:cBhvr>
                                        <p:cTn id="55" dur="500"/>
                                        <p:tgtEl>
                                          <p:spTgt spid="6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61"/>
                                        </p:tgtEl>
                                      </p:cBhvr>
                                    </p:animEffect>
                                    <p:set>
                                      <p:cBhvr>
                                        <p:cTn id="60"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34840"/>
                  </p:tgtEl>
                </p:cond>
              </p:nextCondLst>
            </p:seq>
            <p:seq concurrent="1" nextAc="seek">
              <p:cTn id="61" restart="whenNotActive" fill="hold" evtFilter="cancelBubble" nodeType="interactiveSeq">
                <p:stCondLst>
                  <p:cond evt="onClick" delay="0">
                    <p:tgtEl>
                      <p:spTgt spid="34842"/>
                    </p:tgtEl>
                  </p:cond>
                </p:stCondLst>
                <p:endSync evt="end" delay="0">
                  <p:rtn val="all"/>
                </p:endSync>
                <p:childTnLst>
                  <p:par>
                    <p:cTn id="62" fill="hold">
                      <p:stCondLst>
                        <p:cond delay="0"/>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56"/>
                                        </p:tgtEl>
                                        <p:attrNameLst>
                                          <p:attrName>style.visibility</p:attrName>
                                        </p:attrNameLst>
                                      </p:cBhvr>
                                      <p:to>
                                        <p:strVal val="visible"/>
                                      </p:to>
                                    </p:set>
                                    <p:anim calcmode="lin" valueType="num">
                                      <p:cBhvr>
                                        <p:cTn id="66" dur="500" fill="hold"/>
                                        <p:tgtEl>
                                          <p:spTgt spid="56"/>
                                        </p:tgtEl>
                                        <p:attrNameLst>
                                          <p:attrName>ppt_w</p:attrName>
                                        </p:attrNameLst>
                                      </p:cBhvr>
                                      <p:tavLst>
                                        <p:tav tm="0">
                                          <p:val>
                                            <p:fltVal val="0"/>
                                          </p:val>
                                        </p:tav>
                                        <p:tav tm="100000">
                                          <p:val>
                                            <p:strVal val="#ppt_w"/>
                                          </p:val>
                                        </p:tav>
                                      </p:tavLst>
                                    </p:anim>
                                    <p:anim calcmode="lin" valueType="num">
                                      <p:cBhvr>
                                        <p:cTn id="67" dur="500" fill="hold"/>
                                        <p:tgtEl>
                                          <p:spTgt spid="56"/>
                                        </p:tgtEl>
                                        <p:attrNameLst>
                                          <p:attrName>ppt_h</p:attrName>
                                        </p:attrNameLst>
                                      </p:cBhvr>
                                      <p:tavLst>
                                        <p:tav tm="0">
                                          <p:val>
                                            <p:fltVal val="0"/>
                                          </p:val>
                                        </p:tav>
                                        <p:tav tm="100000">
                                          <p:val>
                                            <p:strVal val="#ppt_h"/>
                                          </p:val>
                                        </p:tav>
                                      </p:tavLst>
                                    </p:anim>
                                    <p:animEffect transition="in" filter="fade">
                                      <p:cBhvr>
                                        <p:cTn id="68" dur="500"/>
                                        <p:tgtEl>
                                          <p:spTgt spid="56"/>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500"/>
                                        <p:tgtEl>
                                          <p:spTgt spid="56"/>
                                        </p:tgtEl>
                                      </p:cBhvr>
                                    </p:animEffect>
                                    <p:set>
                                      <p:cBhvr>
                                        <p:cTn id="73"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34842"/>
                  </p:tgtEl>
                </p:cond>
              </p:nextCondLst>
            </p:seq>
            <p:seq concurrent="1" nextAc="seek">
              <p:cTn id="74" restart="whenNotActive" fill="hold" evtFilter="cancelBubble" nodeType="interactiveSeq">
                <p:stCondLst>
                  <p:cond evt="onClick" delay="0">
                    <p:tgtEl>
                      <p:spTgt spid="34844"/>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62"/>
                                        </p:tgtEl>
                                        <p:attrNameLst>
                                          <p:attrName>style.visibility</p:attrName>
                                        </p:attrNameLst>
                                      </p:cBhvr>
                                      <p:to>
                                        <p:strVal val="visible"/>
                                      </p:to>
                                    </p:set>
                                    <p:anim calcmode="lin" valueType="num">
                                      <p:cBhvr>
                                        <p:cTn id="79" dur="500" fill="hold"/>
                                        <p:tgtEl>
                                          <p:spTgt spid="62"/>
                                        </p:tgtEl>
                                        <p:attrNameLst>
                                          <p:attrName>ppt_w</p:attrName>
                                        </p:attrNameLst>
                                      </p:cBhvr>
                                      <p:tavLst>
                                        <p:tav tm="0">
                                          <p:val>
                                            <p:fltVal val="0"/>
                                          </p:val>
                                        </p:tav>
                                        <p:tav tm="100000">
                                          <p:val>
                                            <p:strVal val="#ppt_w"/>
                                          </p:val>
                                        </p:tav>
                                      </p:tavLst>
                                    </p:anim>
                                    <p:anim calcmode="lin" valueType="num">
                                      <p:cBhvr>
                                        <p:cTn id="80" dur="500" fill="hold"/>
                                        <p:tgtEl>
                                          <p:spTgt spid="62"/>
                                        </p:tgtEl>
                                        <p:attrNameLst>
                                          <p:attrName>ppt_h</p:attrName>
                                        </p:attrNameLst>
                                      </p:cBhvr>
                                      <p:tavLst>
                                        <p:tav tm="0">
                                          <p:val>
                                            <p:fltVal val="0"/>
                                          </p:val>
                                        </p:tav>
                                        <p:tav tm="100000">
                                          <p:val>
                                            <p:strVal val="#ppt_h"/>
                                          </p:val>
                                        </p:tav>
                                      </p:tavLst>
                                    </p:anim>
                                    <p:animEffect transition="in" filter="fade">
                                      <p:cBhvr>
                                        <p:cTn id="81" dur="500"/>
                                        <p:tgtEl>
                                          <p:spTgt spid="62"/>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1" nodeType="clickEffect">
                                  <p:stCondLst>
                                    <p:cond delay="0"/>
                                  </p:stCondLst>
                                  <p:childTnLst>
                                    <p:animEffect transition="out" filter="fade">
                                      <p:cBhvr>
                                        <p:cTn id="85" dur="500"/>
                                        <p:tgtEl>
                                          <p:spTgt spid="62"/>
                                        </p:tgtEl>
                                      </p:cBhvr>
                                    </p:animEffect>
                                    <p:set>
                                      <p:cBhvr>
                                        <p:cTn id="86"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34844"/>
                  </p:tgtEl>
                </p:cond>
              </p:nextCondLst>
            </p:seq>
            <p:seq concurrent="1" nextAc="seek">
              <p:cTn id="87" restart="whenNotActive" fill="hold" evtFilter="cancelBubble" nodeType="interactiveSeq">
                <p:stCondLst>
                  <p:cond evt="onClick" delay="0">
                    <p:tgtEl>
                      <p:spTgt spid="34846"/>
                    </p:tgtEl>
                  </p:cond>
                </p:stCondLst>
                <p:endSync evt="end" delay="0">
                  <p:rtn val="all"/>
                </p:endSync>
                <p:childTnLst>
                  <p:par>
                    <p:cTn id="88" fill="hold">
                      <p:stCondLst>
                        <p:cond delay="0"/>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57"/>
                                        </p:tgtEl>
                                        <p:attrNameLst>
                                          <p:attrName>style.visibility</p:attrName>
                                        </p:attrNameLst>
                                      </p:cBhvr>
                                      <p:to>
                                        <p:strVal val="visible"/>
                                      </p:to>
                                    </p:set>
                                    <p:anim calcmode="lin" valueType="num">
                                      <p:cBhvr>
                                        <p:cTn id="92" dur="500" fill="hold"/>
                                        <p:tgtEl>
                                          <p:spTgt spid="57"/>
                                        </p:tgtEl>
                                        <p:attrNameLst>
                                          <p:attrName>ppt_w</p:attrName>
                                        </p:attrNameLst>
                                      </p:cBhvr>
                                      <p:tavLst>
                                        <p:tav tm="0">
                                          <p:val>
                                            <p:fltVal val="0"/>
                                          </p:val>
                                        </p:tav>
                                        <p:tav tm="100000">
                                          <p:val>
                                            <p:strVal val="#ppt_w"/>
                                          </p:val>
                                        </p:tav>
                                      </p:tavLst>
                                    </p:anim>
                                    <p:anim calcmode="lin" valueType="num">
                                      <p:cBhvr>
                                        <p:cTn id="93" dur="500" fill="hold"/>
                                        <p:tgtEl>
                                          <p:spTgt spid="57"/>
                                        </p:tgtEl>
                                        <p:attrNameLst>
                                          <p:attrName>ppt_h</p:attrName>
                                        </p:attrNameLst>
                                      </p:cBhvr>
                                      <p:tavLst>
                                        <p:tav tm="0">
                                          <p:val>
                                            <p:fltVal val="0"/>
                                          </p:val>
                                        </p:tav>
                                        <p:tav tm="100000">
                                          <p:val>
                                            <p:strVal val="#ppt_h"/>
                                          </p:val>
                                        </p:tav>
                                      </p:tavLst>
                                    </p:anim>
                                    <p:animEffect transition="in" filter="fade">
                                      <p:cBhvr>
                                        <p:cTn id="94" dur="500"/>
                                        <p:tgtEl>
                                          <p:spTgt spid="57"/>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1" nodeType="clickEffect">
                                  <p:stCondLst>
                                    <p:cond delay="0"/>
                                  </p:stCondLst>
                                  <p:childTnLst>
                                    <p:animEffect transition="out" filter="fade">
                                      <p:cBhvr>
                                        <p:cTn id="98" dur="500"/>
                                        <p:tgtEl>
                                          <p:spTgt spid="57"/>
                                        </p:tgtEl>
                                      </p:cBhvr>
                                    </p:animEffect>
                                    <p:set>
                                      <p:cBhvr>
                                        <p:cTn id="9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34846"/>
                  </p:tgtEl>
                </p:cond>
              </p:nextCondLst>
            </p:seq>
            <p:seq concurrent="1" nextAc="seek">
              <p:cTn id="100" restart="whenNotActive" fill="hold" evtFilter="cancelBubble" nodeType="interactiveSeq">
                <p:stCondLst>
                  <p:cond evt="onClick" delay="0">
                    <p:tgtEl>
                      <p:spTgt spid="34848"/>
                    </p:tgtEl>
                  </p:cond>
                </p:stCondLst>
                <p:endSync evt="end" delay="0">
                  <p:rtn val="all"/>
                </p:endSync>
                <p:childTnLst>
                  <p:par>
                    <p:cTn id="101" fill="hold">
                      <p:stCondLst>
                        <p:cond delay="0"/>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58"/>
                                        </p:tgtEl>
                                        <p:attrNameLst>
                                          <p:attrName>style.visibility</p:attrName>
                                        </p:attrNameLst>
                                      </p:cBhvr>
                                      <p:to>
                                        <p:strVal val="visible"/>
                                      </p:to>
                                    </p:set>
                                    <p:anim calcmode="lin" valueType="num">
                                      <p:cBhvr>
                                        <p:cTn id="105" dur="500" fill="hold"/>
                                        <p:tgtEl>
                                          <p:spTgt spid="58"/>
                                        </p:tgtEl>
                                        <p:attrNameLst>
                                          <p:attrName>ppt_w</p:attrName>
                                        </p:attrNameLst>
                                      </p:cBhvr>
                                      <p:tavLst>
                                        <p:tav tm="0">
                                          <p:val>
                                            <p:fltVal val="0"/>
                                          </p:val>
                                        </p:tav>
                                        <p:tav tm="100000">
                                          <p:val>
                                            <p:strVal val="#ppt_w"/>
                                          </p:val>
                                        </p:tav>
                                      </p:tavLst>
                                    </p:anim>
                                    <p:anim calcmode="lin" valueType="num">
                                      <p:cBhvr>
                                        <p:cTn id="106" dur="500" fill="hold"/>
                                        <p:tgtEl>
                                          <p:spTgt spid="58"/>
                                        </p:tgtEl>
                                        <p:attrNameLst>
                                          <p:attrName>ppt_h</p:attrName>
                                        </p:attrNameLst>
                                      </p:cBhvr>
                                      <p:tavLst>
                                        <p:tav tm="0">
                                          <p:val>
                                            <p:fltVal val="0"/>
                                          </p:val>
                                        </p:tav>
                                        <p:tav tm="100000">
                                          <p:val>
                                            <p:strVal val="#ppt_h"/>
                                          </p:val>
                                        </p:tav>
                                      </p:tavLst>
                                    </p:anim>
                                    <p:animEffect transition="in" filter="fade">
                                      <p:cBhvr>
                                        <p:cTn id="107" dur="500"/>
                                        <p:tgtEl>
                                          <p:spTgt spid="58"/>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1" nodeType="clickEffect">
                                  <p:stCondLst>
                                    <p:cond delay="0"/>
                                  </p:stCondLst>
                                  <p:childTnLst>
                                    <p:animEffect transition="out" filter="fade">
                                      <p:cBhvr>
                                        <p:cTn id="111" dur="500"/>
                                        <p:tgtEl>
                                          <p:spTgt spid="58"/>
                                        </p:tgtEl>
                                      </p:cBhvr>
                                    </p:animEffect>
                                    <p:set>
                                      <p:cBhvr>
                                        <p:cTn id="112"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34848"/>
                  </p:tgtEl>
                </p:cond>
              </p:nextCondLst>
            </p:seq>
            <p:seq concurrent="1" nextAc="seek">
              <p:cTn id="113" restart="whenNotActive" fill="hold" evtFilter="cancelBubble" nodeType="interactiveSeq">
                <p:stCondLst>
                  <p:cond evt="onClick" delay="0">
                    <p:tgtEl>
                      <p:spTgt spid="34850"/>
                    </p:tgtEl>
                  </p:cond>
                </p:stCondLst>
                <p:endSync evt="end" delay="0">
                  <p:rtn val="all"/>
                </p:endSync>
                <p:childTnLst>
                  <p:par>
                    <p:cTn id="114" fill="hold">
                      <p:stCondLst>
                        <p:cond delay="0"/>
                      </p:stCondLst>
                      <p:childTnLst>
                        <p:par>
                          <p:cTn id="115" fill="hold">
                            <p:stCondLst>
                              <p:cond delay="0"/>
                            </p:stCondLst>
                            <p:childTnLst>
                              <p:par>
                                <p:cTn id="116" presetID="53" presetClass="entr" presetSubtype="16" fill="hold" grpId="0" nodeType="clickEffect">
                                  <p:stCondLst>
                                    <p:cond delay="0"/>
                                  </p:stCondLst>
                                  <p:childTnLst>
                                    <p:set>
                                      <p:cBhvr>
                                        <p:cTn id="117" dur="1" fill="hold">
                                          <p:stCondLst>
                                            <p:cond delay="0"/>
                                          </p:stCondLst>
                                        </p:cTn>
                                        <p:tgtEl>
                                          <p:spTgt spid="59"/>
                                        </p:tgtEl>
                                        <p:attrNameLst>
                                          <p:attrName>style.visibility</p:attrName>
                                        </p:attrNameLst>
                                      </p:cBhvr>
                                      <p:to>
                                        <p:strVal val="visible"/>
                                      </p:to>
                                    </p:set>
                                    <p:anim calcmode="lin" valueType="num">
                                      <p:cBhvr>
                                        <p:cTn id="118" dur="500" fill="hold"/>
                                        <p:tgtEl>
                                          <p:spTgt spid="59"/>
                                        </p:tgtEl>
                                        <p:attrNameLst>
                                          <p:attrName>ppt_w</p:attrName>
                                        </p:attrNameLst>
                                      </p:cBhvr>
                                      <p:tavLst>
                                        <p:tav tm="0">
                                          <p:val>
                                            <p:fltVal val="0"/>
                                          </p:val>
                                        </p:tav>
                                        <p:tav tm="100000">
                                          <p:val>
                                            <p:strVal val="#ppt_w"/>
                                          </p:val>
                                        </p:tav>
                                      </p:tavLst>
                                    </p:anim>
                                    <p:anim calcmode="lin" valueType="num">
                                      <p:cBhvr>
                                        <p:cTn id="119" dur="500" fill="hold"/>
                                        <p:tgtEl>
                                          <p:spTgt spid="59"/>
                                        </p:tgtEl>
                                        <p:attrNameLst>
                                          <p:attrName>ppt_h</p:attrName>
                                        </p:attrNameLst>
                                      </p:cBhvr>
                                      <p:tavLst>
                                        <p:tav tm="0">
                                          <p:val>
                                            <p:fltVal val="0"/>
                                          </p:val>
                                        </p:tav>
                                        <p:tav tm="100000">
                                          <p:val>
                                            <p:strVal val="#ppt_h"/>
                                          </p:val>
                                        </p:tav>
                                      </p:tavLst>
                                    </p:anim>
                                    <p:animEffect transition="in" filter="fade">
                                      <p:cBhvr>
                                        <p:cTn id="120" dur="500"/>
                                        <p:tgtEl>
                                          <p:spTgt spid="59"/>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xit" presetSubtype="0" fill="hold" grpId="1" nodeType="clickEffect">
                                  <p:stCondLst>
                                    <p:cond delay="0"/>
                                  </p:stCondLst>
                                  <p:childTnLst>
                                    <p:animEffect transition="out" filter="fade">
                                      <p:cBhvr>
                                        <p:cTn id="124" dur="500"/>
                                        <p:tgtEl>
                                          <p:spTgt spid="59"/>
                                        </p:tgtEl>
                                      </p:cBhvr>
                                    </p:animEffect>
                                    <p:set>
                                      <p:cBhvr>
                                        <p:cTn id="125"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34850"/>
                  </p:tgtEl>
                </p:cond>
              </p:nextCondLst>
            </p:seq>
            <p:seq concurrent="1" nextAc="seek">
              <p:cTn id="126" restart="whenNotActive" fill="hold" evtFilter="cancelBubble" nodeType="interactiveSeq">
                <p:stCondLst>
                  <p:cond evt="onClick" delay="0">
                    <p:tgtEl>
                      <p:spTgt spid="34852"/>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clickEffect">
                                  <p:stCondLst>
                                    <p:cond delay="0"/>
                                  </p:stCondLst>
                                  <p:childTnLst>
                                    <p:set>
                                      <p:cBhvr>
                                        <p:cTn id="130" dur="1" fill="hold">
                                          <p:stCondLst>
                                            <p:cond delay="0"/>
                                          </p:stCondLst>
                                        </p:cTn>
                                        <p:tgtEl>
                                          <p:spTgt spid="63"/>
                                        </p:tgtEl>
                                        <p:attrNameLst>
                                          <p:attrName>style.visibility</p:attrName>
                                        </p:attrNameLst>
                                      </p:cBhvr>
                                      <p:to>
                                        <p:strVal val="visible"/>
                                      </p:to>
                                    </p:set>
                                    <p:anim calcmode="lin" valueType="num">
                                      <p:cBhvr>
                                        <p:cTn id="131" dur="500" fill="hold"/>
                                        <p:tgtEl>
                                          <p:spTgt spid="63"/>
                                        </p:tgtEl>
                                        <p:attrNameLst>
                                          <p:attrName>ppt_w</p:attrName>
                                        </p:attrNameLst>
                                      </p:cBhvr>
                                      <p:tavLst>
                                        <p:tav tm="0">
                                          <p:val>
                                            <p:fltVal val="0"/>
                                          </p:val>
                                        </p:tav>
                                        <p:tav tm="100000">
                                          <p:val>
                                            <p:strVal val="#ppt_w"/>
                                          </p:val>
                                        </p:tav>
                                      </p:tavLst>
                                    </p:anim>
                                    <p:anim calcmode="lin" valueType="num">
                                      <p:cBhvr>
                                        <p:cTn id="132" dur="500" fill="hold"/>
                                        <p:tgtEl>
                                          <p:spTgt spid="63"/>
                                        </p:tgtEl>
                                        <p:attrNameLst>
                                          <p:attrName>ppt_h</p:attrName>
                                        </p:attrNameLst>
                                      </p:cBhvr>
                                      <p:tavLst>
                                        <p:tav tm="0">
                                          <p:val>
                                            <p:fltVal val="0"/>
                                          </p:val>
                                        </p:tav>
                                        <p:tav tm="100000">
                                          <p:val>
                                            <p:strVal val="#ppt_h"/>
                                          </p:val>
                                        </p:tav>
                                      </p:tavLst>
                                    </p:anim>
                                    <p:animEffect transition="in" filter="fade">
                                      <p:cBhvr>
                                        <p:cTn id="133" dur="500"/>
                                        <p:tgtEl>
                                          <p:spTgt spid="63"/>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xit" presetSubtype="0" fill="hold" grpId="1" nodeType="clickEffect">
                                  <p:stCondLst>
                                    <p:cond delay="0"/>
                                  </p:stCondLst>
                                  <p:childTnLst>
                                    <p:animEffect transition="out" filter="fade">
                                      <p:cBhvr>
                                        <p:cTn id="137" dur="500"/>
                                        <p:tgtEl>
                                          <p:spTgt spid="63"/>
                                        </p:tgtEl>
                                      </p:cBhvr>
                                    </p:animEffect>
                                    <p:set>
                                      <p:cBhvr>
                                        <p:cTn id="138"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34852"/>
                  </p:tgtEl>
                </p:cond>
              </p:nextCondLst>
            </p:seq>
          </p:childTnLst>
        </p:cTn>
      </p:par>
    </p:tnLst>
    <p:bldLst>
      <p:bldP spid="6" grpId="0" animBg="1"/>
      <p:bldP spid="6"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35843"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33363"/>
            <a:ext cx="5211763" cy="64611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p>
        </p:txBody>
      </p:sp>
      <p:grpSp>
        <p:nvGrpSpPr>
          <p:cNvPr id="35845" name="组合 7"/>
          <p:cNvGrpSpPr/>
          <p:nvPr/>
        </p:nvGrpSpPr>
        <p:grpSpPr>
          <a:xfrm flipH="1">
            <a:off x="7938" y="1273175"/>
            <a:ext cx="6108700" cy="363538"/>
            <a:chOff x="283681" y="2459690"/>
            <a:chExt cx="6109250" cy="363336"/>
          </a:xfrm>
        </p:grpSpPr>
        <p:cxnSp>
          <p:nvCxnSpPr>
            <p:cNvPr id="35857"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35858"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35859"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207" name="MH_Other_4"/>
          <p:cNvSpPr txBox="1"/>
          <p:nvPr>
            <p:custDataLst>
              <p:tags r:id="rId1"/>
            </p:custDataLst>
          </p:nvPr>
        </p:nvSpPr>
        <p:spPr bwMode="auto">
          <a:xfrm>
            <a:off x="690563" y="1173163"/>
            <a:ext cx="5426075"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Reading 2-3</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487" name="矩形 3"/>
          <p:cNvSpPr>
            <a:spLocks noChangeArrowheads="1"/>
          </p:cNvSpPr>
          <p:nvPr/>
        </p:nvSpPr>
        <p:spPr bwMode="auto">
          <a:xfrm>
            <a:off x="893763" y="1938338"/>
            <a:ext cx="5280025" cy="369252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just"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 </a:t>
            </a:r>
            <a:r>
              <a:rPr kumimoji="0" lang="en-US" altLang="zh-CN"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We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had been invited to dinner by our neighbors, the </a:t>
            </a:r>
            <a:r>
              <a:rPr kumimoji="0" lang="en-US" altLang="zh-CN" sz="20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Gleasons</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Mrs. Gleason offered the relish tray to my mother. “Do try some of the celery, Mrs. Lin,” she said. </a:t>
            </a:r>
            <a:endParaRPr kumimoji="0" lang="en-US" altLang="zh-CN"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3 </a:t>
            </a:r>
            <a:r>
              <a:rPr kumimoji="0" lang="zh-CN"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Mother picked up one of the green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stalks</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8</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and we all did, too. Mrs. Gleason went off with the relish tray to the other guests, and we carefully watched to see what they did. Everyone seemed to eat the raw vegetables quite happily. </a:t>
            </a:r>
            <a:endParaRPr kumimoji="0" lang="en-US" altLang="zh-CN" sz="2000" b="0" i="0" u="none" strike="noStrike" kern="120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矩形 1"/>
          <p:cNvSpPr/>
          <p:nvPr/>
        </p:nvSpPr>
        <p:spPr>
          <a:xfrm>
            <a:off x="7377113" y="2119313"/>
            <a:ext cx="3432175" cy="3330575"/>
          </a:xfrm>
          <a:prstGeom prst="rect">
            <a:avLst/>
          </a:prstGeom>
          <a:solidFill>
            <a:srgbClr val="FFFF99"/>
          </a:solidFill>
        </p:spPr>
        <p:txBody>
          <a:bodyPr>
            <a:spAutoFit/>
          </a:bodyPr>
          <a:lstStyle/>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我们是受邻居格里森一家之邀去吃饭。格里森太太递给我母亲一道菜，说道“林太太，吃点芹菜吧！”</a:t>
            </a:r>
          </a:p>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母亲选了一根绿色的茎，我们也都照做了。然后格里森太太就拿着菜盘去招呼别的客人了。我们很谨慎地看着别人都是怎么做的，每个人似乎都吃得很开心。</a:t>
            </a:r>
          </a:p>
        </p:txBody>
      </p:sp>
      <p:pic>
        <p:nvPicPr>
          <p:cNvPr id="22" name="图片 21"/>
          <p:cNvPicPr>
            <a:picLocks noChangeAspect="1"/>
          </p:cNvPicPr>
          <p:nvPr/>
        </p:nvPicPr>
        <p:blipFill>
          <a:blip r:embed="rId8" cstate="print"/>
          <a:stretch>
            <a:fillRect/>
          </a:stretch>
        </p:blipFill>
        <p:spPr>
          <a:xfrm>
            <a:off x="10809288" y="1588"/>
            <a:ext cx="927100" cy="925512"/>
          </a:xfrm>
          <a:prstGeom prst="rect">
            <a:avLst/>
          </a:prstGeom>
          <a:noFill/>
          <a:ln w="9525">
            <a:noFill/>
          </a:ln>
        </p:spPr>
      </p:pic>
      <p:pic>
        <p:nvPicPr>
          <p:cNvPr id="27"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33"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39"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graphicFrame>
        <p:nvGraphicFramePr>
          <p:cNvPr id="35853" name="表格 35852"/>
          <p:cNvGraphicFramePr/>
          <p:nvPr/>
        </p:nvGraphicFramePr>
        <p:xfrm>
          <a:off x="5194300" y="3616325"/>
          <a:ext cx="979488" cy="334963"/>
        </p:xfrm>
        <a:graphic>
          <a:graphicData uri="http://schemas.openxmlformats.org/drawingml/2006/table">
            <a:tbl>
              <a:tblPr/>
              <a:tblGrid>
                <a:gridCol w="979488"/>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536" marR="91536" marT="45553" marB="45553">
                    <a:lnL>
                      <a:noFill/>
                    </a:lnL>
                    <a:lnR>
                      <a:noFill/>
                    </a:lnR>
                    <a:lnT>
                      <a:noFill/>
                    </a:lnT>
                    <a:lnB>
                      <a:noFill/>
                    </a:lnB>
                    <a:lnTlToBr>
                      <a:noFill/>
                    </a:lnTlToBr>
                    <a:lnBlToTr>
                      <a:noFill/>
                    </a:lnBlToTr>
                    <a:noFill/>
                  </a:tcPr>
                </a:tc>
              </a:tr>
            </a:tbl>
          </a:graphicData>
        </a:graphic>
      </p:graphicFrame>
      <p:pic>
        <p:nvPicPr>
          <p:cNvPr id="5" name="A-2.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647613" y="1028700"/>
            <a:ext cx="487362" cy="487363"/>
          </a:xfrm>
          <a:prstGeom prst="rect">
            <a:avLst/>
          </a:prstGeom>
          <a:noFill/>
          <a:ln w="9525">
            <a:noFill/>
          </a:ln>
        </p:spPr>
      </p:pic>
      <p:sp>
        <p:nvSpPr>
          <p:cNvPr id="40" name="矩形 39"/>
          <p:cNvSpPr/>
          <p:nvPr/>
        </p:nvSpPr>
        <p:spPr>
          <a:xfrm>
            <a:off x="7239000" y="3359150"/>
            <a:ext cx="2411413" cy="685800"/>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stalk     </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stɔːk</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n.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茎，叶柄 </a:t>
            </a:r>
          </a:p>
        </p:txBody>
      </p:sp>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 fill="hold"/>
                                        <p:tgtEl>
                                          <p:spTgt spid="5"/>
                                        </p:tgtEl>
                                      </p:cBhvr>
                                    </p:cmd>
                                  </p:childTnLst>
                                </p:cTn>
                              </p:par>
                            </p:childTnLst>
                          </p:cTn>
                        </p:par>
                      </p:childTnLst>
                    </p:cTn>
                  </p:par>
                </p:childTnLst>
              </p:cTn>
              <p:nextCondLst>
                <p:cond evt="onClick" delay="0">
                  <p:tgtEl>
                    <p:spTgt spid="5"/>
                  </p:tgtEl>
                </p:cond>
              </p:nextCondLst>
            </p:seq>
            <p:audio>
              <p:cMediaNode vol="80000">
                <p:cTn id="17" fill="hold" display="0">
                  <p:stCondLst>
                    <p:cond delay="indefinite"/>
                  </p:stCondLst>
                  <p:endCondLst>
                    <p:cond evt="onStopAudio" delay="0">
                      <p:tgtEl>
                        <p:sldTgt/>
                      </p:tgtEl>
                    </p:cond>
                  </p:endCondLst>
                </p:cTn>
                <p:tgtEl>
                  <p:spTgt spid="5"/>
                </p:tgtEl>
              </p:cMediaNode>
            </p:audio>
            <p:seq concurrent="1" nextAc="seek">
              <p:cTn id="18" restart="whenNotActive" fill="hold" evtFilter="cancelBubble" nodeType="interactiveSeq">
                <p:stCondLst>
                  <p:cond evt="onClick" delay="0">
                    <p:tgtEl>
                      <p:spTgt spid="27"/>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 fill="hold"/>
                                        <p:tgtEl>
                                          <p:spTgt spid="5"/>
                                        </p:tgtEl>
                                      </p:cBhvr>
                                    </p:cmd>
                                  </p:childTnLst>
                                </p:cTn>
                              </p:par>
                            </p:childTnLst>
                          </p:cTn>
                        </p:par>
                      </p:childTnLst>
                    </p:cTn>
                  </p:par>
                </p:childTnLst>
              </p:cTn>
              <p:nextCondLst>
                <p:cond evt="onClick" delay="0">
                  <p:tgtEl>
                    <p:spTgt spid="27"/>
                  </p:tgtEl>
                </p:cond>
              </p:nextCondLst>
            </p:seq>
            <p:seq concurrent="1" nextAc="seek">
              <p:cTn id="23" restart="whenNotActive" fill="hold" evtFilter="cancelBubble" nodeType="interactiveSeq">
                <p:stCondLst>
                  <p:cond evt="onClick" delay="0">
                    <p:tgtEl>
                      <p:spTgt spid="33"/>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5"/>
                                        </p:tgtEl>
                                      </p:cBhvr>
                                    </p:cmd>
                                  </p:childTnLst>
                                </p:cTn>
                              </p:par>
                            </p:childTnLst>
                          </p:cTn>
                        </p:par>
                      </p:childTnLst>
                    </p:cTn>
                  </p:par>
                </p:childTnLst>
              </p:cTn>
              <p:nextCondLst>
                <p:cond evt="onClick" delay="0">
                  <p:tgtEl>
                    <p:spTgt spid="33"/>
                  </p:tgtEl>
                </p:cond>
              </p:nextCondLst>
            </p:seq>
            <p:seq concurrent="1" nextAc="seek">
              <p:cTn id="28" restart="whenNotActive" fill="hold" evtFilter="cancelBubble" nodeType="interactiveSeq">
                <p:stCondLst>
                  <p:cond evt="onClick" delay="0">
                    <p:tgtEl>
                      <p:spTgt spid="39"/>
                    </p:tgtEl>
                  </p:cond>
                </p:stCondLst>
                <p:endSync evt="end" delay="0">
                  <p:rtn val="all"/>
                </p:endSync>
                <p:childTnLst>
                  <p:par>
                    <p:cTn id="29" fill="hold">
                      <p:stCondLst>
                        <p:cond delay="0"/>
                      </p:stCondLst>
                      <p:childTnLst>
                        <p:par>
                          <p:cTn id="30" fill="hold">
                            <p:stCondLst>
                              <p:cond delay="0"/>
                            </p:stCondLst>
                            <p:childTnLst>
                              <p:par>
                                <p:cTn id="31" presetID="3" presetClass="mediacall" presetSubtype="0" fill="hold" nodeType="clickEffect">
                                  <p:stCondLst>
                                    <p:cond delay="0"/>
                                  </p:stCondLst>
                                  <p:childTnLst>
                                    <p:cmd type="call" cmd="stop">
                                      <p:cBhvr>
                                        <p:cTn id="32" dur="1" fill="hold"/>
                                        <p:tgtEl>
                                          <p:spTgt spid="5"/>
                                        </p:tgtEl>
                                      </p:cBhvr>
                                    </p:cmd>
                                  </p:childTnLst>
                                </p:cTn>
                              </p:par>
                            </p:childTnLst>
                          </p:cTn>
                        </p:par>
                      </p:childTnLst>
                    </p:cTn>
                  </p:par>
                </p:childTnLst>
              </p:cTn>
              <p:nextCondLst>
                <p:cond evt="onClick" delay="0">
                  <p:tgtEl>
                    <p:spTgt spid="39"/>
                  </p:tgtEl>
                </p:cond>
              </p:nextCondLst>
            </p:seq>
            <p:seq concurrent="1" nextAc="seek">
              <p:cTn id="33" restart="whenNotActive" fill="hold" evtFilter="cancelBubble" nodeType="interactiveSeq">
                <p:stCondLst>
                  <p:cond evt="onClick" delay="0">
                    <p:tgtEl>
                      <p:spTgt spid="35853"/>
                    </p:tgtEl>
                  </p:cond>
                </p:stCondLst>
                <p:endSync evt="end" delay="0">
                  <p:rtn val="all"/>
                </p:endSync>
                <p:childTnLst>
                  <p:par>
                    <p:cTn id="34" fill="hold">
                      <p:stCondLst>
                        <p:cond delay="0"/>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 calcmode="lin" valueType="num">
                                      <p:cBhvr>
                                        <p:cTn id="38" dur="500" fill="hold"/>
                                        <p:tgtEl>
                                          <p:spTgt spid="40"/>
                                        </p:tgtEl>
                                        <p:attrNameLst>
                                          <p:attrName>ppt_w</p:attrName>
                                        </p:attrNameLst>
                                      </p:cBhvr>
                                      <p:tavLst>
                                        <p:tav tm="0">
                                          <p:val>
                                            <p:fltVal val="0"/>
                                          </p:val>
                                        </p:tav>
                                        <p:tav tm="100000">
                                          <p:val>
                                            <p:strVal val="#ppt_w"/>
                                          </p:val>
                                        </p:tav>
                                      </p:tavLst>
                                    </p:anim>
                                    <p:anim calcmode="lin" valueType="num">
                                      <p:cBhvr>
                                        <p:cTn id="39" dur="500" fill="hold"/>
                                        <p:tgtEl>
                                          <p:spTgt spid="40"/>
                                        </p:tgtEl>
                                        <p:attrNameLst>
                                          <p:attrName>ppt_h</p:attrName>
                                        </p:attrNameLst>
                                      </p:cBhvr>
                                      <p:tavLst>
                                        <p:tav tm="0">
                                          <p:val>
                                            <p:fltVal val="0"/>
                                          </p:val>
                                        </p:tav>
                                        <p:tav tm="100000">
                                          <p:val>
                                            <p:strVal val="#ppt_h"/>
                                          </p:val>
                                        </p:tav>
                                      </p:tavLst>
                                    </p:anim>
                                    <p:animEffect transition="in" filter="fade">
                                      <p:cBhvr>
                                        <p:cTn id="40" dur="500"/>
                                        <p:tgtEl>
                                          <p:spTgt spid="4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0"/>
                                        </p:tgtEl>
                                      </p:cBhvr>
                                    </p:animEffect>
                                    <p:set>
                                      <p:cBhvr>
                                        <p:cTn id="4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5853"/>
                  </p:tgtEl>
                </p:cond>
              </p:nextCondLst>
            </p:seq>
          </p:childTnLst>
        </p:cTn>
      </p:par>
    </p:tnLst>
    <p:bldLst>
      <p:bldP spid="2" grpId="0" animBg="1"/>
      <p:bldP spid="2" grpId="1" animBg="1"/>
      <p:bldP spid="40" grpId="0" animBg="1"/>
      <p:bldP spid="40"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36867"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33363"/>
            <a:ext cx="5211763" cy="64611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p>
        </p:txBody>
      </p:sp>
      <p:grpSp>
        <p:nvGrpSpPr>
          <p:cNvPr id="36869" name="组合 7"/>
          <p:cNvGrpSpPr/>
          <p:nvPr/>
        </p:nvGrpSpPr>
        <p:grpSpPr>
          <a:xfrm flipH="1">
            <a:off x="7938" y="1273175"/>
            <a:ext cx="6108700" cy="363538"/>
            <a:chOff x="283681" y="2459690"/>
            <a:chExt cx="6109250" cy="363336"/>
          </a:xfrm>
        </p:grpSpPr>
        <p:cxnSp>
          <p:nvCxnSpPr>
            <p:cNvPr id="36887"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36888"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36889"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207" name="MH_Other_4"/>
          <p:cNvSpPr txBox="1"/>
          <p:nvPr>
            <p:custDataLst>
              <p:tags r:id="rId1"/>
            </p:custDataLst>
          </p:nvPr>
        </p:nvSpPr>
        <p:spPr bwMode="auto">
          <a:xfrm>
            <a:off x="690563" y="1173163"/>
            <a:ext cx="5399088"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Reading 4-6</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2535" name="矩形 3"/>
          <p:cNvSpPr>
            <a:spLocks noChangeArrowheads="1"/>
          </p:cNvSpPr>
          <p:nvPr/>
        </p:nvSpPr>
        <p:spPr bwMode="auto">
          <a:xfrm>
            <a:off x="1073150" y="2425700"/>
            <a:ext cx="4624388" cy="249237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4</a:t>
            </a:r>
            <a:r>
              <a:rPr kumimoji="0" lang="en-US" altLang="zh-CN"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Mother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took a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bite</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9</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of her celery.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Crunch</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10</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“It’s not bad!” she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whispered</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11</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5</a:t>
            </a:r>
            <a:r>
              <a:rPr kumimoji="0" lang="en-US" altLang="zh-CN"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Father took a bite of his celery. Crunch. “Yes, it is good,” he said, looking surprised. </a:t>
            </a:r>
            <a:endParaRPr kumimoji="0" lang="en-US" altLang="zh-CN"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6</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I took a bite, and then my brother. Crunch, crunch. </a:t>
            </a:r>
            <a:endPar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0" name="矩形 19"/>
          <p:cNvSpPr/>
          <p:nvPr/>
        </p:nvSpPr>
        <p:spPr>
          <a:xfrm>
            <a:off x="6811963" y="2466975"/>
            <a:ext cx="4211638" cy="2573338"/>
          </a:xfrm>
          <a:prstGeom prst="rect">
            <a:avLst/>
          </a:prstGeom>
          <a:solidFill>
            <a:srgbClr val="FFFF99"/>
          </a:solidFill>
        </p:spPr>
        <p:txBody>
          <a:bodyPr>
            <a:spAutoFit/>
          </a:bodyPr>
          <a:lstStyle/>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母亲咬了一口芹菜，嘎吱嘎吱地咀嚼了起来，并轻声跟我们说：“味道还不错”。</a:t>
            </a:r>
          </a:p>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父亲也咬了一口，嘎吱嘎吱地咀嚼了起来。说道“挺好吃的”，看起来很以外。</a:t>
            </a:r>
          </a:p>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我咬了一口，紧接着弟弟也吃了起来。</a:t>
            </a:r>
          </a:p>
        </p:txBody>
      </p:sp>
      <p:pic>
        <p:nvPicPr>
          <p:cNvPr id="24" name="图片 23"/>
          <p:cNvPicPr>
            <a:picLocks noChangeAspect="1"/>
          </p:cNvPicPr>
          <p:nvPr/>
        </p:nvPicPr>
        <p:blipFill>
          <a:blip r:embed="rId8" cstate="print"/>
          <a:stretch>
            <a:fillRect/>
          </a:stretch>
        </p:blipFill>
        <p:spPr>
          <a:xfrm>
            <a:off x="10809288" y="1588"/>
            <a:ext cx="927100" cy="925512"/>
          </a:xfrm>
          <a:prstGeom prst="rect">
            <a:avLst/>
          </a:prstGeom>
          <a:noFill/>
          <a:ln w="9525">
            <a:noFill/>
          </a:ln>
        </p:spPr>
      </p:pic>
      <p:pic>
        <p:nvPicPr>
          <p:cNvPr id="40"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41"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42"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graphicFrame>
        <p:nvGraphicFramePr>
          <p:cNvPr id="36877" name="表格 36876"/>
          <p:cNvGraphicFramePr/>
          <p:nvPr/>
        </p:nvGraphicFramePr>
        <p:xfrm>
          <a:off x="3057525" y="2479675"/>
          <a:ext cx="609600" cy="334963"/>
        </p:xfrm>
        <a:graphic>
          <a:graphicData uri="http://schemas.openxmlformats.org/drawingml/2006/table">
            <a:tbl>
              <a:tblPr/>
              <a:tblGrid>
                <a:gridCol w="609600"/>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490" marR="91490" marT="45553" marB="45553">
                    <a:lnL>
                      <a:noFill/>
                    </a:lnL>
                    <a:lnR>
                      <a:noFill/>
                    </a:lnR>
                    <a:lnT>
                      <a:noFill/>
                    </a:lnT>
                    <a:lnB>
                      <a:noFill/>
                    </a:lnB>
                    <a:lnTlToBr>
                      <a:noFill/>
                    </a:lnTlToBr>
                    <a:lnBlToTr>
                      <a:noFill/>
                    </a:lnBlToTr>
                    <a:noFill/>
                  </a:tcPr>
                </a:tc>
              </a:tr>
            </a:tbl>
          </a:graphicData>
        </a:graphic>
      </p:graphicFrame>
      <p:pic>
        <p:nvPicPr>
          <p:cNvPr id="4" name="A-3.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465050" y="766763"/>
            <a:ext cx="487363" cy="487362"/>
          </a:xfrm>
          <a:prstGeom prst="rect">
            <a:avLst/>
          </a:prstGeom>
          <a:noFill/>
          <a:ln w="9525">
            <a:noFill/>
          </a:ln>
        </p:spPr>
      </p:pic>
      <p:sp>
        <p:nvSpPr>
          <p:cNvPr id="43" name="矩形 42"/>
          <p:cNvSpPr/>
          <p:nvPr/>
        </p:nvSpPr>
        <p:spPr>
          <a:xfrm>
            <a:off x="6645275" y="3509963"/>
            <a:ext cx="2527300" cy="396875"/>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bite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baɪt</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n.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咬</a:t>
            </a:r>
          </a:p>
        </p:txBody>
      </p:sp>
      <p:sp>
        <p:nvSpPr>
          <p:cNvPr id="44" name="矩形 43"/>
          <p:cNvSpPr/>
          <p:nvPr/>
        </p:nvSpPr>
        <p:spPr>
          <a:xfrm>
            <a:off x="6562725" y="3460750"/>
            <a:ext cx="4710113" cy="396875"/>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crunch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krʌntʃ</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v.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嘎吱嘎吱地咀嚼 </a:t>
            </a:r>
          </a:p>
        </p:txBody>
      </p:sp>
      <p:sp>
        <p:nvSpPr>
          <p:cNvPr id="45" name="矩形 44"/>
          <p:cNvSpPr/>
          <p:nvPr/>
        </p:nvSpPr>
        <p:spPr>
          <a:xfrm>
            <a:off x="6645275" y="3506788"/>
            <a:ext cx="4710113" cy="396875"/>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whisper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wɪspə</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(r)/  v.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低声说；私下说 </a:t>
            </a:r>
          </a:p>
        </p:txBody>
      </p:sp>
      <p:graphicFrame>
        <p:nvGraphicFramePr>
          <p:cNvPr id="36883" name="表格 36882"/>
          <p:cNvGraphicFramePr/>
          <p:nvPr/>
        </p:nvGraphicFramePr>
        <p:xfrm>
          <a:off x="1073150" y="2862263"/>
          <a:ext cx="1222375" cy="334963"/>
        </p:xfrm>
        <a:graphic>
          <a:graphicData uri="http://schemas.openxmlformats.org/drawingml/2006/table">
            <a:tbl>
              <a:tblPr/>
              <a:tblGrid>
                <a:gridCol w="1222375"/>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474" marR="91474" marT="45553" marB="45553">
                    <a:lnL>
                      <a:noFill/>
                    </a:lnL>
                    <a:lnR>
                      <a:noFill/>
                    </a:lnR>
                    <a:lnT>
                      <a:noFill/>
                    </a:lnT>
                    <a:lnB>
                      <a:noFill/>
                    </a:lnB>
                    <a:lnTlToBr>
                      <a:noFill/>
                    </a:lnTlToBr>
                    <a:lnBlToTr>
                      <a:noFill/>
                    </a:lnBlToTr>
                    <a:noFill/>
                  </a:tcPr>
                </a:tc>
              </a:tr>
            </a:tbl>
          </a:graphicData>
        </a:graphic>
      </p:graphicFrame>
      <p:graphicFrame>
        <p:nvGraphicFramePr>
          <p:cNvPr id="36885" name="表格 36884"/>
          <p:cNvGraphicFramePr/>
          <p:nvPr/>
        </p:nvGraphicFramePr>
        <p:xfrm>
          <a:off x="4159250" y="2914650"/>
          <a:ext cx="1354138" cy="334963"/>
        </p:xfrm>
        <a:graphic>
          <a:graphicData uri="http://schemas.openxmlformats.org/drawingml/2006/table">
            <a:tbl>
              <a:tblPr/>
              <a:tblGrid>
                <a:gridCol w="1354138"/>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522" marR="91522" marT="45553" marB="45553">
                    <a:lnL>
                      <a:noFill/>
                    </a:lnL>
                    <a:lnR>
                      <a:noFill/>
                    </a:lnR>
                    <a:lnT>
                      <a:noFill/>
                    </a:lnT>
                    <a:lnB>
                      <a:noFill/>
                    </a:lnB>
                    <a:lnTlToBr>
                      <a:noFill/>
                    </a:lnTlToBr>
                    <a:lnBlToTr>
                      <a:noFill/>
                    </a:lnBlToTr>
                    <a:noFill/>
                  </a:tcPr>
                </a:tc>
              </a:tr>
            </a:tbl>
          </a:graphicData>
        </a:graphic>
      </p:graphicFrame>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 fill="hold"/>
                                        <p:tgtEl>
                                          <p:spTgt spid="4"/>
                                        </p:tgtEl>
                                      </p:cBhvr>
                                    </p:cmd>
                                  </p:childTnLst>
                                </p:cTn>
                              </p:par>
                            </p:childTnLst>
                          </p:cTn>
                        </p:par>
                      </p:childTnLst>
                    </p:cTn>
                  </p:par>
                </p:childTnLst>
              </p:cTn>
              <p:nextCondLst>
                <p:cond evt="onClick" delay="0">
                  <p:tgtEl>
                    <p:spTgt spid="4"/>
                  </p:tgtEl>
                </p:cond>
              </p:nextCondLst>
            </p:seq>
            <p:audio>
              <p:cMediaNode vol="80000">
                <p:cTn id="17" fill="hold" display="0">
                  <p:stCondLst>
                    <p:cond delay="indefinite"/>
                  </p:stCondLst>
                  <p:endCondLst>
                    <p:cond evt="onStopAudio" delay="0">
                      <p:tgtEl>
                        <p:sldTgt/>
                      </p:tgtEl>
                    </p:cond>
                  </p:endCondLst>
                </p:cTn>
                <p:tgtEl>
                  <p:spTgt spid="4"/>
                </p:tgtEl>
              </p:cMediaNode>
            </p:audio>
            <p:seq concurrent="1" nextAc="seek">
              <p:cTn id="18" restart="whenNotActive" fill="hold" evtFilter="cancelBubble" nodeType="interactiveSeq">
                <p:stCondLst>
                  <p:cond evt="onClick" delay="0">
                    <p:tgtEl>
                      <p:spTgt spid="40"/>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 fill="hold"/>
                                        <p:tgtEl>
                                          <p:spTgt spid="4"/>
                                        </p:tgtEl>
                                      </p:cBhvr>
                                    </p:cmd>
                                  </p:childTnLst>
                                </p:cTn>
                              </p:par>
                            </p:childTnLst>
                          </p:cTn>
                        </p:par>
                      </p:childTnLst>
                    </p:cTn>
                  </p:par>
                </p:childTnLst>
              </p:cTn>
              <p:nextCondLst>
                <p:cond evt="onClick" delay="0">
                  <p:tgtEl>
                    <p:spTgt spid="40"/>
                  </p:tgtEl>
                </p:cond>
              </p:nextCondLst>
            </p:seq>
            <p:seq concurrent="1" nextAc="seek">
              <p:cTn id="23" restart="whenNotActive" fill="hold" evtFilter="cancelBubble" nodeType="interactiveSeq">
                <p:stCondLst>
                  <p:cond evt="onClick" delay="0">
                    <p:tgtEl>
                      <p:spTgt spid="41"/>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4"/>
                                        </p:tgtEl>
                                      </p:cBhvr>
                                    </p:cmd>
                                  </p:childTnLst>
                                </p:cTn>
                              </p:par>
                            </p:childTnLst>
                          </p:cTn>
                        </p:par>
                      </p:childTnLst>
                    </p:cTn>
                  </p:par>
                </p:childTnLst>
              </p:cTn>
              <p:nextCondLst>
                <p:cond evt="onClick" delay="0">
                  <p:tgtEl>
                    <p:spTgt spid="41"/>
                  </p:tgtEl>
                </p:cond>
              </p:nextCondLst>
            </p:seq>
            <p:seq concurrent="1" nextAc="seek">
              <p:cTn id="28" restart="whenNotActive" fill="hold" evtFilter="cancelBubble" nodeType="interactiveSeq">
                <p:stCondLst>
                  <p:cond evt="onClick" delay="0">
                    <p:tgtEl>
                      <p:spTgt spid="42"/>
                    </p:tgtEl>
                  </p:cond>
                </p:stCondLst>
                <p:endSync evt="end" delay="0">
                  <p:rtn val="all"/>
                </p:endSync>
                <p:childTnLst>
                  <p:par>
                    <p:cTn id="29" fill="hold">
                      <p:stCondLst>
                        <p:cond delay="0"/>
                      </p:stCondLst>
                      <p:childTnLst>
                        <p:par>
                          <p:cTn id="30" fill="hold">
                            <p:stCondLst>
                              <p:cond delay="0"/>
                            </p:stCondLst>
                            <p:childTnLst>
                              <p:par>
                                <p:cTn id="31" presetID="3" presetClass="mediacall" presetSubtype="0" fill="hold" nodeType="clickEffect">
                                  <p:stCondLst>
                                    <p:cond delay="0"/>
                                  </p:stCondLst>
                                  <p:childTnLst>
                                    <p:cmd type="call" cmd="stop">
                                      <p:cBhvr>
                                        <p:cTn id="32" dur="1" fill="hold"/>
                                        <p:tgtEl>
                                          <p:spTgt spid="4"/>
                                        </p:tgtEl>
                                      </p:cBhvr>
                                    </p:cmd>
                                  </p:childTnLst>
                                </p:cTn>
                              </p:par>
                            </p:childTnLst>
                          </p:cTn>
                        </p:par>
                      </p:childTnLst>
                    </p:cTn>
                  </p:par>
                </p:childTnLst>
              </p:cTn>
              <p:nextCondLst>
                <p:cond evt="onClick" delay="0">
                  <p:tgtEl>
                    <p:spTgt spid="42"/>
                  </p:tgtEl>
                </p:cond>
              </p:nextCondLst>
            </p:seq>
            <p:seq concurrent="1" nextAc="seek">
              <p:cTn id="33" restart="whenNotActive" fill="hold" evtFilter="cancelBubble" nodeType="interactiveSeq">
                <p:stCondLst>
                  <p:cond evt="onClick" delay="0">
                    <p:tgtEl>
                      <p:spTgt spid="36877"/>
                    </p:tgtEl>
                  </p:cond>
                </p:stCondLst>
                <p:endSync evt="end" delay="0">
                  <p:rtn val="all"/>
                </p:endSync>
                <p:childTnLst>
                  <p:par>
                    <p:cTn id="34" fill="hold">
                      <p:stCondLst>
                        <p:cond delay="0"/>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3"/>
                                        </p:tgtEl>
                                        <p:attrNameLst>
                                          <p:attrName>style.visibility</p:attrName>
                                        </p:attrNameLst>
                                      </p:cBhvr>
                                      <p:to>
                                        <p:strVal val="visible"/>
                                      </p:to>
                                    </p:set>
                                    <p:anim calcmode="lin" valueType="num">
                                      <p:cBhvr>
                                        <p:cTn id="38" dur="500" fill="hold"/>
                                        <p:tgtEl>
                                          <p:spTgt spid="43"/>
                                        </p:tgtEl>
                                        <p:attrNameLst>
                                          <p:attrName>ppt_w</p:attrName>
                                        </p:attrNameLst>
                                      </p:cBhvr>
                                      <p:tavLst>
                                        <p:tav tm="0">
                                          <p:val>
                                            <p:fltVal val="0"/>
                                          </p:val>
                                        </p:tav>
                                        <p:tav tm="100000">
                                          <p:val>
                                            <p:strVal val="#ppt_w"/>
                                          </p:val>
                                        </p:tav>
                                      </p:tavLst>
                                    </p:anim>
                                    <p:anim calcmode="lin" valueType="num">
                                      <p:cBhvr>
                                        <p:cTn id="39" dur="500" fill="hold"/>
                                        <p:tgtEl>
                                          <p:spTgt spid="43"/>
                                        </p:tgtEl>
                                        <p:attrNameLst>
                                          <p:attrName>ppt_h</p:attrName>
                                        </p:attrNameLst>
                                      </p:cBhvr>
                                      <p:tavLst>
                                        <p:tav tm="0">
                                          <p:val>
                                            <p:fltVal val="0"/>
                                          </p:val>
                                        </p:tav>
                                        <p:tav tm="100000">
                                          <p:val>
                                            <p:strVal val="#ppt_h"/>
                                          </p:val>
                                        </p:tav>
                                      </p:tavLst>
                                    </p:anim>
                                    <p:animEffect transition="in" filter="fade">
                                      <p:cBhvr>
                                        <p:cTn id="40" dur="500"/>
                                        <p:tgtEl>
                                          <p:spTgt spid="4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3"/>
                                        </p:tgtEl>
                                      </p:cBhvr>
                                    </p:animEffect>
                                    <p:set>
                                      <p:cBhvr>
                                        <p:cTn id="45"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36877"/>
                  </p:tgtEl>
                </p:cond>
              </p:nextCondLst>
            </p:seq>
            <p:seq concurrent="1" nextAc="seek">
              <p:cTn id="46" restart="whenNotActive" fill="hold" evtFilter="cancelBubble" nodeType="interactiveSeq">
                <p:stCondLst>
                  <p:cond evt="onClick" delay="0">
                    <p:tgtEl>
                      <p:spTgt spid="36883"/>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anim calcmode="lin" valueType="num">
                                      <p:cBhvr>
                                        <p:cTn id="51" dur="500" fill="hold"/>
                                        <p:tgtEl>
                                          <p:spTgt spid="44"/>
                                        </p:tgtEl>
                                        <p:attrNameLst>
                                          <p:attrName>ppt_w</p:attrName>
                                        </p:attrNameLst>
                                      </p:cBhvr>
                                      <p:tavLst>
                                        <p:tav tm="0">
                                          <p:val>
                                            <p:fltVal val="0"/>
                                          </p:val>
                                        </p:tav>
                                        <p:tav tm="100000">
                                          <p:val>
                                            <p:strVal val="#ppt_w"/>
                                          </p:val>
                                        </p:tav>
                                      </p:tavLst>
                                    </p:anim>
                                    <p:anim calcmode="lin" valueType="num">
                                      <p:cBhvr>
                                        <p:cTn id="52" dur="500" fill="hold"/>
                                        <p:tgtEl>
                                          <p:spTgt spid="44"/>
                                        </p:tgtEl>
                                        <p:attrNameLst>
                                          <p:attrName>ppt_h</p:attrName>
                                        </p:attrNameLst>
                                      </p:cBhvr>
                                      <p:tavLst>
                                        <p:tav tm="0">
                                          <p:val>
                                            <p:fltVal val="0"/>
                                          </p:val>
                                        </p:tav>
                                        <p:tav tm="100000">
                                          <p:val>
                                            <p:strVal val="#ppt_h"/>
                                          </p:val>
                                        </p:tav>
                                      </p:tavLst>
                                    </p:anim>
                                    <p:animEffect transition="in" filter="fade">
                                      <p:cBhvr>
                                        <p:cTn id="53" dur="500"/>
                                        <p:tgtEl>
                                          <p:spTgt spid="4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44"/>
                                        </p:tgtEl>
                                      </p:cBhvr>
                                    </p:animEffect>
                                    <p:set>
                                      <p:cBhvr>
                                        <p:cTn id="58"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36883"/>
                  </p:tgtEl>
                </p:cond>
              </p:nextCondLst>
            </p:seq>
            <p:seq concurrent="1" nextAc="seek">
              <p:cTn id="59" restart="whenNotActive" fill="hold" evtFilter="cancelBubble" nodeType="interactiveSeq">
                <p:stCondLst>
                  <p:cond evt="onClick" delay="0">
                    <p:tgtEl>
                      <p:spTgt spid="36885"/>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45"/>
                                        </p:tgtEl>
                                        <p:attrNameLst>
                                          <p:attrName>style.visibility</p:attrName>
                                        </p:attrNameLst>
                                      </p:cBhvr>
                                      <p:to>
                                        <p:strVal val="visible"/>
                                      </p:to>
                                    </p:set>
                                    <p:anim calcmode="lin" valueType="num">
                                      <p:cBhvr>
                                        <p:cTn id="64" dur="500" fill="hold"/>
                                        <p:tgtEl>
                                          <p:spTgt spid="45"/>
                                        </p:tgtEl>
                                        <p:attrNameLst>
                                          <p:attrName>ppt_w</p:attrName>
                                        </p:attrNameLst>
                                      </p:cBhvr>
                                      <p:tavLst>
                                        <p:tav tm="0">
                                          <p:val>
                                            <p:fltVal val="0"/>
                                          </p:val>
                                        </p:tav>
                                        <p:tav tm="100000">
                                          <p:val>
                                            <p:strVal val="#ppt_w"/>
                                          </p:val>
                                        </p:tav>
                                      </p:tavLst>
                                    </p:anim>
                                    <p:anim calcmode="lin" valueType="num">
                                      <p:cBhvr>
                                        <p:cTn id="65" dur="500" fill="hold"/>
                                        <p:tgtEl>
                                          <p:spTgt spid="45"/>
                                        </p:tgtEl>
                                        <p:attrNameLst>
                                          <p:attrName>ppt_h</p:attrName>
                                        </p:attrNameLst>
                                      </p:cBhvr>
                                      <p:tavLst>
                                        <p:tav tm="0">
                                          <p:val>
                                            <p:fltVal val="0"/>
                                          </p:val>
                                        </p:tav>
                                        <p:tav tm="100000">
                                          <p:val>
                                            <p:strVal val="#ppt_h"/>
                                          </p:val>
                                        </p:tav>
                                      </p:tavLst>
                                    </p:anim>
                                    <p:animEffect transition="in" filter="fade">
                                      <p:cBhvr>
                                        <p:cTn id="66" dur="500"/>
                                        <p:tgtEl>
                                          <p:spTgt spid="4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45"/>
                                        </p:tgtEl>
                                      </p:cBhvr>
                                    </p:animEffect>
                                    <p:set>
                                      <p:cBhvr>
                                        <p:cTn id="71"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6885"/>
                  </p:tgtEl>
                </p:cond>
              </p:nextCondLst>
            </p:seq>
          </p:childTnLst>
        </p:cTn>
      </p:par>
    </p:tnLst>
    <p:bldLst>
      <p:bldP spid="20" grpId="0" animBg="1"/>
      <p:bldP spid="20" grpId="1" animBg="1"/>
      <p:bldP spid="43" grpId="0" animBg="1"/>
      <p:bldP spid="43" grpId="1" animBg="1"/>
      <p:bldP spid="44" grpId="0" animBg="1"/>
      <p:bldP spid="44" grpId="1" animBg="1"/>
      <p:bldP spid="45" grpId="0" animBg="1"/>
      <p:bldP spid="4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436245" y="1457960"/>
            <a:ext cx="11143615" cy="1569660"/>
          </a:xfrm>
          <a:prstGeom prst="rect">
            <a:avLst/>
          </a:prstGeom>
          <a:noFill/>
          <a:ln w="9525">
            <a:noFill/>
          </a:ln>
        </p:spPr>
        <p:txBody>
          <a:bodyPr wrap="square">
            <a:spAutoFit/>
          </a:bodyPr>
          <a:lstStyle/>
          <a:p>
            <a:pPr marL="266700" indent="-266700"/>
            <a:r>
              <a:rPr lang="en-US" sz="32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2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Ideological and Political Aims</a:t>
            </a:r>
            <a:r>
              <a:rPr lang="zh-CN" sz="32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（思政目标）</a:t>
            </a:r>
          </a:p>
          <a:p>
            <a:pPr marL="266700" indent="-266700"/>
            <a:endParaRPr lang="en-US" sz="32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marL="266700" indent="-266700"/>
            <a:r>
              <a:rPr lang="en-US" sz="32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endParaRPr lang="zh-CN" altLang="en-US" sz="3200" dirty="0">
              <a:latin typeface="Times New Roman" panose="02020603050405020304" pitchFamily="18" charset="0"/>
              <a:cs typeface="Times New Roman" panose="02020603050405020304" pitchFamily="18" charset="0"/>
            </a:endParaRPr>
          </a:p>
        </p:txBody>
      </p:sp>
      <p:sp>
        <p:nvSpPr>
          <p:cNvPr id="2" name="文本框 1"/>
          <p:cNvSpPr txBox="1"/>
          <p:nvPr/>
        </p:nvSpPr>
        <p:spPr>
          <a:xfrm>
            <a:off x="121920" y="234950"/>
            <a:ext cx="7681595" cy="645160"/>
          </a:xfrm>
          <a:prstGeom prst="rect">
            <a:avLst/>
          </a:prstGeom>
          <a:noFill/>
        </p:spPr>
        <p:txBody>
          <a:bodyPr wrap="square" rtlCol="0">
            <a:spAutoFit/>
          </a:bodyPr>
          <a:lstStyle/>
          <a:p>
            <a:r>
              <a:rPr lang="en-US" altLang="zh-CN" sz="3600">
                <a:solidFill>
                  <a:srgbClr val="FFC000"/>
                </a:solidFill>
                <a:latin typeface="Arial Black" panose="020B0A04020102020204" charset="0"/>
                <a:cs typeface="Arial Black" panose="020B0A04020102020204" charset="0"/>
              </a:rPr>
              <a:t>Unit Objectives:</a:t>
            </a:r>
          </a:p>
        </p:txBody>
      </p:sp>
      <p:sp>
        <p:nvSpPr>
          <p:cNvPr id="3" name="Rectangle 1"/>
          <p:cNvSpPr>
            <a:spLocks noChangeArrowheads="1"/>
          </p:cNvSpPr>
          <p:nvPr/>
        </p:nvSpPr>
        <p:spPr bwMode="auto">
          <a:xfrm>
            <a:off x="673100" y="1944638"/>
            <a:ext cx="10441513" cy="2308324"/>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50000"/>
              </a:lnSpc>
              <a:spcBef>
                <a:spcPct val="0"/>
              </a:spcBef>
              <a:spcAft>
                <a:spcPct val="0"/>
              </a:spcAft>
              <a:buClrTx/>
              <a:buSzTx/>
              <a:buFontTx/>
              <a:buNone/>
            </a:pPr>
            <a:r>
              <a:rPr kumimoji="0" lang="en-US" altLang="zh-CN" sz="2400" b="0" i="0" u="none" strike="noStrike" cap="none" normalizeH="0" baseline="0" dirty="0" smtClean="0">
                <a:ln>
                  <a:noFill/>
                </a:ln>
                <a:effectLst/>
                <a:latin typeface="Times New Roman" panose="02020603050405020304" pitchFamily="18" charset="0"/>
                <a:ea typeface="宋体" panose="02010600030101010101" pitchFamily="2" charset="-122"/>
                <a:cs typeface="Times New Roman" panose="02020603050405020304" pitchFamily="18" charset="0"/>
              </a:rPr>
              <a:t>Students should know what is culture diversity.</a:t>
            </a:r>
          </a:p>
          <a:p>
            <a:pPr marL="0" marR="0" lvl="0" indent="0" algn="l" defTabSz="914400" rtl="0" eaLnBrk="1" fontAlgn="base" latinLnBrk="0" hangingPunct="1">
              <a:lnSpc>
                <a:spcPct val="150000"/>
              </a:lnSpc>
              <a:spcBef>
                <a:spcPct val="0"/>
              </a:spcBef>
              <a:spcAft>
                <a:spcPct val="0"/>
              </a:spcAft>
              <a:buClrTx/>
              <a:buSzTx/>
              <a:buFontTx/>
              <a:buNone/>
            </a:pPr>
            <a:r>
              <a:rPr kumimoji="0" lang="en-US" altLang="zh-CN" sz="2400" b="0" i="0" u="none" strike="noStrike" cap="none" normalizeH="0" baseline="0" dirty="0" smtClean="0">
                <a:ln>
                  <a:noFill/>
                </a:ln>
                <a:effectLst/>
                <a:latin typeface="Times New Roman" panose="02020603050405020304" pitchFamily="18" charset="0"/>
                <a:ea typeface="宋体" panose="02010600030101010101" pitchFamily="2" charset="-122"/>
                <a:cs typeface="Times New Roman" panose="02020603050405020304" pitchFamily="18" charset="0"/>
              </a:rPr>
              <a:t>Students should get the proper views on the diversity of culture.</a:t>
            </a:r>
            <a:endParaRPr kumimoji="0" lang="en-US" altLang="zh-CN" sz="2400" b="0" i="0" u="none" strike="noStrike" cap="none" normalizeH="0" baseline="0" dirty="0" smtClean="0">
              <a:ln>
                <a:noFill/>
              </a:ln>
              <a:effectLst/>
              <a:latin typeface="Arial" panose="020B0604020202020204" pitchFamily="34" charset="0"/>
              <a:ea typeface="宋体" panose="02010600030101010101" pitchFamily="2" charset="-122"/>
              <a:cs typeface="宋体" panose="02010600030101010101" pitchFamily="2" charset="-122"/>
            </a:endParaRPr>
          </a:p>
          <a:p>
            <a:pPr marL="0" marR="0" lvl="0" indent="0" algn="l" defTabSz="914400" rtl="0" eaLnBrk="0" fontAlgn="base" latinLnBrk="0" hangingPunct="0">
              <a:lnSpc>
                <a:spcPct val="150000"/>
              </a:lnSpc>
              <a:spcBef>
                <a:spcPct val="0"/>
              </a:spcBef>
              <a:spcAft>
                <a:spcPct val="0"/>
              </a:spcAft>
              <a:buClrTx/>
              <a:buSzTx/>
              <a:buFontTx/>
              <a:buNone/>
            </a:pPr>
            <a:r>
              <a:rPr kumimoji="0" lang="en-US" altLang="zh-CN" sz="2400" b="0" i="0" u="none" strike="noStrike" cap="none" normalizeH="0" baseline="0" dirty="0" smtClean="0">
                <a:ln>
                  <a:noFill/>
                </a:ln>
                <a:effectLst/>
                <a:latin typeface="Times New Roman" panose="02020603050405020304" pitchFamily="18" charset="0"/>
                <a:ea typeface="宋体" panose="02010600030101010101" pitchFamily="2" charset="-122"/>
                <a:cs typeface="Times New Roman" panose="02020603050405020304" pitchFamily="18" charset="0"/>
              </a:rPr>
              <a:t>Enable students to cultivate a global sight of the culture diversity, and try to spread </a:t>
            </a:r>
          </a:p>
          <a:p>
            <a:pPr marL="0" marR="0" lvl="0" indent="0" algn="l" defTabSz="914400" rtl="0" eaLnBrk="0" fontAlgn="base" latinLnBrk="0" hangingPunct="0">
              <a:lnSpc>
                <a:spcPct val="150000"/>
              </a:lnSpc>
              <a:spcBef>
                <a:spcPct val="0"/>
              </a:spcBef>
              <a:spcAft>
                <a:spcPct val="0"/>
              </a:spcAft>
              <a:buClrTx/>
              <a:buSzTx/>
              <a:buFontTx/>
              <a:buNone/>
            </a:pPr>
            <a:r>
              <a:rPr lang="en-US" altLang="zh-CN" sz="2400" dirty="0" smtClean="0">
                <a:latin typeface="Times New Roman" panose="02020603050405020304" pitchFamily="18" charset="0"/>
                <a:cs typeface="Times New Roman" panose="02020603050405020304" pitchFamily="18" charset="0"/>
              </a:rPr>
              <a:t>Chinese culture in diverse ways.</a:t>
            </a:r>
            <a:endParaRPr kumimoji="0" lang="en-US" altLang="zh-CN" sz="2400" b="0" i="0" u="none" strike="noStrike" cap="none" normalizeH="0" baseline="0" dirty="0" smtClean="0">
              <a:ln>
                <a:noFill/>
              </a:ln>
              <a:effectLst/>
              <a:latin typeface="Arial" panose="020B0604020202020204" pitchFamily="34" charset="0"/>
              <a:ea typeface="宋体" panose="02010600030101010101" pitchFamily="2" charset="-122"/>
              <a:cs typeface="宋体" panose="02010600030101010101" pitchFamily="2" charset="-122"/>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37891"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33363"/>
            <a:ext cx="5211763" cy="64611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p>
        </p:txBody>
      </p:sp>
      <p:grpSp>
        <p:nvGrpSpPr>
          <p:cNvPr id="37893" name="组合 7"/>
          <p:cNvGrpSpPr/>
          <p:nvPr/>
        </p:nvGrpSpPr>
        <p:grpSpPr>
          <a:xfrm flipH="1">
            <a:off x="7938" y="1273175"/>
            <a:ext cx="6108700" cy="363538"/>
            <a:chOff x="283681" y="2459690"/>
            <a:chExt cx="6109250" cy="363336"/>
          </a:xfrm>
        </p:grpSpPr>
        <p:cxnSp>
          <p:nvCxnSpPr>
            <p:cNvPr id="37915"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37916"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37917"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207" name="MH_Other_4"/>
          <p:cNvSpPr txBox="1"/>
          <p:nvPr>
            <p:custDataLst>
              <p:tags r:id="rId1"/>
            </p:custDataLst>
          </p:nvPr>
        </p:nvSpPr>
        <p:spPr bwMode="auto">
          <a:xfrm>
            <a:off x="690563" y="1173163"/>
            <a:ext cx="5438775"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Reading 7-8</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4583" name="矩形 3"/>
          <p:cNvSpPr>
            <a:spLocks noChangeArrowheads="1"/>
          </p:cNvSpPr>
          <p:nvPr/>
        </p:nvSpPr>
        <p:spPr bwMode="auto">
          <a:xfrm>
            <a:off x="1028700" y="2447925"/>
            <a:ext cx="5084763" cy="129222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7</a:t>
            </a:r>
            <a:r>
              <a:rPr kumimoji="0" lang="en-US" altLang="zh-CN" sz="2000" b="1"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There was only one problem: long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strings</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12</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ran through the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length</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13</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of the stalk, and they got caught in my teeth. </a:t>
            </a:r>
          </a:p>
        </p:txBody>
      </p:sp>
      <p:pic>
        <p:nvPicPr>
          <p:cNvPr id="41" name="图片 40"/>
          <p:cNvPicPr>
            <a:picLocks noChangeAspect="1"/>
          </p:cNvPicPr>
          <p:nvPr/>
        </p:nvPicPr>
        <p:blipFill>
          <a:blip r:embed="rId8" cstate="print"/>
          <a:stretch>
            <a:fillRect/>
          </a:stretch>
        </p:blipFill>
        <p:spPr>
          <a:xfrm>
            <a:off x="10809288" y="1588"/>
            <a:ext cx="927100" cy="925512"/>
          </a:xfrm>
          <a:prstGeom prst="rect">
            <a:avLst/>
          </a:prstGeom>
          <a:noFill/>
          <a:ln w="9525">
            <a:noFill/>
          </a:ln>
        </p:spPr>
      </p:pic>
      <p:sp>
        <p:nvSpPr>
          <p:cNvPr id="22" name="矩形 21"/>
          <p:cNvSpPr/>
          <p:nvPr/>
        </p:nvSpPr>
        <p:spPr>
          <a:xfrm>
            <a:off x="6389688" y="2909888"/>
            <a:ext cx="5072063" cy="2212975"/>
          </a:xfrm>
          <a:prstGeom prst="rect">
            <a:avLst/>
          </a:prstGeom>
          <a:solidFill>
            <a:srgbClr val="FFFF99"/>
          </a:solidFill>
        </p:spPr>
        <p:txBody>
          <a:bodyPr>
            <a:spAutoFit/>
          </a:bodyPr>
          <a:lstStyle/>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只有一个问题：芹菜秆上都是长长的纤维，而且塞到我的牙缝里。</a:t>
            </a:r>
          </a:p>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我把纤维从芹菜秆里抽出来，发出“嗤嗤嗤嗤”的声音，我弟弟也跟着我做。“嗤嗤嗤嗤”。在我的左手边，我的父母亲也在摆弄着他们的各自的芹菜，“嗤嗤嗤嗤”。</a:t>
            </a:r>
          </a:p>
        </p:txBody>
      </p:sp>
      <p:pic>
        <p:nvPicPr>
          <p:cNvPr id="48"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49"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50"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graphicFrame>
        <p:nvGraphicFramePr>
          <p:cNvPr id="37901" name="表格 37900"/>
          <p:cNvGraphicFramePr/>
          <p:nvPr/>
        </p:nvGraphicFramePr>
        <p:xfrm>
          <a:off x="1028700" y="2909888"/>
          <a:ext cx="1068388" cy="336550"/>
        </p:xfrm>
        <a:graphic>
          <a:graphicData uri="http://schemas.openxmlformats.org/drawingml/2006/table">
            <a:tbl>
              <a:tblPr/>
              <a:tblGrid>
                <a:gridCol w="1068388"/>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487" marR="91487" marT="46019" marB="46019">
                    <a:lnL>
                      <a:noFill/>
                    </a:lnL>
                    <a:lnR>
                      <a:noFill/>
                    </a:lnR>
                    <a:lnT>
                      <a:noFill/>
                    </a:lnT>
                    <a:lnB>
                      <a:noFill/>
                    </a:lnB>
                    <a:lnTlToBr>
                      <a:noFill/>
                    </a:lnTlToBr>
                    <a:lnBlToTr>
                      <a:noFill/>
                    </a:lnBlToTr>
                    <a:noFill/>
                  </a:tcPr>
                </a:tc>
              </a:tr>
            </a:tbl>
          </a:graphicData>
        </a:graphic>
      </p:graphicFrame>
      <p:pic>
        <p:nvPicPr>
          <p:cNvPr id="4" name="A-4.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325350" y="785813"/>
            <a:ext cx="487363" cy="487362"/>
          </a:xfrm>
          <a:prstGeom prst="rect">
            <a:avLst/>
          </a:prstGeom>
          <a:noFill/>
          <a:ln w="9525">
            <a:noFill/>
          </a:ln>
        </p:spPr>
      </p:pic>
      <p:sp>
        <p:nvSpPr>
          <p:cNvPr id="33" name="矩形 3"/>
          <p:cNvSpPr>
            <a:spLocks noChangeArrowheads="1"/>
          </p:cNvSpPr>
          <p:nvPr/>
        </p:nvSpPr>
        <p:spPr bwMode="auto">
          <a:xfrm>
            <a:off x="1028700" y="3725863"/>
            <a:ext cx="5084763" cy="169227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8</a:t>
            </a:r>
            <a:r>
              <a:rPr kumimoji="0" lang="en-US" altLang="zh-CN" sz="2000" b="1"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I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pulled the strings out of my stalk. Z-z-</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zip</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14</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z-z-zip. My brother </a:t>
            </a:r>
            <a:r>
              <a:rPr kumimoji="0" lang="en-US" altLang="zh-CN" sz="2000" b="0" i="0" u="sng"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followed suit</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Z-z-zip, z-z-zip. To my left, my parents were taking care of their own stalks. Z-z-zip, z-z-zip. </a:t>
            </a:r>
          </a:p>
        </p:txBody>
      </p:sp>
      <p:sp>
        <p:nvSpPr>
          <p:cNvPr id="34" name="矩形 33"/>
          <p:cNvSpPr/>
          <p:nvPr/>
        </p:nvSpPr>
        <p:spPr>
          <a:xfrm>
            <a:off x="6570663" y="2413000"/>
            <a:ext cx="4710113" cy="3121025"/>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string     </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strɪŋ</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n.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 material made of several threads twisted together, used for tying things together; a piece of string used to fasten or pull </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sth</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or keep </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sth</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in place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细绳；线；带子</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a piece/length of string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一根</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一段细绳</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(b) a set or series of things that are joined together, for example on a string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一串</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a string of success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接二连三的成功</a:t>
            </a:r>
          </a:p>
        </p:txBody>
      </p:sp>
      <p:sp>
        <p:nvSpPr>
          <p:cNvPr id="39" name="矩形 38"/>
          <p:cNvSpPr/>
          <p:nvPr/>
        </p:nvSpPr>
        <p:spPr>
          <a:xfrm>
            <a:off x="6554788" y="2447925"/>
            <a:ext cx="4710113" cy="3121025"/>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length      </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leŋ</a:t>
            </a:r>
            <a:r>
              <a:rPr kumimoji="0" lang="el-GR"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θ/ </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n.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the size or measurement of </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sth</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from one end to the other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长；长度</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This room is twice the length of the kitchen.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这个房间的长度是厨房的两倍。</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length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长时间；详尽地</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We have already discussed this matter at great length.</a:t>
            </a:r>
          </a:p>
          <a:p>
            <a:pPr marL="0" marR="0" lvl="0" indent="0" algn="just"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我们已经十分详尽地讨论了这个问题。</a:t>
            </a:r>
          </a:p>
        </p:txBody>
      </p:sp>
      <p:sp>
        <p:nvSpPr>
          <p:cNvPr id="40" name="矩形 39"/>
          <p:cNvSpPr/>
          <p:nvPr/>
        </p:nvSpPr>
        <p:spPr>
          <a:xfrm>
            <a:off x="6713538" y="3817938"/>
            <a:ext cx="4095750" cy="396875"/>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zip       </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zɪp</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v.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用拉拉链的方式拉 </a:t>
            </a:r>
          </a:p>
        </p:txBody>
      </p:sp>
      <p:sp>
        <p:nvSpPr>
          <p:cNvPr id="42" name="矩形 41"/>
          <p:cNvSpPr/>
          <p:nvPr/>
        </p:nvSpPr>
        <p:spPr>
          <a:xfrm>
            <a:off x="6562725" y="3200400"/>
            <a:ext cx="4710113" cy="1293813"/>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follow suit     </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跟着某人做；仿效某人；照着做</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Father bowed his head; she followed suit.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父亲点头，她也跟着点头。</a:t>
            </a:r>
          </a:p>
        </p:txBody>
      </p:sp>
      <p:graphicFrame>
        <p:nvGraphicFramePr>
          <p:cNvPr id="37909" name="表格 37908"/>
          <p:cNvGraphicFramePr/>
          <p:nvPr/>
        </p:nvGraphicFramePr>
        <p:xfrm>
          <a:off x="3571875" y="2919413"/>
          <a:ext cx="1068388" cy="336550"/>
        </p:xfrm>
        <a:graphic>
          <a:graphicData uri="http://schemas.openxmlformats.org/drawingml/2006/table">
            <a:tbl>
              <a:tblPr/>
              <a:tblGrid>
                <a:gridCol w="1068388"/>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487" marR="91487" marT="46019" marB="46019">
                    <a:lnL>
                      <a:noFill/>
                    </a:lnL>
                    <a:lnR>
                      <a:noFill/>
                    </a:lnR>
                    <a:lnT>
                      <a:noFill/>
                    </a:lnT>
                    <a:lnB>
                      <a:noFill/>
                    </a:lnB>
                    <a:lnTlToBr>
                      <a:noFill/>
                    </a:lnTlToBr>
                    <a:lnBlToTr>
                      <a:noFill/>
                    </a:lnBlToTr>
                    <a:noFill/>
                  </a:tcPr>
                </a:tc>
              </a:tr>
            </a:tbl>
          </a:graphicData>
        </a:graphic>
      </p:graphicFrame>
      <p:graphicFrame>
        <p:nvGraphicFramePr>
          <p:cNvPr id="37911" name="表格 37910"/>
          <p:cNvGraphicFramePr/>
          <p:nvPr/>
        </p:nvGraphicFramePr>
        <p:xfrm>
          <a:off x="995363" y="4175125"/>
          <a:ext cx="735013" cy="336550"/>
        </p:xfrm>
        <a:graphic>
          <a:graphicData uri="http://schemas.openxmlformats.org/drawingml/2006/table">
            <a:tbl>
              <a:tblPr/>
              <a:tblGrid>
                <a:gridCol w="735013"/>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558" marR="91558" marT="46019" marB="46019">
                    <a:lnL>
                      <a:noFill/>
                    </a:lnL>
                    <a:lnR>
                      <a:noFill/>
                    </a:lnR>
                    <a:lnT>
                      <a:noFill/>
                    </a:lnT>
                    <a:lnB>
                      <a:noFill/>
                    </a:lnB>
                    <a:lnTlToBr>
                      <a:noFill/>
                    </a:lnTlToBr>
                    <a:lnBlToTr>
                      <a:noFill/>
                    </a:lnBlToTr>
                    <a:noFill/>
                  </a:tcPr>
                </a:tc>
              </a:tr>
            </a:tbl>
          </a:graphicData>
        </a:graphic>
      </p:graphicFrame>
      <p:graphicFrame>
        <p:nvGraphicFramePr>
          <p:cNvPr id="37913" name="表格 37912"/>
          <p:cNvGraphicFramePr/>
          <p:nvPr/>
        </p:nvGraphicFramePr>
        <p:xfrm>
          <a:off x="3738563" y="4225925"/>
          <a:ext cx="1416050" cy="336550"/>
        </p:xfrm>
        <a:graphic>
          <a:graphicData uri="http://schemas.openxmlformats.org/drawingml/2006/table">
            <a:tbl>
              <a:tblPr/>
              <a:tblGrid>
                <a:gridCol w="1416050"/>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512" marR="91512" marT="46019" marB="46019">
                    <a:lnL>
                      <a:noFill/>
                    </a:lnL>
                    <a:lnR>
                      <a:noFill/>
                    </a:lnR>
                    <a:lnT>
                      <a:noFill/>
                    </a:lnT>
                    <a:lnB>
                      <a:noFill/>
                    </a:lnB>
                    <a:lnTlToBr>
                      <a:noFill/>
                    </a:lnTlToBr>
                    <a:lnBlToTr>
                      <a:noFill/>
                    </a:lnBlToTr>
                    <a:noFill/>
                  </a:tcPr>
                </a:tc>
              </a:tr>
            </a:tbl>
          </a:graphicData>
        </a:graphic>
      </p:graphicFrame>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1" nodeType="clickEffect">
                                  <p:stCondLst>
                                    <p:cond delay="0"/>
                                  </p:stCondLst>
                                  <p:childTnLst>
                                    <p:animEffect transition="out" filter="wheel(1)">
                                      <p:cBhvr>
                                        <p:cTn id="11" dur="2000"/>
                                        <p:tgtEl>
                                          <p:spTgt spid="22"/>
                                        </p:tgtEl>
                                      </p:cBhvr>
                                    </p:animEffect>
                                    <p:set>
                                      <p:cBhvr>
                                        <p:cTn id="12" dur="1" fill="hold">
                                          <p:stCondLst>
                                            <p:cond delay="1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 fill="hold"/>
                                        <p:tgtEl>
                                          <p:spTgt spid="4"/>
                                        </p:tgtEl>
                                      </p:cBhvr>
                                    </p:cmd>
                                  </p:childTnLst>
                                </p:cTn>
                              </p:par>
                            </p:childTnLst>
                          </p:cTn>
                        </p:par>
                      </p:childTnLst>
                    </p:cTn>
                  </p:par>
                </p:childTnLst>
              </p:cTn>
              <p:nextCondLst>
                <p:cond evt="onClick" delay="0">
                  <p:tgtEl>
                    <p:spTgt spid="4"/>
                  </p:tgtEl>
                </p:cond>
              </p:nextCondLst>
            </p:seq>
            <p:audio>
              <p:cMediaNode vol="80000">
                <p:cTn id="18" fill="hold" display="0">
                  <p:stCondLst>
                    <p:cond delay="indefinite"/>
                  </p:stCondLst>
                  <p:endCondLst>
                    <p:cond evt="onStopAudio" delay="0">
                      <p:tgtEl>
                        <p:sldTgt/>
                      </p:tgtEl>
                    </p:cond>
                  </p:endCondLst>
                </p:cTn>
                <p:tgtEl>
                  <p:spTgt spid="4"/>
                </p:tgtEl>
              </p:cMediaNode>
            </p:audio>
            <p:seq concurrent="1" nextAc="seek">
              <p:cTn id="19" restart="whenNotActive" fill="hold" evtFilter="cancelBubble" nodeType="interactiveSeq">
                <p:stCondLst>
                  <p:cond evt="onClick" delay="0">
                    <p:tgtEl>
                      <p:spTgt spid="48"/>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 fill="hold"/>
                                        <p:tgtEl>
                                          <p:spTgt spid="4"/>
                                        </p:tgtEl>
                                      </p:cBhvr>
                                    </p:cmd>
                                  </p:childTnLst>
                                </p:cTn>
                              </p:par>
                            </p:childTnLst>
                          </p:cTn>
                        </p:par>
                      </p:childTnLst>
                    </p:cTn>
                  </p:par>
                </p:childTnLst>
              </p:cTn>
              <p:nextCondLst>
                <p:cond evt="onClick" delay="0">
                  <p:tgtEl>
                    <p:spTgt spid="48"/>
                  </p:tgtEl>
                </p:cond>
              </p:nextCondLst>
            </p:seq>
            <p:seq concurrent="1" nextAc="seek">
              <p:cTn id="24" restart="whenNotActive" fill="hold" evtFilter="cancelBubble" nodeType="interactiveSeq">
                <p:stCondLst>
                  <p:cond evt="onClick" delay="0">
                    <p:tgtEl>
                      <p:spTgt spid="49"/>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4"/>
                                        </p:tgtEl>
                                      </p:cBhvr>
                                    </p:cmd>
                                  </p:childTnLst>
                                </p:cTn>
                              </p:par>
                            </p:childTnLst>
                          </p:cTn>
                        </p:par>
                      </p:childTnLst>
                    </p:cTn>
                  </p:par>
                </p:childTnLst>
              </p:cTn>
              <p:nextCondLst>
                <p:cond evt="onClick" delay="0">
                  <p:tgtEl>
                    <p:spTgt spid="49"/>
                  </p:tgtEl>
                </p:cond>
              </p:nextCondLst>
            </p:seq>
            <p:seq concurrent="1" nextAc="seek">
              <p:cTn id="29" restart="whenNotActive" fill="hold" evtFilter="cancelBubble" nodeType="interactiveSeq">
                <p:stCondLst>
                  <p:cond evt="onClick" delay="0">
                    <p:tgtEl>
                      <p:spTgt spid="50"/>
                    </p:tgtEl>
                  </p:cond>
                </p:stCondLst>
                <p:endSync evt="end" delay="0">
                  <p:rtn val="all"/>
                </p:endSync>
                <p:childTnLst>
                  <p:par>
                    <p:cTn id="30" fill="hold">
                      <p:stCondLst>
                        <p:cond delay="0"/>
                      </p:stCondLst>
                      <p:childTnLst>
                        <p:par>
                          <p:cTn id="31" fill="hold">
                            <p:stCondLst>
                              <p:cond delay="0"/>
                            </p:stCondLst>
                            <p:childTnLst>
                              <p:par>
                                <p:cTn id="32" presetID="3" presetClass="mediacall" presetSubtype="0" fill="hold" nodeType="clickEffect">
                                  <p:stCondLst>
                                    <p:cond delay="0"/>
                                  </p:stCondLst>
                                  <p:childTnLst>
                                    <p:cmd type="call" cmd="stop">
                                      <p:cBhvr>
                                        <p:cTn id="33" dur="1" fill="hold"/>
                                        <p:tgtEl>
                                          <p:spTgt spid="4"/>
                                        </p:tgtEl>
                                      </p:cBhvr>
                                    </p:cmd>
                                  </p:childTnLst>
                                </p:cTn>
                              </p:par>
                            </p:childTnLst>
                          </p:cTn>
                        </p:par>
                      </p:childTnLst>
                    </p:cTn>
                  </p:par>
                </p:childTnLst>
              </p:cTn>
              <p:nextCondLst>
                <p:cond evt="onClick" delay="0">
                  <p:tgtEl>
                    <p:spTgt spid="50"/>
                  </p:tgtEl>
                </p:cond>
              </p:nextCondLst>
            </p:seq>
            <p:seq concurrent="1" nextAc="seek">
              <p:cTn id="34" restart="whenNotActive" fill="hold" evtFilter="cancelBubble" nodeType="interactiveSeq">
                <p:stCondLst>
                  <p:cond evt="onClick" delay="0">
                    <p:tgtEl>
                      <p:spTgt spid="37901"/>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p:cTn id="39" dur="500" fill="hold"/>
                                        <p:tgtEl>
                                          <p:spTgt spid="34"/>
                                        </p:tgtEl>
                                        <p:attrNameLst>
                                          <p:attrName>ppt_w</p:attrName>
                                        </p:attrNameLst>
                                      </p:cBhvr>
                                      <p:tavLst>
                                        <p:tav tm="0">
                                          <p:val>
                                            <p:fltVal val="0"/>
                                          </p:val>
                                        </p:tav>
                                        <p:tav tm="100000">
                                          <p:val>
                                            <p:strVal val="#ppt_w"/>
                                          </p:val>
                                        </p:tav>
                                      </p:tavLst>
                                    </p:anim>
                                    <p:anim calcmode="lin" valueType="num">
                                      <p:cBhvr>
                                        <p:cTn id="40" dur="500" fill="hold"/>
                                        <p:tgtEl>
                                          <p:spTgt spid="34"/>
                                        </p:tgtEl>
                                        <p:attrNameLst>
                                          <p:attrName>ppt_h</p:attrName>
                                        </p:attrNameLst>
                                      </p:cBhvr>
                                      <p:tavLst>
                                        <p:tav tm="0">
                                          <p:val>
                                            <p:fltVal val="0"/>
                                          </p:val>
                                        </p:tav>
                                        <p:tav tm="100000">
                                          <p:val>
                                            <p:strVal val="#ppt_h"/>
                                          </p:val>
                                        </p:tav>
                                      </p:tavLst>
                                    </p:anim>
                                    <p:animEffect transition="in" filter="fade">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34"/>
                                        </p:tgtEl>
                                      </p:cBhvr>
                                    </p:animEffect>
                                    <p:set>
                                      <p:cBhvr>
                                        <p:cTn id="46"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7901"/>
                  </p:tgtEl>
                </p:cond>
              </p:nextCondLst>
            </p:seq>
            <p:seq concurrent="1" nextAc="seek">
              <p:cTn id="47" restart="whenNotActive" fill="hold" evtFilter="cancelBubble" nodeType="interactiveSeq">
                <p:stCondLst>
                  <p:cond evt="onClick" delay="0">
                    <p:tgtEl>
                      <p:spTgt spid="37909"/>
                    </p:tgtEl>
                  </p:cond>
                </p:stCondLst>
                <p:endSync evt="end" delay="0">
                  <p:rtn val="all"/>
                </p:endSync>
                <p:childTnLst>
                  <p:par>
                    <p:cTn id="48" fill="hold">
                      <p:stCondLst>
                        <p:cond delay="0"/>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 calcmode="lin" valueType="num">
                                      <p:cBhvr>
                                        <p:cTn id="52" dur="500" fill="hold"/>
                                        <p:tgtEl>
                                          <p:spTgt spid="39"/>
                                        </p:tgtEl>
                                        <p:attrNameLst>
                                          <p:attrName>ppt_w</p:attrName>
                                        </p:attrNameLst>
                                      </p:cBhvr>
                                      <p:tavLst>
                                        <p:tav tm="0">
                                          <p:val>
                                            <p:fltVal val="0"/>
                                          </p:val>
                                        </p:tav>
                                        <p:tav tm="100000">
                                          <p:val>
                                            <p:strVal val="#ppt_w"/>
                                          </p:val>
                                        </p:tav>
                                      </p:tavLst>
                                    </p:anim>
                                    <p:anim calcmode="lin" valueType="num">
                                      <p:cBhvr>
                                        <p:cTn id="53" dur="500" fill="hold"/>
                                        <p:tgtEl>
                                          <p:spTgt spid="39"/>
                                        </p:tgtEl>
                                        <p:attrNameLst>
                                          <p:attrName>ppt_h</p:attrName>
                                        </p:attrNameLst>
                                      </p:cBhvr>
                                      <p:tavLst>
                                        <p:tav tm="0">
                                          <p:val>
                                            <p:fltVal val="0"/>
                                          </p:val>
                                        </p:tav>
                                        <p:tav tm="100000">
                                          <p:val>
                                            <p:strVal val="#ppt_h"/>
                                          </p:val>
                                        </p:tav>
                                      </p:tavLst>
                                    </p:anim>
                                    <p:animEffect transition="in" filter="fade">
                                      <p:cBhvr>
                                        <p:cTn id="54" dur="500"/>
                                        <p:tgtEl>
                                          <p:spTgt spid="3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39"/>
                                        </p:tgtEl>
                                      </p:cBhvr>
                                    </p:animEffect>
                                    <p:set>
                                      <p:cBhvr>
                                        <p:cTn id="5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7909"/>
                  </p:tgtEl>
                </p:cond>
              </p:nextCondLst>
            </p:seq>
            <p:seq concurrent="1" nextAc="seek">
              <p:cTn id="60" restart="whenNotActive" fill="hold" evtFilter="cancelBubble" nodeType="interactiveSeq">
                <p:stCondLst>
                  <p:cond evt="onClick" delay="0">
                    <p:tgtEl>
                      <p:spTgt spid="37911"/>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40"/>
                                        </p:tgtEl>
                                        <p:attrNameLst>
                                          <p:attrName>style.visibility</p:attrName>
                                        </p:attrNameLst>
                                      </p:cBhvr>
                                      <p:to>
                                        <p:strVal val="visible"/>
                                      </p:to>
                                    </p:set>
                                    <p:anim calcmode="lin" valueType="num">
                                      <p:cBhvr>
                                        <p:cTn id="65" dur="500" fill="hold"/>
                                        <p:tgtEl>
                                          <p:spTgt spid="40"/>
                                        </p:tgtEl>
                                        <p:attrNameLst>
                                          <p:attrName>ppt_w</p:attrName>
                                        </p:attrNameLst>
                                      </p:cBhvr>
                                      <p:tavLst>
                                        <p:tav tm="0">
                                          <p:val>
                                            <p:fltVal val="0"/>
                                          </p:val>
                                        </p:tav>
                                        <p:tav tm="100000">
                                          <p:val>
                                            <p:strVal val="#ppt_w"/>
                                          </p:val>
                                        </p:tav>
                                      </p:tavLst>
                                    </p:anim>
                                    <p:anim calcmode="lin" valueType="num">
                                      <p:cBhvr>
                                        <p:cTn id="66" dur="500" fill="hold"/>
                                        <p:tgtEl>
                                          <p:spTgt spid="40"/>
                                        </p:tgtEl>
                                        <p:attrNameLst>
                                          <p:attrName>ppt_h</p:attrName>
                                        </p:attrNameLst>
                                      </p:cBhvr>
                                      <p:tavLst>
                                        <p:tav tm="0">
                                          <p:val>
                                            <p:fltVal val="0"/>
                                          </p:val>
                                        </p:tav>
                                        <p:tav tm="100000">
                                          <p:val>
                                            <p:strVal val="#ppt_h"/>
                                          </p:val>
                                        </p:tav>
                                      </p:tavLst>
                                    </p:anim>
                                    <p:animEffect transition="in" filter="fade">
                                      <p:cBhvr>
                                        <p:cTn id="67" dur="500"/>
                                        <p:tgtEl>
                                          <p:spTgt spid="4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40"/>
                                        </p:tgtEl>
                                      </p:cBhvr>
                                    </p:animEffect>
                                    <p:set>
                                      <p:cBhvr>
                                        <p:cTn id="72"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7911"/>
                  </p:tgtEl>
                </p:cond>
              </p:nextCondLst>
            </p:seq>
            <p:seq concurrent="1" nextAc="seek">
              <p:cTn id="73" restart="whenNotActive" fill="hold" evtFilter="cancelBubble" nodeType="interactiveSeq">
                <p:stCondLst>
                  <p:cond evt="onClick" delay="0">
                    <p:tgtEl>
                      <p:spTgt spid="37913"/>
                    </p:tgtEl>
                  </p:cond>
                </p:stCondLst>
                <p:endSync evt="end" delay="0">
                  <p:rtn val="all"/>
                </p:endSync>
                <p:childTnLst>
                  <p:par>
                    <p:cTn id="74" fill="hold">
                      <p:stCondLst>
                        <p:cond delay="0"/>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42"/>
                                        </p:tgtEl>
                                        <p:attrNameLst>
                                          <p:attrName>style.visibility</p:attrName>
                                        </p:attrNameLst>
                                      </p:cBhvr>
                                      <p:to>
                                        <p:strVal val="visible"/>
                                      </p:to>
                                    </p:set>
                                    <p:anim calcmode="lin" valueType="num">
                                      <p:cBhvr>
                                        <p:cTn id="78" dur="500" fill="hold"/>
                                        <p:tgtEl>
                                          <p:spTgt spid="42"/>
                                        </p:tgtEl>
                                        <p:attrNameLst>
                                          <p:attrName>ppt_w</p:attrName>
                                        </p:attrNameLst>
                                      </p:cBhvr>
                                      <p:tavLst>
                                        <p:tav tm="0">
                                          <p:val>
                                            <p:fltVal val="0"/>
                                          </p:val>
                                        </p:tav>
                                        <p:tav tm="100000">
                                          <p:val>
                                            <p:strVal val="#ppt_w"/>
                                          </p:val>
                                        </p:tav>
                                      </p:tavLst>
                                    </p:anim>
                                    <p:anim calcmode="lin" valueType="num">
                                      <p:cBhvr>
                                        <p:cTn id="79" dur="500" fill="hold"/>
                                        <p:tgtEl>
                                          <p:spTgt spid="42"/>
                                        </p:tgtEl>
                                        <p:attrNameLst>
                                          <p:attrName>ppt_h</p:attrName>
                                        </p:attrNameLst>
                                      </p:cBhvr>
                                      <p:tavLst>
                                        <p:tav tm="0">
                                          <p:val>
                                            <p:fltVal val="0"/>
                                          </p:val>
                                        </p:tav>
                                        <p:tav tm="100000">
                                          <p:val>
                                            <p:strVal val="#ppt_h"/>
                                          </p:val>
                                        </p:tav>
                                      </p:tavLst>
                                    </p:anim>
                                    <p:animEffect transition="in" filter="fade">
                                      <p:cBhvr>
                                        <p:cTn id="80" dur="500"/>
                                        <p:tgtEl>
                                          <p:spTgt spid="42"/>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1" nodeType="clickEffect">
                                  <p:stCondLst>
                                    <p:cond delay="0"/>
                                  </p:stCondLst>
                                  <p:childTnLst>
                                    <p:animEffect transition="out" filter="fade">
                                      <p:cBhvr>
                                        <p:cTn id="84" dur="500"/>
                                        <p:tgtEl>
                                          <p:spTgt spid="42"/>
                                        </p:tgtEl>
                                      </p:cBhvr>
                                    </p:animEffect>
                                    <p:set>
                                      <p:cBhvr>
                                        <p:cTn id="85"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7913"/>
                  </p:tgtEl>
                </p:cond>
              </p:nextCondLst>
            </p:seq>
          </p:childTnLst>
        </p:cTn>
      </p:par>
    </p:tnLst>
    <p:bldLst>
      <p:bldP spid="22" grpId="0" animBg="1"/>
      <p:bldP spid="22" grpId="1" animBg="1"/>
      <p:bldP spid="34" grpId="0" animBg="1"/>
      <p:bldP spid="34" grpId="1" animBg="1"/>
      <p:bldP spid="39" grpId="0" animBg="1"/>
      <p:bldP spid="39" grpId="1" animBg="1"/>
      <p:bldP spid="40" grpId="0" animBg="1"/>
      <p:bldP spid="40" grpId="1" animBg="1"/>
      <p:bldP spid="42" grpId="0" animBg="1"/>
      <p:bldP spid="4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7116763" y="2473325"/>
            <a:ext cx="4257675" cy="2611438"/>
          </a:xfrm>
          <a:prstGeom prst="rect">
            <a:avLst/>
          </a:prstGeom>
          <a:solidFill>
            <a:srgbClr val="FFFF99"/>
          </a:solidFill>
        </p:spPr>
        <p:txBody>
          <a:bodyPr>
            <a:spAutoFit/>
          </a:bodyPr>
          <a:lstStyle/>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忽然，我意识到除了我们撕拉芹菜的“嗤嗤嗤嗤”声，周围一片沉寂。我抬头一看，屋子里所有人的目光都聚焦到我们一家人身上。</a:t>
            </a:r>
          </a:p>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有一天，我父母说想要请客吃饭。除我们的中国朋友外，还要邀请格里森一家。</a:t>
            </a:r>
          </a:p>
        </p:txBody>
      </p:sp>
      <p:grpSp>
        <p:nvGrpSpPr>
          <p:cNvPr id="38915"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38916"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33363"/>
            <a:ext cx="5211763" cy="64611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p>
        </p:txBody>
      </p:sp>
      <p:grpSp>
        <p:nvGrpSpPr>
          <p:cNvPr id="38918" name="组合 7"/>
          <p:cNvGrpSpPr/>
          <p:nvPr/>
        </p:nvGrpSpPr>
        <p:grpSpPr>
          <a:xfrm flipH="1">
            <a:off x="7938" y="1273175"/>
            <a:ext cx="6108700" cy="363538"/>
            <a:chOff x="283681" y="2459690"/>
            <a:chExt cx="6109250" cy="363336"/>
          </a:xfrm>
        </p:grpSpPr>
        <p:cxnSp>
          <p:nvCxnSpPr>
            <p:cNvPr id="38933"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38934"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38935"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207" name="MH_Other_4"/>
          <p:cNvSpPr txBox="1"/>
          <p:nvPr>
            <p:custDataLst>
              <p:tags r:id="rId1"/>
            </p:custDataLst>
          </p:nvPr>
        </p:nvSpPr>
        <p:spPr bwMode="auto">
          <a:xfrm>
            <a:off x="690563" y="1173163"/>
            <a:ext cx="5426075"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Reading 9-10</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24" name="图片 23"/>
          <p:cNvPicPr>
            <a:picLocks noChangeAspect="1"/>
          </p:cNvPicPr>
          <p:nvPr/>
        </p:nvPicPr>
        <p:blipFill>
          <a:blip r:embed="rId8" cstate="print"/>
          <a:stretch>
            <a:fillRect/>
          </a:stretch>
        </p:blipFill>
        <p:spPr>
          <a:xfrm>
            <a:off x="10809288" y="1588"/>
            <a:ext cx="927100" cy="925512"/>
          </a:xfrm>
          <a:prstGeom prst="rect">
            <a:avLst/>
          </a:prstGeom>
          <a:noFill/>
          <a:ln w="9525">
            <a:noFill/>
          </a:ln>
        </p:spPr>
      </p:pic>
      <p:pic>
        <p:nvPicPr>
          <p:cNvPr id="41"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42"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43"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pic>
        <p:nvPicPr>
          <p:cNvPr id="4" name="A-5.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358688" y="1809750"/>
            <a:ext cx="487362" cy="487363"/>
          </a:xfrm>
          <a:prstGeom prst="rect">
            <a:avLst/>
          </a:prstGeom>
          <a:noFill/>
          <a:ln w="9525">
            <a:noFill/>
          </a:ln>
        </p:spPr>
      </p:pic>
      <p:sp>
        <p:nvSpPr>
          <p:cNvPr id="73" name="矩形 3"/>
          <p:cNvSpPr>
            <a:spLocks noChangeArrowheads="1"/>
          </p:cNvSpPr>
          <p:nvPr/>
        </p:nvSpPr>
        <p:spPr bwMode="auto">
          <a:xfrm>
            <a:off x="1044575" y="2443163"/>
            <a:ext cx="5710238" cy="129222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9</a:t>
            </a:r>
            <a:r>
              <a:rPr kumimoji="0" lang="en-US" altLang="zh-CN" sz="2000" b="1"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Suddenly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I realized that there was dead silence </a:t>
            </a:r>
            <a:r>
              <a:rPr kumimoji="0" lang="en-US" altLang="zh-CN" sz="2000" b="0" i="0" u="sng"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except for</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our zipping. Looking up, I saw that the eyes of everyone in the room were on our family. </a:t>
            </a:r>
          </a:p>
        </p:txBody>
      </p:sp>
      <p:sp>
        <p:nvSpPr>
          <p:cNvPr id="74" name="矩形 3"/>
          <p:cNvSpPr>
            <a:spLocks noChangeArrowheads="1"/>
          </p:cNvSpPr>
          <p:nvPr/>
        </p:nvSpPr>
        <p:spPr bwMode="auto">
          <a:xfrm>
            <a:off x="1044575" y="3721100"/>
            <a:ext cx="5676900" cy="129222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10</a:t>
            </a:r>
            <a:r>
              <a:rPr kumimoji="0" lang="en-US" altLang="zh-CN" sz="2000" b="1"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The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day came when my parents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announced</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15</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that they wanted to give a dinner party. Besides some Chinese friends, we were going to invite the </a:t>
            </a:r>
            <a:r>
              <a:rPr kumimoji="0" lang="en-US" altLang="zh-CN" sz="2000" b="0" i="0" u="none" strike="noStrike" kern="1200" cap="none" spc="0" normalizeH="0" baseline="0" noProof="0" dirty="0" err="1">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Gleasons</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p>
        </p:txBody>
      </p:sp>
      <p:sp>
        <p:nvSpPr>
          <p:cNvPr id="45" name="矩形 44"/>
          <p:cNvSpPr/>
          <p:nvPr/>
        </p:nvSpPr>
        <p:spPr>
          <a:xfrm>
            <a:off x="6959600" y="3162300"/>
            <a:ext cx="4710113" cy="1598613"/>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announce     </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əˈnaʊns</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v.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to tell people </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sth</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officially, especially about a decision, plans, etc.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宣布，宣告（决定、计划等）</a:t>
            </a:r>
          </a:p>
        </p:txBody>
      </p:sp>
      <p:graphicFrame>
        <p:nvGraphicFramePr>
          <p:cNvPr id="33" name="Group 61"/>
          <p:cNvGraphicFramePr>
            <a:graphicFrameLocks noGrp="1"/>
          </p:cNvGraphicFramePr>
          <p:nvPr/>
        </p:nvGraphicFramePr>
        <p:xfrm>
          <a:off x="4778375" y="3763963"/>
          <a:ext cx="1541463" cy="395288"/>
        </p:xfrm>
        <a:graphic>
          <a:graphicData uri="http://schemas.openxmlformats.org/drawingml/2006/table">
            <a:tbl>
              <a:tblPr/>
              <a:tblGrid>
                <a:gridCol w="1541463"/>
              </a:tblGrid>
              <a:tr h="395287">
                <a:tc>
                  <a:txBody>
                    <a:bodyPr/>
                    <a:lstStyle>
                      <a:lvl1pPr>
                        <a:spcBef>
                          <a:spcPct val="20000"/>
                        </a:spcBef>
                        <a:spcAft>
                          <a:spcPct val="0"/>
                        </a:spcAft>
                        <a:defRPr sz="2800">
                          <a:solidFill>
                            <a:srgbClr val="000000"/>
                          </a:solidFill>
                          <a:latin typeface="Arial" panose="020B0604020202020204" pitchFamily="34" charset="0"/>
                        </a:defRPr>
                      </a:lvl1pPr>
                      <a:lvl2pPr>
                        <a:spcBef>
                          <a:spcPct val="20000"/>
                        </a:spcBef>
                        <a:spcAft>
                          <a:spcPct val="0"/>
                        </a:spcAft>
                        <a:defRPr sz="2400">
                          <a:solidFill>
                            <a:srgbClr val="000000"/>
                          </a:solidFill>
                          <a:latin typeface="Arial" panose="020B0604020202020204" pitchFamily="34" charset="0"/>
                        </a:defRPr>
                      </a:lvl2pPr>
                      <a:lvl3pPr>
                        <a:spcBef>
                          <a:spcPct val="20000"/>
                        </a:spcBef>
                        <a:spcAft>
                          <a:spcPct val="0"/>
                        </a:spcAft>
                        <a:defRPr sz="2000">
                          <a:solidFill>
                            <a:srgbClr val="000000"/>
                          </a:solidFill>
                          <a:latin typeface="Arial" panose="020B0604020202020204" pitchFamily="34" charset="0"/>
                        </a:defRPr>
                      </a:lvl3pPr>
                      <a:lvl4pPr>
                        <a:spcBef>
                          <a:spcPct val="20000"/>
                        </a:spcBef>
                        <a:spcAft>
                          <a:spcPct val="0"/>
                        </a:spcAft>
                        <a:defRPr>
                          <a:solidFill>
                            <a:srgbClr val="000000"/>
                          </a:solidFill>
                          <a:latin typeface="Arial" panose="020B0604020202020204" pitchFamily="34" charset="0"/>
                        </a:defRPr>
                      </a:lvl4pPr>
                      <a:lvl5pPr>
                        <a:spcBef>
                          <a:spcPct val="20000"/>
                        </a:spcBef>
                        <a:spcAft>
                          <a:spcPct val="0"/>
                        </a:spcAft>
                        <a:defRPr>
                          <a:solidFill>
                            <a:srgbClr val="000000"/>
                          </a:solidFill>
                          <a:latin typeface="Arial" panose="020B0604020202020204" pitchFamily="34" charset="0"/>
                        </a:defRPr>
                      </a:lvl5pPr>
                      <a:lvl6pPr fontAlgn="base">
                        <a:spcBef>
                          <a:spcPct val="20000"/>
                        </a:spcBef>
                        <a:spcAft>
                          <a:spcPct val="0"/>
                        </a:spcAft>
                        <a:defRPr>
                          <a:solidFill>
                            <a:srgbClr val="000000"/>
                          </a:solidFill>
                          <a:latin typeface="Arial" panose="020B0604020202020204" pitchFamily="34" charset="0"/>
                        </a:defRPr>
                      </a:lvl6pPr>
                      <a:lvl7pPr fontAlgn="base">
                        <a:spcBef>
                          <a:spcPct val="20000"/>
                        </a:spcBef>
                        <a:spcAft>
                          <a:spcPct val="0"/>
                        </a:spcAft>
                        <a:defRPr>
                          <a:solidFill>
                            <a:srgbClr val="000000"/>
                          </a:solidFill>
                          <a:latin typeface="Arial" panose="020B0604020202020204" pitchFamily="34" charset="0"/>
                        </a:defRPr>
                      </a:lvl7pPr>
                      <a:lvl8pPr fontAlgn="base">
                        <a:spcBef>
                          <a:spcPct val="20000"/>
                        </a:spcBef>
                        <a:spcAft>
                          <a:spcPct val="0"/>
                        </a:spcAft>
                        <a:defRPr>
                          <a:solidFill>
                            <a:srgbClr val="000000"/>
                          </a:solidFill>
                          <a:latin typeface="Arial" panose="020B0604020202020204" pitchFamily="34" charset="0"/>
                        </a:defRPr>
                      </a:lvl8pPr>
                      <a:lvl9pPr fontAlgn="base">
                        <a:spcBef>
                          <a:spcPct val="20000"/>
                        </a:spcBef>
                        <a:spcAft>
                          <a:spcPct val="0"/>
                        </a:spcAft>
                        <a:defRPr>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lang="zh-CN" altLang="en-US" sz="2000" b="1" kern="1200" dirty="0">
                          <a:solidFill>
                            <a:srgbClr val="3366FF"/>
                          </a:solidFill>
                          <a:latin typeface="Times New Roman" panose="02020603050405020304" pitchFamily="18" charset="0"/>
                          <a:ea typeface="宋体" panose="02010600030101010101" pitchFamily="2" charset="-122"/>
                          <a:cs typeface="+mn-cs"/>
                        </a:rPr>
                        <a:t> </a:t>
                      </a:r>
                      <a:endParaRPr lang="zh-CN" altLang="en-US" sz="2000" b="1" kern="1200" baseline="30000" dirty="0">
                        <a:solidFill>
                          <a:srgbClr val="3366FF"/>
                        </a:solidFill>
                        <a:latin typeface="Times New Roman" panose="02020603050405020304" pitchFamily="18" charset="0"/>
                        <a:ea typeface="宋体" panose="02010600030101010101" pitchFamily="2" charset="-122"/>
                        <a:cs typeface="+mn-cs"/>
                      </a:endParaRPr>
                    </a:p>
                  </a:txBody>
                  <a:tcPr marL="91151" marR="91151" marT="45243" marB="45243" horzOverflow="overflow">
                    <a:lnL cap="flat">
                      <a:noFill/>
                    </a:lnL>
                    <a:lnR cap="flat">
                      <a:noFill/>
                    </a:lnR>
                    <a:lnT cap="flat">
                      <a:noFill/>
                    </a:lnT>
                    <a:lnB cap="flat">
                      <a:noFill/>
                    </a:lnB>
                    <a:lnTlToBr>
                      <a:noFill/>
                    </a:lnTlToBr>
                    <a:lnBlToTr>
                      <a:noFill/>
                    </a:lnBlToTr>
                    <a:noFill/>
                  </a:tcPr>
                </a:tc>
              </a:tr>
            </a:tbl>
          </a:graphicData>
        </a:graphic>
      </p:graphicFrame>
      <p:sp>
        <p:nvSpPr>
          <p:cNvPr id="44" name="矩形 43"/>
          <p:cNvSpPr/>
          <p:nvPr/>
        </p:nvSpPr>
        <p:spPr>
          <a:xfrm>
            <a:off x="6959600" y="2979738"/>
            <a:ext cx="4710113" cy="1598613"/>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except for    </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除</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之外；若不是</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Except for her illnesses, she had had a particularly happy childhood.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除了体弱多病外，她的童年特别幸福。</a:t>
            </a:r>
          </a:p>
        </p:txBody>
      </p:sp>
      <p:graphicFrame>
        <p:nvGraphicFramePr>
          <p:cNvPr id="38931" name="表格 38930"/>
          <p:cNvGraphicFramePr/>
          <p:nvPr/>
        </p:nvGraphicFramePr>
        <p:xfrm>
          <a:off x="1077913" y="2862263"/>
          <a:ext cx="1217613" cy="425450"/>
        </p:xfrm>
        <a:graphic>
          <a:graphicData uri="http://schemas.openxmlformats.org/drawingml/2006/table">
            <a:tbl>
              <a:tblPr/>
              <a:tblGrid>
                <a:gridCol w="1217613"/>
              </a:tblGrid>
              <a:tr h="4254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474" marR="91474" marT="45553" marB="45553">
                    <a:lnL>
                      <a:noFill/>
                    </a:lnL>
                    <a:lnR>
                      <a:noFill/>
                    </a:lnR>
                    <a:lnT>
                      <a:noFill/>
                    </a:lnT>
                    <a:lnB>
                      <a:noFill/>
                    </a:lnB>
                    <a:lnTlToBr>
                      <a:noFill/>
                    </a:lnTlToBr>
                    <a:lnBlToTr>
                      <a:noFill/>
                    </a:lnBlToTr>
                    <a:noFill/>
                  </a:tcPr>
                </a:tc>
              </a:tr>
            </a:tbl>
          </a:graphicData>
        </a:graphic>
      </p:graphicFrame>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 fill="hold"/>
                                        <p:tgtEl>
                                          <p:spTgt spid="4"/>
                                        </p:tgtEl>
                                      </p:cBhvr>
                                    </p:cmd>
                                  </p:childTnLst>
                                </p:cTn>
                              </p:par>
                            </p:childTnLst>
                          </p:cTn>
                        </p:par>
                      </p:childTnLst>
                    </p:cTn>
                  </p:par>
                </p:childTnLst>
              </p:cTn>
              <p:nextCondLst>
                <p:cond evt="onClick" delay="0">
                  <p:tgtEl>
                    <p:spTgt spid="4"/>
                  </p:tgtEl>
                </p:cond>
              </p:nextCondLst>
            </p:seq>
            <p:audio>
              <p:cMediaNode vol="80000">
                <p:cTn id="18" fill="hold" display="0">
                  <p:stCondLst>
                    <p:cond delay="indefinite"/>
                  </p:stCondLst>
                  <p:endCondLst>
                    <p:cond evt="onStopAudio" delay="0">
                      <p:tgtEl>
                        <p:sldTgt/>
                      </p:tgtEl>
                    </p:cond>
                  </p:endCondLst>
                </p:cTn>
                <p:tgtEl>
                  <p:spTgt spid="4"/>
                </p:tgtEl>
              </p:cMediaNode>
            </p:audio>
            <p:seq concurrent="1" nextAc="seek">
              <p:cTn id="19" restart="whenNotActive" fill="hold" evtFilter="cancelBubble" nodeType="interactiveSeq">
                <p:stCondLst>
                  <p:cond evt="onClick" delay="0">
                    <p:tgtEl>
                      <p:spTgt spid="41"/>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 fill="hold"/>
                                        <p:tgtEl>
                                          <p:spTgt spid="4"/>
                                        </p:tgtEl>
                                      </p:cBhvr>
                                    </p:cmd>
                                  </p:childTnLst>
                                </p:cTn>
                              </p:par>
                            </p:childTnLst>
                          </p:cTn>
                        </p:par>
                      </p:childTnLst>
                    </p:cTn>
                  </p:par>
                </p:childTnLst>
              </p:cTn>
              <p:nextCondLst>
                <p:cond evt="onClick" delay="0">
                  <p:tgtEl>
                    <p:spTgt spid="41"/>
                  </p:tgtEl>
                </p:cond>
              </p:nextCondLst>
            </p:seq>
            <p:seq concurrent="1" nextAc="seek">
              <p:cTn id="24" restart="whenNotActive" fill="hold" evtFilter="cancelBubble" nodeType="interactiveSeq">
                <p:stCondLst>
                  <p:cond evt="onClick" delay="0">
                    <p:tgtEl>
                      <p:spTgt spid="4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4"/>
                                        </p:tgtEl>
                                      </p:cBhvr>
                                    </p:cmd>
                                  </p:childTnLst>
                                </p:cTn>
                              </p:par>
                            </p:childTnLst>
                          </p:cTn>
                        </p:par>
                      </p:childTnLst>
                    </p:cTn>
                  </p:par>
                </p:childTnLst>
              </p:cTn>
              <p:nextCondLst>
                <p:cond evt="onClick" delay="0">
                  <p:tgtEl>
                    <p:spTgt spid="42"/>
                  </p:tgtEl>
                </p:cond>
              </p:nextCondLst>
            </p:seq>
            <p:seq concurrent="1" nextAc="seek">
              <p:cTn id="29" restart="whenNotActive" fill="hold" evtFilter="cancelBubble" nodeType="interactiveSeq">
                <p:stCondLst>
                  <p:cond evt="onClick" delay="0">
                    <p:tgtEl>
                      <p:spTgt spid="43"/>
                    </p:tgtEl>
                  </p:cond>
                </p:stCondLst>
                <p:endSync evt="end" delay="0">
                  <p:rtn val="all"/>
                </p:endSync>
                <p:childTnLst>
                  <p:par>
                    <p:cTn id="30" fill="hold">
                      <p:stCondLst>
                        <p:cond delay="0"/>
                      </p:stCondLst>
                      <p:childTnLst>
                        <p:par>
                          <p:cTn id="31" fill="hold">
                            <p:stCondLst>
                              <p:cond delay="0"/>
                            </p:stCondLst>
                            <p:childTnLst>
                              <p:par>
                                <p:cTn id="32" presetID="3" presetClass="mediacall" presetSubtype="0" fill="hold" nodeType="clickEffect">
                                  <p:stCondLst>
                                    <p:cond delay="0"/>
                                  </p:stCondLst>
                                  <p:childTnLst>
                                    <p:cmd type="call" cmd="stop">
                                      <p:cBhvr>
                                        <p:cTn id="33" dur="1" fill="hold"/>
                                        <p:tgtEl>
                                          <p:spTgt spid="4"/>
                                        </p:tgtEl>
                                      </p:cBhvr>
                                    </p:cmd>
                                  </p:childTnLst>
                                </p:cTn>
                              </p:par>
                            </p:childTnLst>
                          </p:cTn>
                        </p:par>
                      </p:childTnLst>
                    </p:cTn>
                  </p:par>
                </p:childTnLst>
              </p:cTn>
              <p:nextCondLst>
                <p:cond evt="onClick" delay="0">
                  <p:tgtEl>
                    <p:spTgt spid="43"/>
                  </p:tgtEl>
                </p:cond>
              </p:nextCondLst>
            </p:seq>
            <p:seq concurrent="1" nextAc="seek">
              <p:cTn id="34" restart="whenNotActive" fill="hold" evtFilter="cancelBubble" nodeType="interactiveSeq">
                <p:stCondLst>
                  <p:cond evt="onClick" delay="0">
                    <p:tgtEl>
                      <p:spTgt spid="33"/>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anim calcmode="lin" valueType="num">
                                      <p:cBhvr>
                                        <p:cTn id="39" dur="500" fill="hold"/>
                                        <p:tgtEl>
                                          <p:spTgt spid="45"/>
                                        </p:tgtEl>
                                        <p:attrNameLst>
                                          <p:attrName>ppt_w</p:attrName>
                                        </p:attrNameLst>
                                      </p:cBhvr>
                                      <p:tavLst>
                                        <p:tav tm="0">
                                          <p:val>
                                            <p:fltVal val="0"/>
                                          </p:val>
                                        </p:tav>
                                        <p:tav tm="100000">
                                          <p:val>
                                            <p:strVal val="#ppt_w"/>
                                          </p:val>
                                        </p:tav>
                                      </p:tavLst>
                                    </p:anim>
                                    <p:anim calcmode="lin" valueType="num">
                                      <p:cBhvr>
                                        <p:cTn id="40" dur="500" fill="hold"/>
                                        <p:tgtEl>
                                          <p:spTgt spid="45"/>
                                        </p:tgtEl>
                                        <p:attrNameLst>
                                          <p:attrName>ppt_h</p:attrName>
                                        </p:attrNameLst>
                                      </p:cBhvr>
                                      <p:tavLst>
                                        <p:tav tm="0">
                                          <p:val>
                                            <p:fltVal val="0"/>
                                          </p:val>
                                        </p:tav>
                                        <p:tav tm="100000">
                                          <p:val>
                                            <p:strVal val="#ppt_h"/>
                                          </p:val>
                                        </p:tav>
                                      </p:tavLst>
                                    </p:anim>
                                    <p:animEffect transition="in" filter="fade">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45"/>
                                        </p:tgtEl>
                                      </p:cBhvr>
                                    </p:animEffect>
                                    <p:set>
                                      <p:cBhvr>
                                        <p:cTn id="46"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47" restart="whenNotActive" fill="hold" evtFilter="cancelBubble" nodeType="interactiveSeq">
                <p:stCondLst>
                  <p:cond evt="onClick" delay="0">
                    <p:tgtEl>
                      <p:spTgt spid="38931"/>
                    </p:tgtEl>
                  </p:cond>
                </p:stCondLst>
                <p:endSync evt="end" delay="0">
                  <p:rtn val="all"/>
                </p:endSync>
                <p:childTnLst>
                  <p:par>
                    <p:cTn id="48" fill="hold">
                      <p:stCondLst>
                        <p:cond delay="0"/>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44"/>
                                        </p:tgtEl>
                                        <p:attrNameLst>
                                          <p:attrName>style.visibility</p:attrName>
                                        </p:attrNameLst>
                                      </p:cBhvr>
                                      <p:to>
                                        <p:strVal val="visible"/>
                                      </p:to>
                                    </p:set>
                                    <p:anim calcmode="lin" valueType="num">
                                      <p:cBhvr>
                                        <p:cTn id="52" dur="500" fill="hold"/>
                                        <p:tgtEl>
                                          <p:spTgt spid="44"/>
                                        </p:tgtEl>
                                        <p:attrNameLst>
                                          <p:attrName>ppt_w</p:attrName>
                                        </p:attrNameLst>
                                      </p:cBhvr>
                                      <p:tavLst>
                                        <p:tav tm="0">
                                          <p:val>
                                            <p:fltVal val="0"/>
                                          </p:val>
                                        </p:tav>
                                        <p:tav tm="100000">
                                          <p:val>
                                            <p:strVal val="#ppt_w"/>
                                          </p:val>
                                        </p:tav>
                                      </p:tavLst>
                                    </p:anim>
                                    <p:anim calcmode="lin" valueType="num">
                                      <p:cBhvr>
                                        <p:cTn id="53" dur="500" fill="hold"/>
                                        <p:tgtEl>
                                          <p:spTgt spid="44"/>
                                        </p:tgtEl>
                                        <p:attrNameLst>
                                          <p:attrName>ppt_h</p:attrName>
                                        </p:attrNameLst>
                                      </p:cBhvr>
                                      <p:tavLst>
                                        <p:tav tm="0">
                                          <p:val>
                                            <p:fltVal val="0"/>
                                          </p:val>
                                        </p:tav>
                                        <p:tav tm="100000">
                                          <p:val>
                                            <p:strVal val="#ppt_h"/>
                                          </p:val>
                                        </p:tav>
                                      </p:tavLst>
                                    </p:anim>
                                    <p:animEffect transition="in" filter="fade">
                                      <p:cBhvr>
                                        <p:cTn id="54" dur="500"/>
                                        <p:tgtEl>
                                          <p:spTgt spid="4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44"/>
                                        </p:tgtEl>
                                      </p:cBhvr>
                                    </p:animEffect>
                                    <p:set>
                                      <p:cBhvr>
                                        <p:cTn id="59"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38931"/>
                  </p:tgtEl>
                </p:cond>
              </p:nextCondLst>
            </p:seq>
          </p:childTnLst>
        </p:cTn>
      </p:par>
    </p:tnLst>
    <p:bldLst>
      <p:bldP spid="22" grpId="0" animBg="1"/>
      <p:bldP spid="22" grpId="1" animBg="1"/>
      <p:bldP spid="45" grpId="0" animBg="1"/>
      <p:bldP spid="45" grpId="1" animBg="1"/>
      <p:bldP spid="44" grpId="0" animBg="1"/>
      <p:bldP spid="44"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39939"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33363"/>
            <a:ext cx="5211763" cy="64611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p>
        </p:txBody>
      </p:sp>
      <p:grpSp>
        <p:nvGrpSpPr>
          <p:cNvPr id="39941" name="组合 7"/>
          <p:cNvGrpSpPr/>
          <p:nvPr/>
        </p:nvGrpSpPr>
        <p:grpSpPr>
          <a:xfrm flipH="1">
            <a:off x="7938" y="1273175"/>
            <a:ext cx="6108700" cy="363538"/>
            <a:chOff x="283681" y="2459690"/>
            <a:chExt cx="6109250" cy="363336"/>
          </a:xfrm>
        </p:grpSpPr>
        <p:cxnSp>
          <p:nvCxnSpPr>
            <p:cNvPr id="39962"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39963"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39964"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207" name="MH_Other_4"/>
          <p:cNvSpPr txBox="1"/>
          <p:nvPr>
            <p:custDataLst>
              <p:tags r:id="rId1"/>
            </p:custDataLst>
          </p:nvPr>
        </p:nvSpPr>
        <p:spPr bwMode="auto">
          <a:xfrm>
            <a:off x="690563" y="1173163"/>
            <a:ext cx="5438775"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Reading 11</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8679" name="矩形 3"/>
          <p:cNvSpPr>
            <a:spLocks noChangeArrowheads="1"/>
          </p:cNvSpPr>
          <p:nvPr/>
        </p:nvSpPr>
        <p:spPr bwMode="auto">
          <a:xfrm>
            <a:off x="917575" y="2535238"/>
            <a:ext cx="5895975" cy="249237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11</a:t>
            </a:r>
            <a:r>
              <a:rPr kumimoji="0" lang="en-US" altLang="zh-CN" sz="2000" b="1"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Mother decided not to </a:t>
            </a:r>
            <a:r>
              <a:rPr kumimoji="0" lang="en-US" altLang="zh-CN" sz="2000" b="0" i="0" u="sng"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take a chance with</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chicken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gizzards</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16</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Since we had western guests, she set the table with large dinner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plates</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17</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never used in Chinese meals. In fact, we didn’t use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individual</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18</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plates at all, but picked up food from the platters in the middle of the table and brought it directly to our bowls. </a:t>
            </a:r>
          </a:p>
        </p:txBody>
      </p:sp>
      <p:sp>
        <p:nvSpPr>
          <p:cNvPr id="22" name="矩形 21"/>
          <p:cNvSpPr/>
          <p:nvPr/>
        </p:nvSpPr>
        <p:spPr>
          <a:xfrm>
            <a:off x="7138988" y="2655888"/>
            <a:ext cx="4133850" cy="2251075"/>
          </a:xfrm>
          <a:prstGeom prst="rect">
            <a:avLst/>
          </a:prstGeom>
          <a:solidFill>
            <a:srgbClr val="FFFF99"/>
          </a:solidFill>
        </p:spPr>
        <p:txBody>
          <a:bodyPr>
            <a:spAutoFit/>
          </a:bodyPr>
          <a:lstStyle/>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我母亲决定不做鸡胗了，那有一点冒险。因为我们有西方国家的客人，她用从来不在中餐中用的很大的餐盘布置餐桌。事实上，我们根本不用个人餐盘，而是从餐桌中间的大浅盘中取餐，然后直接放在自己的碗里。</a:t>
            </a:r>
            <a:endParaRPr kumimoji="0" lang="zh-CN"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pic>
        <p:nvPicPr>
          <p:cNvPr id="24" name="图片 23"/>
          <p:cNvPicPr>
            <a:picLocks noChangeAspect="1"/>
          </p:cNvPicPr>
          <p:nvPr/>
        </p:nvPicPr>
        <p:blipFill>
          <a:blip r:embed="rId8" cstate="print"/>
          <a:stretch>
            <a:fillRect/>
          </a:stretch>
        </p:blipFill>
        <p:spPr>
          <a:xfrm>
            <a:off x="10809288" y="1588"/>
            <a:ext cx="927100" cy="925512"/>
          </a:xfrm>
          <a:prstGeom prst="rect">
            <a:avLst/>
          </a:prstGeom>
          <a:noFill/>
          <a:ln w="9525">
            <a:noFill/>
          </a:ln>
        </p:spPr>
      </p:pic>
      <p:pic>
        <p:nvPicPr>
          <p:cNvPr id="41"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42"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43"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pic>
        <p:nvPicPr>
          <p:cNvPr id="4" name="A-6.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498388" y="938213"/>
            <a:ext cx="487362" cy="487362"/>
          </a:xfrm>
          <a:prstGeom prst="rect">
            <a:avLst/>
          </a:prstGeom>
          <a:noFill/>
          <a:ln w="9525">
            <a:noFill/>
          </a:ln>
        </p:spPr>
      </p:pic>
      <p:sp>
        <p:nvSpPr>
          <p:cNvPr id="39" name="矩形 38"/>
          <p:cNvSpPr/>
          <p:nvPr/>
        </p:nvSpPr>
        <p:spPr>
          <a:xfrm>
            <a:off x="6850063" y="2168525"/>
            <a:ext cx="4710113" cy="3425825"/>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individual     </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/ˌ</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ɪndɪˈvɪdʒuəl</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adj.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considered separately rather than as part of a group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单独的；个别的</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We interviewed each individual member of the community.</a:t>
            </a:r>
          </a:p>
          <a:p>
            <a:pPr marL="0" marR="0" lvl="0" indent="0" algn="just"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我们采访了社区中的每个成员。</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n. a person considered separately rather than as part of a group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个人</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Treatment depends on the individual involved.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治疗方式因人而异。</a:t>
            </a:r>
          </a:p>
        </p:txBody>
      </p:sp>
      <p:sp>
        <p:nvSpPr>
          <p:cNvPr id="40" name="矩形 39"/>
          <p:cNvSpPr/>
          <p:nvPr/>
        </p:nvSpPr>
        <p:spPr>
          <a:xfrm>
            <a:off x="6850063" y="3235325"/>
            <a:ext cx="4710113" cy="989013"/>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take a chance with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抓住机会 </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We will take a chance with the weather and go for a picnic. </a:t>
            </a:r>
            <a:endPar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sp>
        <p:nvSpPr>
          <p:cNvPr id="54" name="矩形 53"/>
          <p:cNvSpPr/>
          <p:nvPr/>
        </p:nvSpPr>
        <p:spPr>
          <a:xfrm>
            <a:off x="6888163" y="3349625"/>
            <a:ext cx="4710113" cy="371475"/>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gizzard</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gɪzəd</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n.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（鸟的）胃 </a:t>
            </a:r>
          </a:p>
        </p:txBody>
      </p:sp>
      <p:sp>
        <p:nvSpPr>
          <p:cNvPr id="55" name="矩形 54"/>
          <p:cNvSpPr/>
          <p:nvPr/>
        </p:nvSpPr>
        <p:spPr>
          <a:xfrm>
            <a:off x="6938963" y="2640013"/>
            <a:ext cx="3732213" cy="396875"/>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plate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pleɪt</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n.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盘子，盆子 </a:t>
            </a:r>
          </a:p>
        </p:txBody>
      </p:sp>
      <p:graphicFrame>
        <p:nvGraphicFramePr>
          <p:cNvPr id="33" name="Group 61"/>
          <p:cNvGraphicFramePr>
            <a:graphicFrameLocks noGrp="1"/>
          </p:cNvGraphicFramePr>
          <p:nvPr/>
        </p:nvGraphicFramePr>
        <p:xfrm>
          <a:off x="3865563" y="2584450"/>
          <a:ext cx="1989138" cy="395288"/>
        </p:xfrm>
        <a:graphic>
          <a:graphicData uri="http://schemas.openxmlformats.org/drawingml/2006/table">
            <a:tbl>
              <a:tblPr/>
              <a:tblGrid>
                <a:gridCol w="1989137"/>
              </a:tblGrid>
              <a:tr h="395288">
                <a:tc>
                  <a:txBody>
                    <a:bodyPr/>
                    <a:lstStyle>
                      <a:lvl1pPr>
                        <a:spcBef>
                          <a:spcPct val="20000"/>
                        </a:spcBef>
                        <a:spcAft>
                          <a:spcPct val="0"/>
                        </a:spcAft>
                        <a:defRPr sz="2800">
                          <a:solidFill>
                            <a:srgbClr val="000000"/>
                          </a:solidFill>
                          <a:latin typeface="Arial" panose="020B0604020202020204" pitchFamily="34" charset="0"/>
                        </a:defRPr>
                      </a:lvl1pPr>
                      <a:lvl2pPr>
                        <a:spcBef>
                          <a:spcPct val="20000"/>
                        </a:spcBef>
                        <a:spcAft>
                          <a:spcPct val="0"/>
                        </a:spcAft>
                        <a:defRPr sz="2400">
                          <a:solidFill>
                            <a:srgbClr val="000000"/>
                          </a:solidFill>
                          <a:latin typeface="Arial" panose="020B0604020202020204" pitchFamily="34" charset="0"/>
                        </a:defRPr>
                      </a:lvl2pPr>
                      <a:lvl3pPr>
                        <a:spcBef>
                          <a:spcPct val="20000"/>
                        </a:spcBef>
                        <a:spcAft>
                          <a:spcPct val="0"/>
                        </a:spcAft>
                        <a:defRPr sz="2000">
                          <a:solidFill>
                            <a:srgbClr val="000000"/>
                          </a:solidFill>
                          <a:latin typeface="Arial" panose="020B0604020202020204" pitchFamily="34" charset="0"/>
                        </a:defRPr>
                      </a:lvl3pPr>
                      <a:lvl4pPr>
                        <a:spcBef>
                          <a:spcPct val="20000"/>
                        </a:spcBef>
                        <a:spcAft>
                          <a:spcPct val="0"/>
                        </a:spcAft>
                        <a:defRPr>
                          <a:solidFill>
                            <a:srgbClr val="000000"/>
                          </a:solidFill>
                          <a:latin typeface="Arial" panose="020B0604020202020204" pitchFamily="34" charset="0"/>
                        </a:defRPr>
                      </a:lvl4pPr>
                      <a:lvl5pPr>
                        <a:spcBef>
                          <a:spcPct val="20000"/>
                        </a:spcBef>
                        <a:spcAft>
                          <a:spcPct val="0"/>
                        </a:spcAft>
                        <a:defRPr>
                          <a:solidFill>
                            <a:srgbClr val="000000"/>
                          </a:solidFill>
                          <a:latin typeface="Arial" panose="020B0604020202020204" pitchFamily="34" charset="0"/>
                        </a:defRPr>
                      </a:lvl5pPr>
                      <a:lvl6pPr fontAlgn="base">
                        <a:spcBef>
                          <a:spcPct val="20000"/>
                        </a:spcBef>
                        <a:spcAft>
                          <a:spcPct val="0"/>
                        </a:spcAft>
                        <a:defRPr>
                          <a:solidFill>
                            <a:srgbClr val="000000"/>
                          </a:solidFill>
                          <a:latin typeface="Arial" panose="020B0604020202020204" pitchFamily="34" charset="0"/>
                        </a:defRPr>
                      </a:lvl6pPr>
                      <a:lvl7pPr fontAlgn="base">
                        <a:spcBef>
                          <a:spcPct val="20000"/>
                        </a:spcBef>
                        <a:spcAft>
                          <a:spcPct val="0"/>
                        </a:spcAft>
                        <a:defRPr>
                          <a:solidFill>
                            <a:srgbClr val="000000"/>
                          </a:solidFill>
                          <a:latin typeface="Arial" panose="020B0604020202020204" pitchFamily="34" charset="0"/>
                        </a:defRPr>
                      </a:lvl7pPr>
                      <a:lvl8pPr fontAlgn="base">
                        <a:spcBef>
                          <a:spcPct val="20000"/>
                        </a:spcBef>
                        <a:spcAft>
                          <a:spcPct val="0"/>
                        </a:spcAft>
                        <a:defRPr>
                          <a:solidFill>
                            <a:srgbClr val="000000"/>
                          </a:solidFill>
                          <a:latin typeface="Arial" panose="020B0604020202020204" pitchFamily="34" charset="0"/>
                        </a:defRPr>
                      </a:lvl8pPr>
                      <a:lvl9pPr fontAlgn="base">
                        <a:spcBef>
                          <a:spcPct val="20000"/>
                        </a:spcBef>
                        <a:spcAft>
                          <a:spcPct val="0"/>
                        </a:spcAft>
                        <a:defRPr>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lang="zh-CN" altLang="en-US" sz="2000" b="1" kern="1200" dirty="0">
                          <a:solidFill>
                            <a:srgbClr val="3366FF"/>
                          </a:solidFill>
                          <a:latin typeface="Times New Roman" panose="02020603050405020304" pitchFamily="18" charset="0"/>
                          <a:ea typeface="宋体" panose="02010600030101010101" pitchFamily="2" charset="-122"/>
                          <a:cs typeface="+mn-cs"/>
                        </a:rPr>
                        <a:t> </a:t>
                      </a:r>
                      <a:endParaRPr lang="zh-CN" altLang="en-US" sz="2000" b="1" kern="1200" baseline="30000" dirty="0">
                        <a:solidFill>
                          <a:srgbClr val="3366FF"/>
                        </a:solidFill>
                        <a:latin typeface="Times New Roman" panose="02020603050405020304" pitchFamily="18" charset="0"/>
                        <a:ea typeface="宋体" panose="02010600030101010101" pitchFamily="2" charset="-122"/>
                        <a:cs typeface="+mn-cs"/>
                      </a:endParaRPr>
                    </a:p>
                  </a:txBody>
                  <a:tcPr marL="91190" marR="91190" marT="45243" marB="45243"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34" name="Group 61"/>
          <p:cNvGraphicFramePr>
            <a:graphicFrameLocks noGrp="1"/>
          </p:cNvGraphicFramePr>
          <p:nvPr/>
        </p:nvGraphicFramePr>
        <p:xfrm>
          <a:off x="941388" y="2935288"/>
          <a:ext cx="1209675" cy="395288"/>
        </p:xfrm>
        <a:graphic>
          <a:graphicData uri="http://schemas.openxmlformats.org/drawingml/2006/table">
            <a:tbl>
              <a:tblPr/>
              <a:tblGrid>
                <a:gridCol w="1209675"/>
              </a:tblGrid>
              <a:tr h="395287">
                <a:tc>
                  <a:txBody>
                    <a:bodyPr/>
                    <a:lstStyle>
                      <a:lvl1pPr>
                        <a:spcBef>
                          <a:spcPct val="20000"/>
                        </a:spcBef>
                        <a:spcAft>
                          <a:spcPct val="0"/>
                        </a:spcAft>
                        <a:defRPr sz="2800">
                          <a:solidFill>
                            <a:srgbClr val="000000"/>
                          </a:solidFill>
                          <a:latin typeface="Arial" panose="020B0604020202020204" pitchFamily="34" charset="0"/>
                        </a:defRPr>
                      </a:lvl1pPr>
                      <a:lvl2pPr>
                        <a:spcBef>
                          <a:spcPct val="20000"/>
                        </a:spcBef>
                        <a:spcAft>
                          <a:spcPct val="0"/>
                        </a:spcAft>
                        <a:defRPr sz="2400">
                          <a:solidFill>
                            <a:srgbClr val="000000"/>
                          </a:solidFill>
                          <a:latin typeface="Arial" panose="020B0604020202020204" pitchFamily="34" charset="0"/>
                        </a:defRPr>
                      </a:lvl2pPr>
                      <a:lvl3pPr>
                        <a:spcBef>
                          <a:spcPct val="20000"/>
                        </a:spcBef>
                        <a:spcAft>
                          <a:spcPct val="0"/>
                        </a:spcAft>
                        <a:defRPr sz="2000">
                          <a:solidFill>
                            <a:srgbClr val="000000"/>
                          </a:solidFill>
                          <a:latin typeface="Arial" panose="020B0604020202020204" pitchFamily="34" charset="0"/>
                        </a:defRPr>
                      </a:lvl3pPr>
                      <a:lvl4pPr>
                        <a:spcBef>
                          <a:spcPct val="20000"/>
                        </a:spcBef>
                        <a:spcAft>
                          <a:spcPct val="0"/>
                        </a:spcAft>
                        <a:defRPr>
                          <a:solidFill>
                            <a:srgbClr val="000000"/>
                          </a:solidFill>
                          <a:latin typeface="Arial" panose="020B0604020202020204" pitchFamily="34" charset="0"/>
                        </a:defRPr>
                      </a:lvl4pPr>
                      <a:lvl5pPr>
                        <a:spcBef>
                          <a:spcPct val="20000"/>
                        </a:spcBef>
                        <a:spcAft>
                          <a:spcPct val="0"/>
                        </a:spcAft>
                        <a:defRPr>
                          <a:solidFill>
                            <a:srgbClr val="000000"/>
                          </a:solidFill>
                          <a:latin typeface="Arial" panose="020B0604020202020204" pitchFamily="34" charset="0"/>
                        </a:defRPr>
                      </a:lvl5pPr>
                      <a:lvl6pPr fontAlgn="base">
                        <a:spcBef>
                          <a:spcPct val="20000"/>
                        </a:spcBef>
                        <a:spcAft>
                          <a:spcPct val="0"/>
                        </a:spcAft>
                        <a:defRPr>
                          <a:solidFill>
                            <a:srgbClr val="000000"/>
                          </a:solidFill>
                          <a:latin typeface="Arial" panose="020B0604020202020204" pitchFamily="34" charset="0"/>
                        </a:defRPr>
                      </a:lvl6pPr>
                      <a:lvl7pPr fontAlgn="base">
                        <a:spcBef>
                          <a:spcPct val="20000"/>
                        </a:spcBef>
                        <a:spcAft>
                          <a:spcPct val="0"/>
                        </a:spcAft>
                        <a:defRPr>
                          <a:solidFill>
                            <a:srgbClr val="000000"/>
                          </a:solidFill>
                          <a:latin typeface="Arial" panose="020B0604020202020204" pitchFamily="34" charset="0"/>
                        </a:defRPr>
                      </a:lvl7pPr>
                      <a:lvl8pPr fontAlgn="base">
                        <a:spcBef>
                          <a:spcPct val="20000"/>
                        </a:spcBef>
                        <a:spcAft>
                          <a:spcPct val="0"/>
                        </a:spcAft>
                        <a:defRPr>
                          <a:solidFill>
                            <a:srgbClr val="000000"/>
                          </a:solidFill>
                          <a:latin typeface="Arial" panose="020B0604020202020204" pitchFamily="34" charset="0"/>
                        </a:defRPr>
                      </a:lvl8pPr>
                      <a:lvl9pPr fontAlgn="base">
                        <a:spcBef>
                          <a:spcPct val="20000"/>
                        </a:spcBef>
                        <a:spcAft>
                          <a:spcPct val="0"/>
                        </a:spcAft>
                        <a:defRPr>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lang="zh-CN" altLang="en-US" sz="2000" b="1" kern="1200" dirty="0">
                          <a:solidFill>
                            <a:srgbClr val="3366FF"/>
                          </a:solidFill>
                          <a:latin typeface="Times New Roman" panose="02020603050405020304" pitchFamily="18" charset="0"/>
                          <a:ea typeface="宋体" panose="02010600030101010101" pitchFamily="2" charset="-122"/>
                          <a:cs typeface="+mn-cs"/>
                        </a:rPr>
                        <a:t> </a:t>
                      </a:r>
                      <a:endParaRPr lang="zh-CN" altLang="en-US" sz="2000" b="1" kern="1200" baseline="30000" dirty="0">
                        <a:solidFill>
                          <a:srgbClr val="3366FF"/>
                        </a:solidFill>
                        <a:latin typeface="Times New Roman" panose="02020603050405020304" pitchFamily="18" charset="0"/>
                        <a:ea typeface="宋体" panose="02010600030101010101" pitchFamily="2" charset="-122"/>
                        <a:cs typeface="+mn-cs"/>
                      </a:endParaRPr>
                    </a:p>
                  </a:txBody>
                  <a:tcPr marL="91104" marR="91104" marT="45243" marB="45243"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44" name="Group 61"/>
          <p:cNvGraphicFramePr>
            <a:graphicFrameLocks noGrp="1"/>
          </p:cNvGraphicFramePr>
          <p:nvPr/>
        </p:nvGraphicFramePr>
        <p:xfrm>
          <a:off x="3230563" y="3375025"/>
          <a:ext cx="1009650" cy="395288"/>
        </p:xfrm>
        <a:graphic>
          <a:graphicData uri="http://schemas.openxmlformats.org/drawingml/2006/table">
            <a:tbl>
              <a:tblPr/>
              <a:tblGrid>
                <a:gridCol w="1009650"/>
              </a:tblGrid>
              <a:tr h="395288">
                <a:tc>
                  <a:txBody>
                    <a:bodyPr/>
                    <a:lstStyle>
                      <a:lvl1pPr>
                        <a:spcBef>
                          <a:spcPct val="20000"/>
                        </a:spcBef>
                        <a:spcAft>
                          <a:spcPct val="0"/>
                        </a:spcAft>
                        <a:defRPr sz="2800">
                          <a:solidFill>
                            <a:srgbClr val="000000"/>
                          </a:solidFill>
                          <a:latin typeface="Arial" panose="020B0604020202020204" pitchFamily="34" charset="0"/>
                        </a:defRPr>
                      </a:lvl1pPr>
                      <a:lvl2pPr>
                        <a:spcBef>
                          <a:spcPct val="20000"/>
                        </a:spcBef>
                        <a:spcAft>
                          <a:spcPct val="0"/>
                        </a:spcAft>
                        <a:defRPr sz="2400">
                          <a:solidFill>
                            <a:srgbClr val="000000"/>
                          </a:solidFill>
                          <a:latin typeface="Arial" panose="020B0604020202020204" pitchFamily="34" charset="0"/>
                        </a:defRPr>
                      </a:lvl2pPr>
                      <a:lvl3pPr>
                        <a:spcBef>
                          <a:spcPct val="20000"/>
                        </a:spcBef>
                        <a:spcAft>
                          <a:spcPct val="0"/>
                        </a:spcAft>
                        <a:defRPr sz="2000">
                          <a:solidFill>
                            <a:srgbClr val="000000"/>
                          </a:solidFill>
                          <a:latin typeface="Arial" panose="020B0604020202020204" pitchFamily="34" charset="0"/>
                        </a:defRPr>
                      </a:lvl3pPr>
                      <a:lvl4pPr>
                        <a:spcBef>
                          <a:spcPct val="20000"/>
                        </a:spcBef>
                        <a:spcAft>
                          <a:spcPct val="0"/>
                        </a:spcAft>
                        <a:defRPr>
                          <a:solidFill>
                            <a:srgbClr val="000000"/>
                          </a:solidFill>
                          <a:latin typeface="Arial" panose="020B0604020202020204" pitchFamily="34" charset="0"/>
                        </a:defRPr>
                      </a:lvl4pPr>
                      <a:lvl5pPr>
                        <a:spcBef>
                          <a:spcPct val="20000"/>
                        </a:spcBef>
                        <a:spcAft>
                          <a:spcPct val="0"/>
                        </a:spcAft>
                        <a:defRPr>
                          <a:solidFill>
                            <a:srgbClr val="000000"/>
                          </a:solidFill>
                          <a:latin typeface="Arial" panose="020B0604020202020204" pitchFamily="34" charset="0"/>
                        </a:defRPr>
                      </a:lvl5pPr>
                      <a:lvl6pPr fontAlgn="base">
                        <a:spcBef>
                          <a:spcPct val="20000"/>
                        </a:spcBef>
                        <a:spcAft>
                          <a:spcPct val="0"/>
                        </a:spcAft>
                        <a:defRPr>
                          <a:solidFill>
                            <a:srgbClr val="000000"/>
                          </a:solidFill>
                          <a:latin typeface="Arial" panose="020B0604020202020204" pitchFamily="34" charset="0"/>
                        </a:defRPr>
                      </a:lvl6pPr>
                      <a:lvl7pPr fontAlgn="base">
                        <a:spcBef>
                          <a:spcPct val="20000"/>
                        </a:spcBef>
                        <a:spcAft>
                          <a:spcPct val="0"/>
                        </a:spcAft>
                        <a:defRPr>
                          <a:solidFill>
                            <a:srgbClr val="000000"/>
                          </a:solidFill>
                          <a:latin typeface="Arial" panose="020B0604020202020204" pitchFamily="34" charset="0"/>
                        </a:defRPr>
                      </a:lvl7pPr>
                      <a:lvl8pPr fontAlgn="base">
                        <a:spcBef>
                          <a:spcPct val="20000"/>
                        </a:spcBef>
                        <a:spcAft>
                          <a:spcPct val="0"/>
                        </a:spcAft>
                        <a:defRPr>
                          <a:solidFill>
                            <a:srgbClr val="000000"/>
                          </a:solidFill>
                          <a:latin typeface="Arial" panose="020B0604020202020204" pitchFamily="34" charset="0"/>
                        </a:defRPr>
                      </a:lvl8pPr>
                      <a:lvl9pPr fontAlgn="base">
                        <a:spcBef>
                          <a:spcPct val="20000"/>
                        </a:spcBef>
                        <a:spcAft>
                          <a:spcPct val="0"/>
                        </a:spcAft>
                        <a:defRPr>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lang="zh-CN" altLang="en-US" sz="2000" b="1" kern="1200" dirty="0">
                          <a:solidFill>
                            <a:srgbClr val="3366FF"/>
                          </a:solidFill>
                          <a:latin typeface="Times New Roman" panose="02020603050405020304" pitchFamily="18" charset="0"/>
                          <a:ea typeface="宋体" panose="02010600030101010101" pitchFamily="2" charset="-122"/>
                          <a:cs typeface="+mn-cs"/>
                        </a:rPr>
                        <a:t> </a:t>
                      </a:r>
                      <a:endParaRPr lang="zh-CN" altLang="en-US" sz="2000" b="1" kern="1200" baseline="30000" dirty="0">
                        <a:solidFill>
                          <a:srgbClr val="3366FF"/>
                        </a:solidFill>
                        <a:latin typeface="Times New Roman" panose="02020603050405020304" pitchFamily="18" charset="0"/>
                        <a:ea typeface="宋体" panose="02010600030101010101" pitchFamily="2" charset="-122"/>
                        <a:cs typeface="+mn-cs"/>
                      </a:endParaRPr>
                    </a:p>
                  </a:txBody>
                  <a:tcPr marL="91178" marR="91178" marT="45243" marB="45243"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45" name="Group 61"/>
          <p:cNvGraphicFramePr>
            <a:graphicFrameLocks noGrp="1"/>
          </p:cNvGraphicFramePr>
          <p:nvPr/>
        </p:nvGraphicFramePr>
        <p:xfrm>
          <a:off x="3835400" y="3779838"/>
          <a:ext cx="1400175" cy="395288"/>
        </p:xfrm>
        <a:graphic>
          <a:graphicData uri="http://schemas.openxmlformats.org/drawingml/2006/table">
            <a:tbl>
              <a:tblPr/>
              <a:tblGrid>
                <a:gridCol w="1400175"/>
              </a:tblGrid>
              <a:tr h="395287">
                <a:tc>
                  <a:txBody>
                    <a:bodyPr/>
                    <a:lstStyle>
                      <a:lvl1pPr>
                        <a:spcBef>
                          <a:spcPct val="20000"/>
                        </a:spcBef>
                        <a:spcAft>
                          <a:spcPct val="0"/>
                        </a:spcAft>
                        <a:defRPr sz="2800">
                          <a:solidFill>
                            <a:srgbClr val="000000"/>
                          </a:solidFill>
                          <a:latin typeface="Arial" panose="020B0604020202020204" pitchFamily="34" charset="0"/>
                        </a:defRPr>
                      </a:lvl1pPr>
                      <a:lvl2pPr>
                        <a:spcBef>
                          <a:spcPct val="20000"/>
                        </a:spcBef>
                        <a:spcAft>
                          <a:spcPct val="0"/>
                        </a:spcAft>
                        <a:defRPr sz="2400">
                          <a:solidFill>
                            <a:srgbClr val="000000"/>
                          </a:solidFill>
                          <a:latin typeface="Arial" panose="020B0604020202020204" pitchFamily="34" charset="0"/>
                        </a:defRPr>
                      </a:lvl2pPr>
                      <a:lvl3pPr>
                        <a:spcBef>
                          <a:spcPct val="20000"/>
                        </a:spcBef>
                        <a:spcAft>
                          <a:spcPct val="0"/>
                        </a:spcAft>
                        <a:defRPr sz="2000">
                          <a:solidFill>
                            <a:srgbClr val="000000"/>
                          </a:solidFill>
                          <a:latin typeface="Arial" panose="020B0604020202020204" pitchFamily="34" charset="0"/>
                        </a:defRPr>
                      </a:lvl3pPr>
                      <a:lvl4pPr>
                        <a:spcBef>
                          <a:spcPct val="20000"/>
                        </a:spcBef>
                        <a:spcAft>
                          <a:spcPct val="0"/>
                        </a:spcAft>
                        <a:defRPr>
                          <a:solidFill>
                            <a:srgbClr val="000000"/>
                          </a:solidFill>
                          <a:latin typeface="Arial" panose="020B0604020202020204" pitchFamily="34" charset="0"/>
                        </a:defRPr>
                      </a:lvl4pPr>
                      <a:lvl5pPr>
                        <a:spcBef>
                          <a:spcPct val="20000"/>
                        </a:spcBef>
                        <a:spcAft>
                          <a:spcPct val="0"/>
                        </a:spcAft>
                        <a:defRPr>
                          <a:solidFill>
                            <a:srgbClr val="000000"/>
                          </a:solidFill>
                          <a:latin typeface="Arial" panose="020B0604020202020204" pitchFamily="34" charset="0"/>
                        </a:defRPr>
                      </a:lvl5pPr>
                      <a:lvl6pPr fontAlgn="base">
                        <a:spcBef>
                          <a:spcPct val="20000"/>
                        </a:spcBef>
                        <a:spcAft>
                          <a:spcPct val="0"/>
                        </a:spcAft>
                        <a:defRPr>
                          <a:solidFill>
                            <a:srgbClr val="000000"/>
                          </a:solidFill>
                          <a:latin typeface="Arial" panose="020B0604020202020204" pitchFamily="34" charset="0"/>
                        </a:defRPr>
                      </a:lvl6pPr>
                      <a:lvl7pPr fontAlgn="base">
                        <a:spcBef>
                          <a:spcPct val="20000"/>
                        </a:spcBef>
                        <a:spcAft>
                          <a:spcPct val="0"/>
                        </a:spcAft>
                        <a:defRPr>
                          <a:solidFill>
                            <a:srgbClr val="000000"/>
                          </a:solidFill>
                          <a:latin typeface="Arial" panose="020B0604020202020204" pitchFamily="34" charset="0"/>
                        </a:defRPr>
                      </a:lvl7pPr>
                      <a:lvl8pPr fontAlgn="base">
                        <a:spcBef>
                          <a:spcPct val="20000"/>
                        </a:spcBef>
                        <a:spcAft>
                          <a:spcPct val="0"/>
                        </a:spcAft>
                        <a:defRPr>
                          <a:solidFill>
                            <a:srgbClr val="000000"/>
                          </a:solidFill>
                          <a:latin typeface="Arial" panose="020B0604020202020204" pitchFamily="34" charset="0"/>
                        </a:defRPr>
                      </a:lvl8pPr>
                      <a:lvl9pPr fontAlgn="base">
                        <a:spcBef>
                          <a:spcPct val="20000"/>
                        </a:spcBef>
                        <a:spcAft>
                          <a:spcPct val="0"/>
                        </a:spcAft>
                        <a:defRPr>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lang="zh-CN" altLang="en-US" sz="2000" b="1" kern="1200" dirty="0">
                          <a:solidFill>
                            <a:srgbClr val="3366FF"/>
                          </a:solidFill>
                          <a:latin typeface="Times New Roman" panose="02020603050405020304" pitchFamily="18" charset="0"/>
                          <a:ea typeface="宋体" panose="02010600030101010101" pitchFamily="2" charset="-122"/>
                          <a:cs typeface="+mn-cs"/>
                        </a:rPr>
                        <a:t> </a:t>
                      </a:r>
                      <a:endParaRPr lang="zh-CN" altLang="en-US" sz="2000" b="1" kern="1200" baseline="30000" dirty="0">
                        <a:solidFill>
                          <a:srgbClr val="3366FF"/>
                        </a:solidFill>
                        <a:latin typeface="Times New Roman" panose="02020603050405020304" pitchFamily="18" charset="0"/>
                        <a:ea typeface="宋体" panose="02010600030101010101" pitchFamily="2" charset="-122"/>
                        <a:cs typeface="+mn-cs"/>
                      </a:endParaRPr>
                    </a:p>
                  </a:txBody>
                  <a:tcPr marL="91229" marR="91229" marT="45243" marB="45243" horzOverflow="overflow">
                    <a:lnL cap="flat">
                      <a:noFill/>
                    </a:lnL>
                    <a:lnR cap="flat">
                      <a:noFill/>
                    </a:lnR>
                    <a:lnT cap="flat">
                      <a:noFill/>
                    </a:lnT>
                    <a:lnB cap="flat">
                      <a:noFill/>
                    </a:lnB>
                    <a:lnTlToBr>
                      <a:noFill/>
                    </a:lnTlToBr>
                    <a:lnBlToTr>
                      <a:noFill/>
                    </a:lnBlToTr>
                    <a:noFill/>
                  </a:tcPr>
                </a:tc>
              </a:tr>
            </a:tbl>
          </a:graphicData>
        </a:graphic>
      </p:graphicFrame>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 fill="hold"/>
                                        <p:tgtEl>
                                          <p:spTgt spid="4"/>
                                        </p:tgtEl>
                                      </p:cBhvr>
                                    </p:cmd>
                                  </p:childTnLst>
                                </p:cTn>
                              </p:par>
                            </p:childTnLst>
                          </p:cTn>
                        </p:par>
                      </p:childTnLst>
                    </p:cTn>
                  </p:par>
                </p:childTnLst>
              </p:cTn>
              <p:nextCondLst>
                <p:cond evt="onClick" delay="0">
                  <p:tgtEl>
                    <p:spTgt spid="4"/>
                  </p:tgtEl>
                </p:cond>
              </p:nextCondLst>
            </p:seq>
            <p:audio>
              <p:cMediaNode vol="80000">
                <p:cTn id="18" fill="hold" display="0">
                  <p:stCondLst>
                    <p:cond delay="indefinite"/>
                  </p:stCondLst>
                  <p:endCondLst>
                    <p:cond evt="onStopAudio" delay="0">
                      <p:tgtEl>
                        <p:sldTgt/>
                      </p:tgtEl>
                    </p:cond>
                  </p:endCondLst>
                </p:cTn>
                <p:tgtEl>
                  <p:spTgt spid="4"/>
                </p:tgtEl>
              </p:cMediaNode>
            </p:audio>
            <p:seq concurrent="1" nextAc="seek">
              <p:cTn id="19" restart="whenNotActive" fill="hold" evtFilter="cancelBubble" nodeType="interactiveSeq">
                <p:stCondLst>
                  <p:cond evt="onClick" delay="0">
                    <p:tgtEl>
                      <p:spTgt spid="41"/>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 fill="hold"/>
                                        <p:tgtEl>
                                          <p:spTgt spid="4"/>
                                        </p:tgtEl>
                                      </p:cBhvr>
                                    </p:cmd>
                                  </p:childTnLst>
                                </p:cTn>
                              </p:par>
                            </p:childTnLst>
                          </p:cTn>
                        </p:par>
                      </p:childTnLst>
                    </p:cTn>
                  </p:par>
                </p:childTnLst>
              </p:cTn>
              <p:nextCondLst>
                <p:cond evt="onClick" delay="0">
                  <p:tgtEl>
                    <p:spTgt spid="41"/>
                  </p:tgtEl>
                </p:cond>
              </p:nextCondLst>
            </p:seq>
            <p:seq concurrent="1" nextAc="seek">
              <p:cTn id="24" restart="whenNotActive" fill="hold" evtFilter="cancelBubble" nodeType="interactiveSeq">
                <p:stCondLst>
                  <p:cond evt="onClick" delay="0">
                    <p:tgtEl>
                      <p:spTgt spid="4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4"/>
                                        </p:tgtEl>
                                      </p:cBhvr>
                                    </p:cmd>
                                  </p:childTnLst>
                                </p:cTn>
                              </p:par>
                            </p:childTnLst>
                          </p:cTn>
                        </p:par>
                      </p:childTnLst>
                    </p:cTn>
                  </p:par>
                </p:childTnLst>
              </p:cTn>
              <p:nextCondLst>
                <p:cond evt="onClick" delay="0">
                  <p:tgtEl>
                    <p:spTgt spid="42"/>
                  </p:tgtEl>
                </p:cond>
              </p:nextCondLst>
            </p:seq>
            <p:seq concurrent="1" nextAc="seek">
              <p:cTn id="29" restart="whenNotActive" fill="hold" evtFilter="cancelBubble" nodeType="interactiveSeq">
                <p:stCondLst>
                  <p:cond evt="onClick" delay="0">
                    <p:tgtEl>
                      <p:spTgt spid="43"/>
                    </p:tgtEl>
                  </p:cond>
                </p:stCondLst>
                <p:endSync evt="end" delay="0">
                  <p:rtn val="all"/>
                </p:endSync>
                <p:childTnLst>
                  <p:par>
                    <p:cTn id="30" fill="hold">
                      <p:stCondLst>
                        <p:cond delay="0"/>
                      </p:stCondLst>
                      <p:childTnLst>
                        <p:par>
                          <p:cTn id="31" fill="hold">
                            <p:stCondLst>
                              <p:cond delay="0"/>
                            </p:stCondLst>
                            <p:childTnLst>
                              <p:par>
                                <p:cTn id="32" presetID="3" presetClass="mediacall" presetSubtype="0" fill="hold" nodeType="clickEffect">
                                  <p:stCondLst>
                                    <p:cond delay="0"/>
                                  </p:stCondLst>
                                  <p:childTnLst>
                                    <p:cmd type="call" cmd="stop">
                                      <p:cBhvr>
                                        <p:cTn id="33" dur="1" fill="hold"/>
                                        <p:tgtEl>
                                          <p:spTgt spid="4"/>
                                        </p:tgtEl>
                                      </p:cBhvr>
                                    </p:cmd>
                                  </p:childTnLst>
                                </p:cTn>
                              </p:par>
                            </p:childTnLst>
                          </p:cTn>
                        </p:par>
                      </p:childTnLst>
                    </p:cTn>
                  </p:par>
                </p:childTnLst>
              </p:cTn>
              <p:nextCondLst>
                <p:cond evt="onClick" delay="0">
                  <p:tgtEl>
                    <p:spTgt spid="43"/>
                  </p:tgtEl>
                </p:cond>
              </p:nextCondLst>
            </p:seq>
            <p:seq concurrent="1" nextAc="seek">
              <p:cTn id="34" restart="whenNotActive" fill="hold" evtFilter="cancelBubble" nodeType="interactiveSeq">
                <p:stCondLst>
                  <p:cond evt="onClick" delay="0">
                    <p:tgtEl>
                      <p:spTgt spid="33"/>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p:cTn id="39" dur="500" fill="hold"/>
                                        <p:tgtEl>
                                          <p:spTgt spid="40"/>
                                        </p:tgtEl>
                                        <p:attrNameLst>
                                          <p:attrName>ppt_w</p:attrName>
                                        </p:attrNameLst>
                                      </p:cBhvr>
                                      <p:tavLst>
                                        <p:tav tm="0">
                                          <p:val>
                                            <p:fltVal val="0"/>
                                          </p:val>
                                        </p:tav>
                                        <p:tav tm="100000">
                                          <p:val>
                                            <p:strVal val="#ppt_w"/>
                                          </p:val>
                                        </p:tav>
                                      </p:tavLst>
                                    </p:anim>
                                    <p:anim calcmode="lin" valueType="num">
                                      <p:cBhvr>
                                        <p:cTn id="40" dur="500" fill="hold"/>
                                        <p:tgtEl>
                                          <p:spTgt spid="40"/>
                                        </p:tgtEl>
                                        <p:attrNameLst>
                                          <p:attrName>ppt_h</p:attrName>
                                        </p:attrNameLst>
                                      </p:cBhvr>
                                      <p:tavLst>
                                        <p:tav tm="0">
                                          <p:val>
                                            <p:fltVal val="0"/>
                                          </p:val>
                                        </p:tav>
                                        <p:tav tm="100000">
                                          <p:val>
                                            <p:strVal val="#ppt_h"/>
                                          </p:val>
                                        </p:tav>
                                      </p:tavLst>
                                    </p:anim>
                                    <p:animEffect transition="in" filter="fade">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40"/>
                                        </p:tgtEl>
                                      </p:cBhvr>
                                    </p:animEffect>
                                    <p:set>
                                      <p:cBhvr>
                                        <p:cTn id="46"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47" restart="whenNotActive" fill="hold" evtFilter="cancelBubble" nodeType="interactiveSeq">
                <p:stCondLst>
                  <p:cond evt="onClick" delay="0">
                    <p:tgtEl>
                      <p:spTgt spid="34"/>
                    </p:tgtEl>
                  </p:cond>
                </p:stCondLst>
                <p:endSync evt="end" delay="0">
                  <p:rtn val="all"/>
                </p:endSync>
                <p:childTnLst>
                  <p:par>
                    <p:cTn id="48" fill="hold">
                      <p:stCondLst>
                        <p:cond delay="0"/>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54"/>
                                        </p:tgtEl>
                                        <p:attrNameLst>
                                          <p:attrName>style.visibility</p:attrName>
                                        </p:attrNameLst>
                                      </p:cBhvr>
                                      <p:to>
                                        <p:strVal val="visible"/>
                                      </p:to>
                                    </p:set>
                                    <p:anim calcmode="lin" valueType="num">
                                      <p:cBhvr>
                                        <p:cTn id="52" dur="500" fill="hold"/>
                                        <p:tgtEl>
                                          <p:spTgt spid="54"/>
                                        </p:tgtEl>
                                        <p:attrNameLst>
                                          <p:attrName>ppt_w</p:attrName>
                                        </p:attrNameLst>
                                      </p:cBhvr>
                                      <p:tavLst>
                                        <p:tav tm="0">
                                          <p:val>
                                            <p:fltVal val="0"/>
                                          </p:val>
                                        </p:tav>
                                        <p:tav tm="100000">
                                          <p:val>
                                            <p:strVal val="#ppt_w"/>
                                          </p:val>
                                        </p:tav>
                                      </p:tavLst>
                                    </p:anim>
                                    <p:anim calcmode="lin" valueType="num">
                                      <p:cBhvr>
                                        <p:cTn id="53" dur="500" fill="hold"/>
                                        <p:tgtEl>
                                          <p:spTgt spid="54"/>
                                        </p:tgtEl>
                                        <p:attrNameLst>
                                          <p:attrName>ppt_h</p:attrName>
                                        </p:attrNameLst>
                                      </p:cBhvr>
                                      <p:tavLst>
                                        <p:tav tm="0">
                                          <p:val>
                                            <p:fltVal val="0"/>
                                          </p:val>
                                        </p:tav>
                                        <p:tav tm="100000">
                                          <p:val>
                                            <p:strVal val="#ppt_h"/>
                                          </p:val>
                                        </p:tav>
                                      </p:tavLst>
                                    </p:anim>
                                    <p:animEffect transition="in" filter="fade">
                                      <p:cBhvr>
                                        <p:cTn id="54" dur="500"/>
                                        <p:tgtEl>
                                          <p:spTgt spid="5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54"/>
                                        </p:tgtEl>
                                      </p:cBhvr>
                                    </p:animEffect>
                                    <p:set>
                                      <p:cBhvr>
                                        <p:cTn id="59"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60" restart="whenNotActive" fill="hold" evtFilter="cancelBubble" nodeType="interactiveSeq">
                <p:stCondLst>
                  <p:cond evt="onClick" delay="0">
                    <p:tgtEl>
                      <p:spTgt spid="44"/>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55"/>
                                        </p:tgtEl>
                                        <p:attrNameLst>
                                          <p:attrName>style.visibility</p:attrName>
                                        </p:attrNameLst>
                                      </p:cBhvr>
                                      <p:to>
                                        <p:strVal val="visible"/>
                                      </p:to>
                                    </p:set>
                                    <p:anim calcmode="lin" valueType="num">
                                      <p:cBhvr>
                                        <p:cTn id="65" dur="500" fill="hold"/>
                                        <p:tgtEl>
                                          <p:spTgt spid="55"/>
                                        </p:tgtEl>
                                        <p:attrNameLst>
                                          <p:attrName>ppt_w</p:attrName>
                                        </p:attrNameLst>
                                      </p:cBhvr>
                                      <p:tavLst>
                                        <p:tav tm="0">
                                          <p:val>
                                            <p:fltVal val="0"/>
                                          </p:val>
                                        </p:tav>
                                        <p:tav tm="100000">
                                          <p:val>
                                            <p:strVal val="#ppt_w"/>
                                          </p:val>
                                        </p:tav>
                                      </p:tavLst>
                                    </p:anim>
                                    <p:anim calcmode="lin" valueType="num">
                                      <p:cBhvr>
                                        <p:cTn id="66" dur="500" fill="hold"/>
                                        <p:tgtEl>
                                          <p:spTgt spid="55"/>
                                        </p:tgtEl>
                                        <p:attrNameLst>
                                          <p:attrName>ppt_h</p:attrName>
                                        </p:attrNameLst>
                                      </p:cBhvr>
                                      <p:tavLst>
                                        <p:tav tm="0">
                                          <p:val>
                                            <p:fltVal val="0"/>
                                          </p:val>
                                        </p:tav>
                                        <p:tav tm="100000">
                                          <p:val>
                                            <p:strVal val="#ppt_h"/>
                                          </p:val>
                                        </p:tav>
                                      </p:tavLst>
                                    </p:anim>
                                    <p:animEffect transition="in" filter="fade">
                                      <p:cBhvr>
                                        <p:cTn id="67" dur="500"/>
                                        <p:tgtEl>
                                          <p:spTgt spid="5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55"/>
                                        </p:tgtEl>
                                      </p:cBhvr>
                                    </p:animEffect>
                                    <p:set>
                                      <p:cBhvr>
                                        <p:cTn id="72"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5"/>
                    </p:tgtEl>
                  </p:cond>
                </p:stCondLst>
                <p:endSync evt="end" delay="0">
                  <p:rtn val="all"/>
                </p:endSync>
                <p:childTnLst>
                  <p:par>
                    <p:cTn id="74" fill="hold">
                      <p:stCondLst>
                        <p:cond delay="0"/>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39"/>
                                        </p:tgtEl>
                                        <p:attrNameLst>
                                          <p:attrName>style.visibility</p:attrName>
                                        </p:attrNameLst>
                                      </p:cBhvr>
                                      <p:to>
                                        <p:strVal val="visible"/>
                                      </p:to>
                                    </p:set>
                                    <p:anim calcmode="lin" valueType="num">
                                      <p:cBhvr>
                                        <p:cTn id="78" dur="500" fill="hold"/>
                                        <p:tgtEl>
                                          <p:spTgt spid="39"/>
                                        </p:tgtEl>
                                        <p:attrNameLst>
                                          <p:attrName>ppt_w</p:attrName>
                                        </p:attrNameLst>
                                      </p:cBhvr>
                                      <p:tavLst>
                                        <p:tav tm="0">
                                          <p:val>
                                            <p:fltVal val="0"/>
                                          </p:val>
                                        </p:tav>
                                        <p:tav tm="100000">
                                          <p:val>
                                            <p:strVal val="#ppt_w"/>
                                          </p:val>
                                        </p:tav>
                                      </p:tavLst>
                                    </p:anim>
                                    <p:anim calcmode="lin" valueType="num">
                                      <p:cBhvr>
                                        <p:cTn id="79" dur="500" fill="hold"/>
                                        <p:tgtEl>
                                          <p:spTgt spid="39"/>
                                        </p:tgtEl>
                                        <p:attrNameLst>
                                          <p:attrName>ppt_h</p:attrName>
                                        </p:attrNameLst>
                                      </p:cBhvr>
                                      <p:tavLst>
                                        <p:tav tm="0">
                                          <p:val>
                                            <p:fltVal val="0"/>
                                          </p:val>
                                        </p:tav>
                                        <p:tav tm="100000">
                                          <p:val>
                                            <p:strVal val="#ppt_h"/>
                                          </p:val>
                                        </p:tav>
                                      </p:tavLst>
                                    </p:anim>
                                    <p:animEffect transition="in" filter="fade">
                                      <p:cBhvr>
                                        <p:cTn id="80" dur="500"/>
                                        <p:tgtEl>
                                          <p:spTgt spid="3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1" nodeType="clickEffect">
                                  <p:stCondLst>
                                    <p:cond delay="0"/>
                                  </p:stCondLst>
                                  <p:childTnLst>
                                    <p:animEffect transition="out" filter="fade">
                                      <p:cBhvr>
                                        <p:cTn id="84" dur="500"/>
                                        <p:tgtEl>
                                          <p:spTgt spid="39"/>
                                        </p:tgtEl>
                                      </p:cBhvr>
                                    </p:animEffect>
                                    <p:set>
                                      <p:cBhvr>
                                        <p:cTn id="85"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22" grpId="0" animBg="1"/>
      <p:bldP spid="22" grpId="1" animBg="1"/>
      <p:bldP spid="39" grpId="0" animBg="1"/>
      <p:bldP spid="39" grpId="1" animBg="1"/>
      <p:bldP spid="40" grpId="0" animBg="1"/>
      <p:bldP spid="40" grpId="1" animBg="1"/>
      <p:bldP spid="54" grpId="0" animBg="1"/>
      <p:bldP spid="54" grpId="1" animBg="1"/>
      <p:bldP spid="55" grpId="0" animBg="1"/>
      <p:bldP spid="55"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40963"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33363"/>
            <a:ext cx="5211763" cy="64611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p>
        </p:txBody>
      </p:sp>
      <p:grpSp>
        <p:nvGrpSpPr>
          <p:cNvPr id="40965" name="组合 7"/>
          <p:cNvGrpSpPr/>
          <p:nvPr/>
        </p:nvGrpSpPr>
        <p:grpSpPr>
          <a:xfrm flipH="1">
            <a:off x="7938" y="1273175"/>
            <a:ext cx="6108700" cy="363538"/>
            <a:chOff x="283681" y="2459690"/>
            <a:chExt cx="6109250" cy="363336"/>
          </a:xfrm>
        </p:grpSpPr>
        <p:cxnSp>
          <p:nvCxnSpPr>
            <p:cNvPr id="40987"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40988"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40989"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207" name="MH_Other_4"/>
          <p:cNvSpPr txBox="1"/>
          <p:nvPr>
            <p:custDataLst>
              <p:tags r:id="rId1"/>
            </p:custDataLst>
          </p:nvPr>
        </p:nvSpPr>
        <p:spPr bwMode="auto">
          <a:xfrm>
            <a:off x="690563" y="1173163"/>
            <a:ext cx="5710238"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Reading 12-13</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2" name="矩形 21"/>
          <p:cNvSpPr/>
          <p:nvPr/>
        </p:nvSpPr>
        <p:spPr>
          <a:xfrm>
            <a:off x="7165975" y="2565400"/>
            <a:ext cx="4106863" cy="2611438"/>
          </a:xfrm>
          <a:prstGeom prst="rect">
            <a:avLst/>
          </a:prstGeom>
          <a:solidFill>
            <a:srgbClr val="FFFF99"/>
          </a:solidFill>
        </p:spPr>
        <p:txBody>
          <a:bodyPr>
            <a:spAutoFit/>
          </a:bodyPr>
          <a:lstStyle/>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晚餐开始得很顺利。</a:t>
            </a:r>
          </a:p>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当我扭会头看格里森先生时我震惊了。他正在他的盘子里追着夹一颗豌豆。好几次他将豌豆弄到盘子边缘，但试着用筷子夹起时，豌豆又溜到了盘子中间。最后，他放下筷子，用手指捏起豌豆。他的确这么做了，作为一个成年人！</a:t>
            </a:r>
          </a:p>
        </p:txBody>
      </p:sp>
      <p:pic>
        <p:nvPicPr>
          <p:cNvPr id="25" name="图片 24"/>
          <p:cNvPicPr>
            <a:picLocks noChangeAspect="1"/>
          </p:cNvPicPr>
          <p:nvPr/>
        </p:nvPicPr>
        <p:blipFill>
          <a:blip r:embed="rId8" cstate="print"/>
          <a:stretch>
            <a:fillRect/>
          </a:stretch>
        </p:blipFill>
        <p:spPr>
          <a:xfrm>
            <a:off x="10809288" y="1588"/>
            <a:ext cx="927100" cy="925512"/>
          </a:xfrm>
          <a:prstGeom prst="rect">
            <a:avLst/>
          </a:prstGeom>
          <a:noFill/>
          <a:ln w="9525">
            <a:noFill/>
          </a:ln>
        </p:spPr>
      </p:pic>
      <p:pic>
        <p:nvPicPr>
          <p:cNvPr id="41"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42"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43"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pic>
        <p:nvPicPr>
          <p:cNvPr id="4" name="A-7.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392025" y="952500"/>
            <a:ext cx="487363" cy="487363"/>
          </a:xfrm>
          <a:prstGeom prst="rect">
            <a:avLst/>
          </a:prstGeom>
          <a:noFill/>
          <a:ln w="9525">
            <a:noFill/>
          </a:ln>
        </p:spPr>
      </p:pic>
      <p:sp>
        <p:nvSpPr>
          <p:cNvPr id="27" name="矩形 3"/>
          <p:cNvSpPr>
            <a:spLocks noChangeArrowheads="1"/>
          </p:cNvSpPr>
          <p:nvPr/>
        </p:nvSpPr>
        <p:spPr bwMode="auto">
          <a:xfrm>
            <a:off x="1044575" y="2236788"/>
            <a:ext cx="5710238" cy="49212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12</a:t>
            </a:r>
            <a:r>
              <a:rPr kumimoji="0" lang="en-US" altLang="zh-CN" sz="2000" b="1"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The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dinner started well. </a:t>
            </a:r>
          </a:p>
        </p:txBody>
      </p:sp>
      <p:sp>
        <p:nvSpPr>
          <p:cNvPr id="28" name="矩形 3"/>
          <p:cNvSpPr>
            <a:spLocks noChangeArrowheads="1"/>
          </p:cNvSpPr>
          <p:nvPr/>
        </p:nvSpPr>
        <p:spPr bwMode="auto">
          <a:xfrm>
            <a:off x="1044575" y="2728913"/>
            <a:ext cx="5676900" cy="289242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13</a:t>
            </a:r>
            <a:r>
              <a:rPr kumimoji="0" lang="en-US" altLang="zh-CN" sz="2000" b="1"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I was horrified when I turned to look at Mr. Gleason. He was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chasing</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19</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 pea around his plate. Several times he got it to the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edge</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20</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but when he tried to pick it up with his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chopsticks</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21</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it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rolled</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22</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back toward the center of the plate again. Finally he put down his chopsticks and picked up the pea with his fingers. He really did! A grown man! </a:t>
            </a:r>
          </a:p>
        </p:txBody>
      </p:sp>
      <p:sp>
        <p:nvSpPr>
          <p:cNvPr id="33" name="矩形 32"/>
          <p:cNvSpPr/>
          <p:nvPr/>
        </p:nvSpPr>
        <p:spPr>
          <a:xfrm>
            <a:off x="6721475" y="2909888"/>
            <a:ext cx="4710113" cy="1893888"/>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chase     </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tʃeɪs</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v.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to run, drive, etc. after sb. / </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sth</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in order to catch them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追赶；追逐；追捕</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after sb. / </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sth</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My dog likes chasing rabbits.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我的狗喜欢追捕兔子。</a:t>
            </a:r>
          </a:p>
        </p:txBody>
      </p:sp>
      <p:sp>
        <p:nvSpPr>
          <p:cNvPr id="39" name="矩形 38"/>
          <p:cNvSpPr/>
          <p:nvPr/>
        </p:nvSpPr>
        <p:spPr>
          <a:xfrm>
            <a:off x="6721475" y="2814638"/>
            <a:ext cx="4710113" cy="1920875"/>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edge      </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edʒ</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n.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the outside limit of an object, a surface or an area; the part furthest from the </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centre</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边；边缘；边线；边沿</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He stood on the edge of the cliff.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他站在悬崖边上。</a:t>
            </a:r>
          </a:p>
        </p:txBody>
      </p:sp>
      <p:sp>
        <p:nvSpPr>
          <p:cNvPr id="40" name="矩形 39"/>
          <p:cNvSpPr/>
          <p:nvPr/>
        </p:nvSpPr>
        <p:spPr>
          <a:xfrm>
            <a:off x="6810375" y="3030538"/>
            <a:ext cx="4710113" cy="1614488"/>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roll       </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rəʊl</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turn over and over and move in a particular direction; to make a round object do this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（使）翻滚，滚动</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The ball rolled down the hill.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球滚下了山。</a:t>
            </a:r>
          </a:p>
        </p:txBody>
      </p:sp>
      <p:sp>
        <p:nvSpPr>
          <p:cNvPr id="44" name="矩形 43"/>
          <p:cNvSpPr/>
          <p:nvPr/>
        </p:nvSpPr>
        <p:spPr>
          <a:xfrm>
            <a:off x="6889750" y="3640138"/>
            <a:ext cx="3892550" cy="396875"/>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chopstick        </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tʃɒpstɪk</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n.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筷子 </a:t>
            </a:r>
          </a:p>
        </p:txBody>
      </p:sp>
      <p:graphicFrame>
        <p:nvGraphicFramePr>
          <p:cNvPr id="34" name="Group 61"/>
          <p:cNvGraphicFramePr>
            <a:graphicFrameLocks noGrp="1"/>
          </p:cNvGraphicFramePr>
          <p:nvPr/>
        </p:nvGraphicFramePr>
        <p:xfrm>
          <a:off x="2889250" y="3186113"/>
          <a:ext cx="1009650" cy="395288"/>
        </p:xfrm>
        <a:graphic>
          <a:graphicData uri="http://schemas.openxmlformats.org/drawingml/2006/table">
            <a:tbl>
              <a:tblPr/>
              <a:tblGrid>
                <a:gridCol w="1009650"/>
              </a:tblGrid>
              <a:tr h="395287">
                <a:tc>
                  <a:txBody>
                    <a:bodyPr/>
                    <a:lstStyle>
                      <a:lvl1pPr>
                        <a:spcBef>
                          <a:spcPct val="20000"/>
                        </a:spcBef>
                        <a:spcAft>
                          <a:spcPct val="0"/>
                        </a:spcAft>
                        <a:defRPr sz="2800">
                          <a:solidFill>
                            <a:srgbClr val="000000"/>
                          </a:solidFill>
                          <a:latin typeface="Arial" panose="020B0604020202020204" pitchFamily="34" charset="0"/>
                        </a:defRPr>
                      </a:lvl1pPr>
                      <a:lvl2pPr>
                        <a:spcBef>
                          <a:spcPct val="20000"/>
                        </a:spcBef>
                        <a:spcAft>
                          <a:spcPct val="0"/>
                        </a:spcAft>
                        <a:defRPr sz="2400">
                          <a:solidFill>
                            <a:srgbClr val="000000"/>
                          </a:solidFill>
                          <a:latin typeface="Arial" panose="020B0604020202020204" pitchFamily="34" charset="0"/>
                        </a:defRPr>
                      </a:lvl2pPr>
                      <a:lvl3pPr>
                        <a:spcBef>
                          <a:spcPct val="20000"/>
                        </a:spcBef>
                        <a:spcAft>
                          <a:spcPct val="0"/>
                        </a:spcAft>
                        <a:defRPr sz="2000">
                          <a:solidFill>
                            <a:srgbClr val="000000"/>
                          </a:solidFill>
                          <a:latin typeface="Arial" panose="020B0604020202020204" pitchFamily="34" charset="0"/>
                        </a:defRPr>
                      </a:lvl3pPr>
                      <a:lvl4pPr>
                        <a:spcBef>
                          <a:spcPct val="20000"/>
                        </a:spcBef>
                        <a:spcAft>
                          <a:spcPct val="0"/>
                        </a:spcAft>
                        <a:defRPr>
                          <a:solidFill>
                            <a:srgbClr val="000000"/>
                          </a:solidFill>
                          <a:latin typeface="Arial" panose="020B0604020202020204" pitchFamily="34" charset="0"/>
                        </a:defRPr>
                      </a:lvl4pPr>
                      <a:lvl5pPr>
                        <a:spcBef>
                          <a:spcPct val="20000"/>
                        </a:spcBef>
                        <a:spcAft>
                          <a:spcPct val="0"/>
                        </a:spcAft>
                        <a:defRPr>
                          <a:solidFill>
                            <a:srgbClr val="000000"/>
                          </a:solidFill>
                          <a:latin typeface="Arial" panose="020B0604020202020204" pitchFamily="34" charset="0"/>
                        </a:defRPr>
                      </a:lvl5pPr>
                      <a:lvl6pPr fontAlgn="base">
                        <a:spcBef>
                          <a:spcPct val="20000"/>
                        </a:spcBef>
                        <a:spcAft>
                          <a:spcPct val="0"/>
                        </a:spcAft>
                        <a:defRPr>
                          <a:solidFill>
                            <a:srgbClr val="000000"/>
                          </a:solidFill>
                          <a:latin typeface="Arial" panose="020B0604020202020204" pitchFamily="34" charset="0"/>
                        </a:defRPr>
                      </a:lvl6pPr>
                      <a:lvl7pPr fontAlgn="base">
                        <a:spcBef>
                          <a:spcPct val="20000"/>
                        </a:spcBef>
                        <a:spcAft>
                          <a:spcPct val="0"/>
                        </a:spcAft>
                        <a:defRPr>
                          <a:solidFill>
                            <a:srgbClr val="000000"/>
                          </a:solidFill>
                          <a:latin typeface="Arial" panose="020B0604020202020204" pitchFamily="34" charset="0"/>
                        </a:defRPr>
                      </a:lvl7pPr>
                      <a:lvl8pPr fontAlgn="base">
                        <a:spcBef>
                          <a:spcPct val="20000"/>
                        </a:spcBef>
                        <a:spcAft>
                          <a:spcPct val="0"/>
                        </a:spcAft>
                        <a:defRPr>
                          <a:solidFill>
                            <a:srgbClr val="000000"/>
                          </a:solidFill>
                          <a:latin typeface="Arial" panose="020B0604020202020204" pitchFamily="34" charset="0"/>
                        </a:defRPr>
                      </a:lvl8pPr>
                      <a:lvl9pPr fontAlgn="base">
                        <a:spcBef>
                          <a:spcPct val="20000"/>
                        </a:spcBef>
                        <a:spcAft>
                          <a:spcPct val="0"/>
                        </a:spcAft>
                        <a:defRPr>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lang="zh-CN" altLang="en-US" sz="2000" b="1" kern="1200" dirty="0">
                          <a:solidFill>
                            <a:srgbClr val="3366FF"/>
                          </a:solidFill>
                          <a:latin typeface="Times New Roman" panose="02020603050405020304" pitchFamily="18" charset="0"/>
                          <a:ea typeface="宋体" panose="02010600030101010101" pitchFamily="2" charset="-122"/>
                          <a:cs typeface="+mn-cs"/>
                        </a:rPr>
                        <a:t> </a:t>
                      </a:r>
                      <a:endParaRPr lang="zh-CN" altLang="en-US" sz="2000" b="1" kern="1200" baseline="30000" dirty="0">
                        <a:solidFill>
                          <a:srgbClr val="3366FF"/>
                        </a:solidFill>
                        <a:latin typeface="Times New Roman" panose="02020603050405020304" pitchFamily="18" charset="0"/>
                        <a:ea typeface="宋体" panose="02010600030101010101" pitchFamily="2" charset="-122"/>
                        <a:cs typeface="+mn-cs"/>
                      </a:endParaRPr>
                    </a:p>
                  </a:txBody>
                  <a:tcPr marL="91178" marR="91178" marT="45243" marB="45243"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45" name="Group 61"/>
          <p:cNvGraphicFramePr>
            <a:graphicFrameLocks noGrp="1"/>
          </p:cNvGraphicFramePr>
          <p:nvPr/>
        </p:nvGraphicFramePr>
        <p:xfrm>
          <a:off x="4011613" y="3579813"/>
          <a:ext cx="896938" cy="395288"/>
        </p:xfrm>
        <a:graphic>
          <a:graphicData uri="http://schemas.openxmlformats.org/drawingml/2006/table">
            <a:tbl>
              <a:tblPr/>
              <a:tblGrid>
                <a:gridCol w="896937"/>
              </a:tblGrid>
              <a:tr h="395287">
                <a:tc>
                  <a:txBody>
                    <a:bodyPr/>
                    <a:lstStyle>
                      <a:lvl1pPr>
                        <a:spcBef>
                          <a:spcPct val="20000"/>
                        </a:spcBef>
                        <a:spcAft>
                          <a:spcPct val="0"/>
                        </a:spcAft>
                        <a:defRPr sz="2800">
                          <a:solidFill>
                            <a:srgbClr val="000000"/>
                          </a:solidFill>
                          <a:latin typeface="Arial" panose="020B0604020202020204" pitchFamily="34" charset="0"/>
                        </a:defRPr>
                      </a:lvl1pPr>
                      <a:lvl2pPr>
                        <a:spcBef>
                          <a:spcPct val="20000"/>
                        </a:spcBef>
                        <a:spcAft>
                          <a:spcPct val="0"/>
                        </a:spcAft>
                        <a:defRPr sz="2400">
                          <a:solidFill>
                            <a:srgbClr val="000000"/>
                          </a:solidFill>
                          <a:latin typeface="Arial" panose="020B0604020202020204" pitchFamily="34" charset="0"/>
                        </a:defRPr>
                      </a:lvl2pPr>
                      <a:lvl3pPr>
                        <a:spcBef>
                          <a:spcPct val="20000"/>
                        </a:spcBef>
                        <a:spcAft>
                          <a:spcPct val="0"/>
                        </a:spcAft>
                        <a:defRPr sz="2000">
                          <a:solidFill>
                            <a:srgbClr val="000000"/>
                          </a:solidFill>
                          <a:latin typeface="Arial" panose="020B0604020202020204" pitchFamily="34" charset="0"/>
                        </a:defRPr>
                      </a:lvl3pPr>
                      <a:lvl4pPr>
                        <a:spcBef>
                          <a:spcPct val="20000"/>
                        </a:spcBef>
                        <a:spcAft>
                          <a:spcPct val="0"/>
                        </a:spcAft>
                        <a:defRPr>
                          <a:solidFill>
                            <a:srgbClr val="000000"/>
                          </a:solidFill>
                          <a:latin typeface="Arial" panose="020B0604020202020204" pitchFamily="34" charset="0"/>
                        </a:defRPr>
                      </a:lvl4pPr>
                      <a:lvl5pPr>
                        <a:spcBef>
                          <a:spcPct val="20000"/>
                        </a:spcBef>
                        <a:spcAft>
                          <a:spcPct val="0"/>
                        </a:spcAft>
                        <a:defRPr>
                          <a:solidFill>
                            <a:srgbClr val="000000"/>
                          </a:solidFill>
                          <a:latin typeface="Arial" panose="020B0604020202020204" pitchFamily="34" charset="0"/>
                        </a:defRPr>
                      </a:lvl5pPr>
                      <a:lvl6pPr fontAlgn="base">
                        <a:spcBef>
                          <a:spcPct val="20000"/>
                        </a:spcBef>
                        <a:spcAft>
                          <a:spcPct val="0"/>
                        </a:spcAft>
                        <a:defRPr>
                          <a:solidFill>
                            <a:srgbClr val="000000"/>
                          </a:solidFill>
                          <a:latin typeface="Arial" panose="020B0604020202020204" pitchFamily="34" charset="0"/>
                        </a:defRPr>
                      </a:lvl6pPr>
                      <a:lvl7pPr fontAlgn="base">
                        <a:spcBef>
                          <a:spcPct val="20000"/>
                        </a:spcBef>
                        <a:spcAft>
                          <a:spcPct val="0"/>
                        </a:spcAft>
                        <a:defRPr>
                          <a:solidFill>
                            <a:srgbClr val="000000"/>
                          </a:solidFill>
                          <a:latin typeface="Arial" panose="020B0604020202020204" pitchFamily="34" charset="0"/>
                        </a:defRPr>
                      </a:lvl7pPr>
                      <a:lvl8pPr fontAlgn="base">
                        <a:spcBef>
                          <a:spcPct val="20000"/>
                        </a:spcBef>
                        <a:spcAft>
                          <a:spcPct val="0"/>
                        </a:spcAft>
                        <a:defRPr>
                          <a:solidFill>
                            <a:srgbClr val="000000"/>
                          </a:solidFill>
                          <a:latin typeface="Arial" panose="020B0604020202020204" pitchFamily="34" charset="0"/>
                        </a:defRPr>
                      </a:lvl8pPr>
                      <a:lvl9pPr fontAlgn="base">
                        <a:spcBef>
                          <a:spcPct val="20000"/>
                        </a:spcBef>
                        <a:spcAft>
                          <a:spcPct val="0"/>
                        </a:spcAft>
                        <a:defRPr>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lang="zh-CN" altLang="en-US" sz="2000" b="1" kern="1200" dirty="0">
                          <a:solidFill>
                            <a:srgbClr val="3366FF"/>
                          </a:solidFill>
                          <a:latin typeface="Times New Roman" panose="02020603050405020304" pitchFamily="18" charset="0"/>
                          <a:ea typeface="宋体" panose="02010600030101010101" pitchFamily="2" charset="-122"/>
                          <a:cs typeface="+mn-cs"/>
                        </a:rPr>
                        <a:t> </a:t>
                      </a:r>
                      <a:endParaRPr lang="zh-CN" altLang="en-US" sz="2000" b="1" kern="1200" baseline="30000" dirty="0">
                        <a:solidFill>
                          <a:srgbClr val="3366FF"/>
                        </a:solidFill>
                        <a:latin typeface="Times New Roman" panose="02020603050405020304" pitchFamily="18" charset="0"/>
                        <a:ea typeface="宋体" panose="02010600030101010101" pitchFamily="2" charset="-122"/>
                        <a:cs typeface="+mn-cs"/>
                      </a:endParaRPr>
                    </a:p>
                  </a:txBody>
                  <a:tcPr marL="91086" marR="91086" marT="45243" marB="45243"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46" name="Group 61"/>
          <p:cNvGraphicFramePr>
            <a:graphicFrameLocks noGrp="1"/>
          </p:cNvGraphicFramePr>
          <p:nvPr/>
        </p:nvGraphicFramePr>
        <p:xfrm>
          <a:off x="3727450" y="3990975"/>
          <a:ext cx="1400175" cy="395288"/>
        </p:xfrm>
        <a:graphic>
          <a:graphicData uri="http://schemas.openxmlformats.org/drawingml/2006/table">
            <a:tbl>
              <a:tblPr/>
              <a:tblGrid>
                <a:gridCol w="1400175"/>
              </a:tblGrid>
              <a:tr h="395288">
                <a:tc>
                  <a:txBody>
                    <a:bodyPr/>
                    <a:lstStyle>
                      <a:lvl1pPr>
                        <a:spcBef>
                          <a:spcPct val="20000"/>
                        </a:spcBef>
                        <a:spcAft>
                          <a:spcPct val="0"/>
                        </a:spcAft>
                        <a:defRPr sz="2800">
                          <a:solidFill>
                            <a:srgbClr val="000000"/>
                          </a:solidFill>
                          <a:latin typeface="Arial" panose="020B0604020202020204" pitchFamily="34" charset="0"/>
                        </a:defRPr>
                      </a:lvl1pPr>
                      <a:lvl2pPr>
                        <a:spcBef>
                          <a:spcPct val="20000"/>
                        </a:spcBef>
                        <a:spcAft>
                          <a:spcPct val="0"/>
                        </a:spcAft>
                        <a:defRPr sz="2400">
                          <a:solidFill>
                            <a:srgbClr val="000000"/>
                          </a:solidFill>
                          <a:latin typeface="Arial" panose="020B0604020202020204" pitchFamily="34" charset="0"/>
                        </a:defRPr>
                      </a:lvl2pPr>
                      <a:lvl3pPr>
                        <a:spcBef>
                          <a:spcPct val="20000"/>
                        </a:spcBef>
                        <a:spcAft>
                          <a:spcPct val="0"/>
                        </a:spcAft>
                        <a:defRPr sz="2000">
                          <a:solidFill>
                            <a:srgbClr val="000000"/>
                          </a:solidFill>
                          <a:latin typeface="Arial" panose="020B0604020202020204" pitchFamily="34" charset="0"/>
                        </a:defRPr>
                      </a:lvl3pPr>
                      <a:lvl4pPr>
                        <a:spcBef>
                          <a:spcPct val="20000"/>
                        </a:spcBef>
                        <a:spcAft>
                          <a:spcPct val="0"/>
                        </a:spcAft>
                        <a:defRPr>
                          <a:solidFill>
                            <a:srgbClr val="000000"/>
                          </a:solidFill>
                          <a:latin typeface="Arial" panose="020B0604020202020204" pitchFamily="34" charset="0"/>
                        </a:defRPr>
                      </a:lvl4pPr>
                      <a:lvl5pPr>
                        <a:spcBef>
                          <a:spcPct val="20000"/>
                        </a:spcBef>
                        <a:spcAft>
                          <a:spcPct val="0"/>
                        </a:spcAft>
                        <a:defRPr>
                          <a:solidFill>
                            <a:srgbClr val="000000"/>
                          </a:solidFill>
                          <a:latin typeface="Arial" panose="020B0604020202020204" pitchFamily="34" charset="0"/>
                        </a:defRPr>
                      </a:lvl5pPr>
                      <a:lvl6pPr fontAlgn="base">
                        <a:spcBef>
                          <a:spcPct val="20000"/>
                        </a:spcBef>
                        <a:spcAft>
                          <a:spcPct val="0"/>
                        </a:spcAft>
                        <a:defRPr>
                          <a:solidFill>
                            <a:srgbClr val="000000"/>
                          </a:solidFill>
                          <a:latin typeface="Arial" panose="020B0604020202020204" pitchFamily="34" charset="0"/>
                        </a:defRPr>
                      </a:lvl6pPr>
                      <a:lvl7pPr fontAlgn="base">
                        <a:spcBef>
                          <a:spcPct val="20000"/>
                        </a:spcBef>
                        <a:spcAft>
                          <a:spcPct val="0"/>
                        </a:spcAft>
                        <a:defRPr>
                          <a:solidFill>
                            <a:srgbClr val="000000"/>
                          </a:solidFill>
                          <a:latin typeface="Arial" panose="020B0604020202020204" pitchFamily="34" charset="0"/>
                        </a:defRPr>
                      </a:lvl7pPr>
                      <a:lvl8pPr fontAlgn="base">
                        <a:spcBef>
                          <a:spcPct val="20000"/>
                        </a:spcBef>
                        <a:spcAft>
                          <a:spcPct val="0"/>
                        </a:spcAft>
                        <a:defRPr>
                          <a:solidFill>
                            <a:srgbClr val="000000"/>
                          </a:solidFill>
                          <a:latin typeface="Arial" panose="020B0604020202020204" pitchFamily="34" charset="0"/>
                        </a:defRPr>
                      </a:lvl8pPr>
                      <a:lvl9pPr fontAlgn="base">
                        <a:spcBef>
                          <a:spcPct val="20000"/>
                        </a:spcBef>
                        <a:spcAft>
                          <a:spcPct val="0"/>
                        </a:spcAft>
                        <a:defRPr>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lang="zh-CN" altLang="en-US" sz="2000" b="1" kern="1200" dirty="0">
                          <a:solidFill>
                            <a:srgbClr val="3366FF"/>
                          </a:solidFill>
                          <a:latin typeface="Times New Roman" panose="02020603050405020304" pitchFamily="18" charset="0"/>
                          <a:ea typeface="宋体" panose="02010600030101010101" pitchFamily="2" charset="-122"/>
                          <a:cs typeface="+mn-cs"/>
                        </a:rPr>
                        <a:t> </a:t>
                      </a:r>
                      <a:endParaRPr lang="zh-CN" altLang="en-US" sz="2000" b="1" kern="1200" baseline="30000" dirty="0">
                        <a:solidFill>
                          <a:srgbClr val="3366FF"/>
                        </a:solidFill>
                        <a:latin typeface="Times New Roman" panose="02020603050405020304" pitchFamily="18" charset="0"/>
                        <a:ea typeface="宋体" panose="02010600030101010101" pitchFamily="2" charset="-122"/>
                        <a:cs typeface="+mn-cs"/>
                      </a:endParaRPr>
                    </a:p>
                  </a:txBody>
                  <a:tcPr marL="91129" marR="91129" marT="45243" marB="45243"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47" name="Group 61"/>
          <p:cNvGraphicFramePr>
            <a:graphicFrameLocks noGrp="1"/>
          </p:cNvGraphicFramePr>
          <p:nvPr/>
        </p:nvGraphicFramePr>
        <p:xfrm>
          <a:off x="5353050" y="3990975"/>
          <a:ext cx="958850" cy="395288"/>
        </p:xfrm>
        <a:graphic>
          <a:graphicData uri="http://schemas.openxmlformats.org/drawingml/2006/table">
            <a:tbl>
              <a:tblPr/>
              <a:tblGrid>
                <a:gridCol w="958850"/>
              </a:tblGrid>
              <a:tr h="395288">
                <a:tc>
                  <a:txBody>
                    <a:bodyPr/>
                    <a:lstStyle>
                      <a:lvl1pPr>
                        <a:spcBef>
                          <a:spcPct val="20000"/>
                        </a:spcBef>
                        <a:spcAft>
                          <a:spcPct val="0"/>
                        </a:spcAft>
                        <a:defRPr sz="2800">
                          <a:solidFill>
                            <a:srgbClr val="000000"/>
                          </a:solidFill>
                          <a:latin typeface="Arial" panose="020B0604020202020204" pitchFamily="34" charset="0"/>
                        </a:defRPr>
                      </a:lvl1pPr>
                      <a:lvl2pPr>
                        <a:spcBef>
                          <a:spcPct val="20000"/>
                        </a:spcBef>
                        <a:spcAft>
                          <a:spcPct val="0"/>
                        </a:spcAft>
                        <a:defRPr sz="2400">
                          <a:solidFill>
                            <a:srgbClr val="000000"/>
                          </a:solidFill>
                          <a:latin typeface="Arial" panose="020B0604020202020204" pitchFamily="34" charset="0"/>
                        </a:defRPr>
                      </a:lvl2pPr>
                      <a:lvl3pPr>
                        <a:spcBef>
                          <a:spcPct val="20000"/>
                        </a:spcBef>
                        <a:spcAft>
                          <a:spcPct val="0"/>
                        </a:spcAft>
                        <a:defRPr sz="2000">
                          <a:solidFill>
                            <a:srgbClr val="000000"/>
                          </a:solidFill>
                          <a:latin typeface="Arial" panose="020B0604020202020204" pitchFamily="34" charset="0"/>
                        </a:defRPr>
                      </a:lvl3pPr>
                      <a:lvl4pPr>
                        <a:spcBef>
                          <a:spcPct val="20000"/>
                        </a:spcBef>
                        <a:spcAft>
                          <a:spcPct val="0"/>
                        </a:spcAft>
                        <a:defRPr>
                          <a:solidFill>
                            <a:srgbClr val="000000"/>
                          </a:solidFill>
                          <a:latin typeface="Arial" panose="020B0604020202020204" pitchFamily="34" charset="0"/>
                        </a:defRPr>
                      </a:lvl4pPr>
                      <a:lvl5pPr>
                        <a:spcBef>
                          <a:spcPct val="20000"/>
                        </a:spcBef>
                        <a:spcAft>
                          <a:spcPct val="0"/>
                        </a:spcAft>
                        <a:defRPr>
                          <a:solidFill>
                            <a:srgbClr val="000000"/>
                          </a:solidFill>
                          <a:latin typeface="Arial" panose="020B0604020202020204" pitchFamily="34" charset="0"/>
                        </a:defRPr>
                      </a:lvl5pPr>
                      <a:lvl6pPr fontAlgn="base">
                        <a:spcBef>
                          <a:spcPct val="20000"/>
                        </a:spcBef>
                        <a:spcAft>
                          <a:spcPct val="0"/>
                        </a:spcAft>
                        <a:defRPr>
                          <a:solidFill>
                            <a:srgbClr val="000000"/>
                          </a:solidFill>
                          <a:latin typeface="Arial" panose="020B0604020202020204" pitchFamily="34" charset="0"/>
                        </a:defRPr>
                      </a:lvl6pPr>
                      <a:lvl7pPr fontAlgn="base">
                        <a:spcBef>
                          <a:spcPct val="20000"/>
                        </a:spcBef>
                        <a:spcAft>
                          <a:spcPct val="0"/>
                        </a:spcAft>
                        <a:defRPr>
                          <a:solidFill>
                            <a:srgbClr val="000000"/>
                          </a:solidFill>
                          <a:latin typeface="Arial" panose="020B0604020202020204" pitchFamily="34" charset="0"/>
                        </a:defRPr>
                      </a:lvl7pPr>
                      <a:lvl8pPr fontAlgn="base">
                        <a:spcBef>
                          <a:spcPct val="20000"/>
                        </a:spcBef>
                        <a:spcAft>
                          <a:spcPct val="0"/>
                        </a:spcAft>
                        <a:defRPr>
                          <a:solidFill>
                            <a:srgbClr val="000000"/>
                          </a:solidFill>
                          <a:latin typeface="Arial" panose="020B0604020202020204" pitchFamily="34" charset="0"/>
                        </a:defRPr>
                      </a:lvl8pPr>
                      <a:lvl9pPr fontAlgn="base">
                        <a:spcBef>
                          <a:spcPct val="20000"/>
                        </a:spcBef>
                        <a:spcAft>
                          <a:spcPct val="0"/>
                        </a:spcAft>
                        <a:defRPr>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lang="zh-CN" altLang="en-US" sz="2000" b="1" kern="1200" dirty="0">
                          <a:solidFill>
                            <a:srgbClr val="3366FF"/>
                          </a:solidFill>
                          <a:latin typeface="Times New Roman" panose="02020603050405020304" pitchFamily="18" charset="0"/>
                          <a:ea typeface="宋体" panose="02010600030101010101" pitchFamily="2" charset="-122"/>
                          <a:cs typeface="+mn-cs"/>
                        </a:rPr>
                        <a:t> </a:t>
                      </a:r>
                      <a:endParaRPr lang="zh-CN" altLang="en-US" sz="2000" b="1" kern="1200" baseline="30000" dirty="0">
                        <a:solidFill>
                          <a:srgbClr val="3366FF"/>
                        </a:solidFill>
                        <a:latin typeface="Times New Roman" panose="02020603050405020304" pitchFamily="18" charset="0"/>
                        <a:ea typeface="宋体" panose="02010600030101010101" pitchFamily="2" charset="-122"/>
                        <a:cs typeface="+mn-cs"/>
                      </a:endParaRPr>
                    </a:p>
                  </a:txBody>
                  <a:tcPr marL="91310" marR="91310" marT="45243" marB="45243" horzOverflow="overflow">
                    <a:lnL cap="flat">
                      <a:noFill/>
                    </a:lnL>
                    <a:lnR cap="flat">
                      <a:noFill/>
                    </a:lnR>
                    <a:lnT cap="flat">
                      <a:noFill/>
                    </a:lnT>
                    <a:lnB cap="flat">
                      <a:noFill/>
                    </a:lnB>
                    <a:lnTlToBr>
                      <a:noFill/>
                    </a:lnTlToBr>
                    <a:lnBlToTr>
                      <a:noFill/>
                    </a:lnBlToTr>
                    <a:noFill/>
                  </a:tcPr>
                </a:tc>
              </a:tr>
            </a:tbl>
          </a:graphicData>
        </a:graphic>
      </p:graphicFrame>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xit" presetSubtype="21" fill="hold" grpId="1" nodeType="clickEffect">
                                  <p:stCondLst>
                                    <p:cond delay="0"/>
                                  </p:stCondLst>
                                  <p:childTnLst>
                                    <p:animEffect transition="out" filter="barn(inVertical)">
                                      <p:cBhvr>
                                        <p:cTn id="13" dur="500"/>
                                        <p:tgtEl>
                                          <p:spTgt spid="22"/>
                                        </p:tgtEl>
                                      </p:cBhvr>
                                    </p:animEffect>
                                    <p:set>
                                      <p:cBhvr>
                                        <p:cTn id="14"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 fill="hold"/>
                                        <p:tgtEl>
                                          <p:spTgt spid="4"/>
                                        </p:tgtEl>
                                      </p:cBhvr>
                                    </p:cmd>
                                  </p:childTnLst>
                                </p:cTn>
                              </p:par>
                            </p:childTnLst>
                          </p:cTn>
                        </p:par>
                      </p:childTnLst>
                    </p:cTn>
                  </p:par>
                </p:childTnLst>
              </p:cTn>
              <p:nextCondLst>
                <p:cond evt="onClick" delay="0">
                  <p:tgtEl>
                    <p:spTgt spid="4"/>
                  </p:tgtEl>
                </p:cond>
              </p:nextCondLst>
            </p:seq>
            <p:audio>
              <p:cMediaNode vol="80000">
                <p:cTn id="20" fill="hold" display="0">
                  <p:stCondLst>
                    <p:cond delay="indefinite"/>
                  </p:stCondLst>
                  <p:endCondLst>
                    <p:cond evt="onStopAudio" delay="0">
                      <p:tgtEl>
                        <p:sldTgt/>
                      </p:tgtEl>
                    </p:cond>
                  </p:endCondLst>
                </p:cTn>
                <p:tgtEl>
                  <p:spTgt spid="4"/>
                </p:tgtEl>
              </p:cMediaNode>
            </p:audio>
            <p:seq concurrent="1" nextAc="seek">
              <p:cTn id="21" restart="whenNotActive" fill="hold" evtFilter="cancelBubble" nodeType="interactiveSeq">
                <p:stCondLst>
                  <p:cond evt="onClick" delay="0">
                    <p:tgtEl>
                      <p:spTgt spid="41"/>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 fill="hold"/>
                                        <p:tgtEl>
                                          <p:spTgt spid="4"/>
                                        </p:tgtEl>
                                      </p:cBhvr>
                                    </p:cmd>
                                  </p:childTnLst>
                                </p:cTn>
                              </p:par>
                            </p:childTnLst>
                          </p:cTn>
                        </p:par>
                      </p:childTnLst>
                    </p:cTn>
                  </p:par>
                </p:childTnLst>
              </p:cTn>
              <p:nextCondLst>
                <p:cond evt="onClick" delay="0">
                  <p:tgtEl>
                    <p:spTgt spid="41"/>
                  </p:tgtEl>
                </p:cond>
              </p:nextCondLst>
            </p:seq>
            <p:seq concurrent="1" nextAc="seek">
              <p:cTn id="26" restart="whenNotActive" fill="hold" evtFilter="cancelBubble" nodeType="interactiveSeq">
                <p:stCondLst>
                  <p:cond evt="onClick" delay="0">
                    <p:tgtEl>
                      <p:spTgt spid="42"/>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4"/>
                                        </p:tgtEl>
                                      </p:cBhvr>
                                    </p:cmd>
                                  </p:childTnLst>
                                </p:cTn>
                              </p:par>
                            </p:childTnLst>
                          </p:cTn>
                        </p:par>
                      </p:childTnLst>
                    </p:cTn>
                  </p:par>
                </p:childTnLst>
              </p:cTn>
              <p:nextCondLst>
                <p:cond evt="onClick" delay="0">
                  <p:tgtEl>
                    <p:spTgt spid="42"/>
                  </p:tgtEl>
                </p:cond>
              </p:nextCondLst>
            </p:seq>
            <p:seq concurrent="1" nextAc="seek">
              <p:cTn id="31" restart="whenNotActive" fill="hold" evtFilter="cancelBubble" nodeType="interactiveSeq">
                <p:stCondLst>
                  <p:cond evt="onClick" delay="0">
                    <p:tgtEl>
                      <p:spTgt spid="43"/>
                    </p:tgtEl>
                  </p:cond>
                </p:stCondLst>
                <p:endSync evt="end" delay="0">
                  <p:rtn val="all"/>
                </p:endSync>
                <p:childTnLst>
                  <p:par>
                    <p:cTn id="32" fill="hold">
                      <p:stCondLst>
                        <p:cond delay="0"/>
                      </p:stCondLst>
                      <p:childTnLst>
                        <p:par>
                          <p:cTn id="33" fill="hold">
                            <p:stCondLst>
                              <p:cond delay="0"/>
                            </p:stCondLst>
                            <p:childTnLst>
                              <p:par>
                                <p:cTn id="34" presetID="3" presetClass="mediacall" presetSubtype="0" fill="hold" nodeType="clickEffect">
                                  <p:stCondLst>
                                    <p:cond delay="0"/>
                                  </p:stCondLst>
                                  <p:childTnLst>
                                    <p:cmd type="call" cmd="stop">
                                      <p:cBhvr>
                                        <p:cTn id="35" dur="1" fill="hold"/>
                                        <p:tgtEl>
                                          <p:spTgt spid="4"/>
                                        </p:tgtEl>
                                      </p:cBhvr>
                                    </p:cmd>
                                  </p:childTnLst>
                                </p:cTn>
                              </p:par>
                            </p:childTnLst>
                          </p:cTn>
                        </p:par>
                      </p:childTnLst>
                    </p:cTn>
                  </p:par>
                </p:childTnLst>
              </p:cTn>
              <p:nextCondLst>
                <p:cond evt="onClick" delay="0">
                  <p:tgtEl>
                    <p:spTgt spid="43"/>
                  </p:tgtEl>
                </p:cond>
              </p:nextCondLst>
            </p:seq>
            <p:seq concurrent="1" nextAc="seek">
              <p:cTn id="36" restart="whenNotActive" fill="hold" evtFilter="cancelBubble" nodeType="interactiveSeq">
                <p:stCondLst>
                  <p:cond evt="onClick" delay="0">
                    <p:tgtEl>
                      <p:spTgt spid="34"/>
                    </p:tgtEl>
                  </p:cond>
                </p:stCondLst>
                <p:endSync evt="end" delay="0">
                  <p:rtn val="all"/>
                </p:endSync>
                <p:childTnLst>
                  <p:par>
                    <p:cTn id="37" fill="hold">
                      <p:stCondLst>
                        <p:cond delay="0"/>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p:cTn id="41" dur="500" fill="hold"/>
                                        <p:tgtEl>
                                          <p:spTgt spid="33"/>
                                        </p:tgtEl>
                                        <p:attrNameLst>
                                          <p:attrName>ppt_w</p:attrName>
                                        </p:attrNameLst>
                                      </p:cBhvr>
                                      <p:tavLst>
                                        <p:tav tm="0">
                                          <p:val>
                                            <p:fltVal val="0"/>
                                          </p:val>
                                        </p:tav>
                                        <p:tav tm="100000">
                                          <p:val>
                                            <p:strVal val="#ppt_w"/>
                                          </p:val>
                                        </p:tav>
                                      </p:tavLst>
                                    </p:anim>
                                    <p:anim calcmode="lin" valueType="num">
                                      <p:cBhvr>
                                        <p:cTn id="42" dur="500" fill="hold"/>
                                        <p:tgtEl>
                                          <p:spTgt spid="33"/>
                                        </p:tgtEl>
                                        <p:attrNameLst>
                                          <p:attrName>ppt_h</p:attrName>
                                        </p:attrNameLst>
                                      </p:cBhvr>
                                      <p:tavLst>
                                        <p:tav tm="0">
                                          <p:val>
                                            <p:fltVal val="0"/>
                                          </p:val>
                                        </p:tav>
                                        <p:tav tm="100000">
                                          <p:val>
                                            <p:strVal val="#ppt_h"/>
                                          </p:val>
                                        </p:tav>
                                      </p:tavLst>
                                    </p:anim>
                                    <p:animEffect transition="in" filter="fade">
                                      <p:cBhvr>
                                        <p:cTn id="43" dur="500"/>
                                        <p:tgtEl>
                                          <p:spTgt spid="3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33"/>
                                        </p:tgtEl>
                                      </p:cBhvr>
                                    </p:animEffect>
                                    <p:set>
                                      <p:cBhvr>
                                        <p:cTn id="48"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9"/>
                                        </p:tgtEl>
                                        <p:attrNameLst>
                                          <p:attrName>style.visibility</p:attrName>
                                        </p:attrNameLst>
                                      </p:cBhvr>
                                      <p:to>
                                        <p:strVal val="visible"/>
                                      </p:to>
                                    </p:set>
                                    <p:anim calcmode="lin" valueType="num">
                                      <p:cBhvr>
                                        <p:cTn id="54" dur="500" fill="hold"/>
                                        <p:tgtEl>
                                          <p:spTgt spid="39"/>
                                        </p:tgtEl>
                                        <p:attrNameLst>
                                          <p:attrName>ppt_w</p:attrName>
                                        </p:attrNameLst>
                                      </p:cBhvr>
                                      <p:tavLst>
                                        <p:tav tm="0">
                                          <p:val>
                                            <p:fltVal val="0"/>
                                          </p:val>
                                        </p:tav>
                                        <p:tav tm="100000">
                                          <p:val>
                                            <p:strVal val="#ppt_w"/>
                                          </p:val>
                                        </p:tav>
                                      </p:tavLst>
                                    </p:anim>
                                    <p:anim calcmode="lin" valueType="num">
                                      <p:cBhvr>
                                        <p:cTn id="55" dur="500" fill="hold"/>
                                        <p:tgtEl>
                                          <p:spTgt spid="39"/>
                                        </p:tgtEl>
                                        <p:attrNameLst>
                                          <p:attrName>ppt_h</p:attrName>
                                        </p:attrNameLst>
                                      </p:cBhvr>
                                      <p:tavLst>
                                        <p:tav tm="0">
                                          <p:val>
                                            <p:fltVal val="0"/>
                                          </p:val>
                                        </p:tav>
                                        <p:tav tm="100000">
                                          <p:val>
                                            <p:strVal val="#ppt_h"/>
                                          </p:val>
                                        </p:tav>
                                      </p:tavLst>
                                    </p:anim>
                                    <p:animEffect transition="in" filter="fade">
                                      <p:cBhvr>
                                        <p:cTn id="56" dur="5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500"/>
                                        <p:tgtEl>
                                          <p:spTgt spid="39"/>
                                        </p:tgtEl>
                                      </p:cBhvr>
                                    </p:animEffect>
                                    <p:set>
                                      <p:cBhvr>
                                        <p:cTn id="61"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62" restart="whenNotActive" fill="hold" evtFilter="cancelBubble" nodeType="interactiveSeq">
                <p:stCondLst>
                  <p:cond evt="onClick" delay="0">
                    <p:tgtEl>
                      <p:spTgt spid="46"/>
                    </p:tgtEl>
                  </p:cond>
                </p:stCondLst>
                <p:endSync evt="end" delay="0">
                  <p:rtn val="all"/>
                </p:endSync>
                <p:childTnLst>
                  <p:par>
                    <p:cTn id="63" fill="hold">
                      <p:stCondLst>
                        <p:cond delay="0"/>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anim calcmode="lin" valueType="num">
                                      <p:cBhvr>
                                        <p:cTn id="67" dur="500" fill="hold"/>
                                        <p:tgtEl>
                                          <p:spTgt spid="44"/>
                                        </p:tgtEl>
                                        <p:attrNameLst>
                                          <p:attrName>ppt_w</p:attrName>
                                        </p:attrNameLst>
                                      </p:cBhvr>
                                      <p:tavLst>
                                        <p:tav tm="0">
                                          <p:val>
                                            <p:fltVal val="0"/>
                                          </p:val>
                                        </p:tav>
                                        <p:tav tm="100000">
                                          <p:val>
                                            <p:strVal val="#ppt_w"/>
                                          </p:val>
                                        </p:tav>
                                      </p:tavLst>
                                    </p:anim>
                                    <p:anim calcmode="lin" valueType="num">
                                      <p:cBhvr>
                                        <p:cTn id="68" dur="500" fill="hold"/>
                                        <p:tgtEl>
                                          <p:spTgt spid="44"/>
                                        </p:tgtEl>
                                        <p:attrNameLst>
                                          <p:attrName>ppt_h</p:attrName>
                                        </p:attrNameLst>
                                      </p:cBhvr>
                                      <p:tavLst>
                                        <p:tav tm="0">
                                          <p:val>
                                            <p:fltVal val="0"/>
                                          </p:val>
                                        </p:tav>
                                        <p:tav tm="100000">
                                          <p:val>
                                            <p:strVal val="#ppt_h"/>
                                          </p:val>
                                        </p:tav>
                                      </p:tavLst>
                                    </p:anim>
                                    <p:animEffect transition="in" filter="fade">
                                      <p:cBhvr>
                                        <p:cTn id="69" dur="500"/>
                                        <p:tgtEl>
                                          <p:spTgt spid="44"/>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44"/>
                                        </p:tgtEl>
                                      </p:cBhvr>
                                    </p:animEffect>
                                    <p:set>
                                      <p:cBhvr>
                                        <p:cTn id="74"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75" restart="whenNotActive" fill="hold" evtFilter="cancelBubble" nodeType="interactiveSeq">
                <p:stCondLst>
                  <p:cond evt="onClick" delay="0">
                    <p:tgtEl>
                      <p:spTgt spid="47"/>
                    </p:tgtEl>
                  </p:cond>
                </p:stCondLst>
                <p:endSync evt="end" delay="0">
                  <p:rtn val="all"/>
                </p:endSync>
                <p:childTnLst>
                  <p:par>
                    <p:cTn id="76" fill="hold">
                      <p:stCondLst>
                        <p:cond delay="0"/>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40"/>
                                        </p:tgtEl>
                                        <p:attrNameLst>
                                          <p:attrName>style.visibility</p:attrName>
                                        </p:attrNameLst>
                                      </p:cBhvr>
                                      <p:to>
                                        <p:strVal val="visible"/>
                                      </p:to>
                                    </p:set>
                                    <p:anim calcmode="lin" valueType="num">
                                      <p:cBhvr>
                                        <p:cTn id="80" dur="500" fill="hold"/>
                                        <p:tgtEl>
                                          <p:spTgt spid="40"/>
                                        </p:tgtEl>
                                        <p:attrNameLst>
                                          <p:attrName>ppt_w</p:attrName>
                                        </p:attrNameLst>
                                      </p:cBhvr>
                                      <p:tavLst>
                                        <p:tav tm="0">
                                          <p:val>
                                            <p:fltVal val="0"/>
                                          </p:val>
                                        </p:tav>
                                        <p:tav tm="100000">
                                          <p:val>
                                            <p:strVal val="#ppt_w"/>
                                          </p:val>
                                        </p:tav>
                                      </p:tavLst>
                                    </p:anim>
                                    <p:anim calcmode="lin" valueType="num">
                                      <p:cBhvr>
                                        <p:cTn id="81" dur="500" fill="hold"/>
                                        <p:tgtEl>
                                          <p:spTgt spid="40"/>
                                        </p:tgtEl>
                                        <p:attrNameLst>
                                          <p:attrName>ppt_h</p:attrName>
                                        </p:attrNameLst>
                                      </p:cBhvr>
                                      <p:tavLst>
                                        <p:tav tm="0">
                                          <p:val>
                                            <p:fltVal val="0"/>
                                          </p:val>
                                        </p:tav>
                                        <p:tav tm="100000">
                                          <p:val>
                                            <p:strVal val="#ppt_h"/>
                                          </p:val>
                                        </p:tav>
                                      </p:tavLst>
                                    </p:anim>
                                    <p:animEffect transition="in" filter="fade">
                                      <p:cBhvr>
                                        <p:cTn id="82" dur="500"/>
                                        <p:tgtEl>
                                          <p:spTgt spid="40"/>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40"/>
                                        </p:tgtEl>
                                      </p:cBhvr>
                                    </p:animEffect>
                                    <p:set>
                                      <p:cBhvr>
                                        <p:cTn id="87"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bldLst>
      <p:bldP spid="22" grpId="0" animBg="1"/>
      <p:bldP spid="22" grpId="1" animBg="1"/>
      <p:bldP spid="33" grpId="0" animBg="1"/>
      <p:bldP spid="33" grpId="1" animBg="1"/>
      <p:bldP spid="39" grpId="0" animBg="1"/>
      <p:bldP spid="39" grpId="1" animBg="1"/>
      <p:bldP spid="40" grpId="0" animBg="1"/>
      <p:bldP spid="40" grpId="1" animBg="1"/>
      <p:bldP spid="44" grpId="0" animBg="1"/>
      <p:bldP spid="44"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41987"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33363"/>
            <a:ext cx="5211763" cy="64611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p>
        </p:txBody>
      </p:sp>
      <p:grpSp>
        <p:nvGrpSpPr>
          <p:cNvPr id="41989" name="组合 7"/>
          <p:cNvGrpSpPr/>
          <p:nvPr/>
        </p:nvGrpSpPr>
        <p:grpSpPr>
          <a:xfrm flipH="1">
            <a:off x="7938" y="1273175"/>
            <a:ext cx="6108700" cy="363538"/>
            <a:chOff x="283681" y="2459690"/>
            <a:chExt cx="6109250" cy="363336"/>
          </a:xfrm>
        </p:grpSpPr>
        <p:cxnSp>
          <p:nvCxnSpPr>
            <p:cNvPr id="42001"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42002"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42003"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207" name="MH_Other_4"/>
          <p:cNvSpPr txBox="1"/>
          <p:nvPr>
            <p:custDataLst>
              <p:tags r:id="rId1"/>
            </p:custDataLst>
          </p:nvPr>
        </p:nvSpPr>
        <p:spPr bwMode="auto">
          <a:xfrm>
            <a:off x="690563" y="1173163"/>
            <a:ext cx="5372100"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Reading 14</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2775" name="矩形 3"/>
          <p:cNvSpPr>
            <a:spLocks noChangeArrowheads="1"/>
          </p:cNvSpPr>
          <p:nvPr/>
        </p:nvSpPr>
        <p:spPr bwMode="auto">
          <a:xfrm>
            <a:off x="935038" y="3014663"/>
            <a:ext cx="4713288" cy="169227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14</a:t>
            </a:r>
            <a:r>
              <a:rPr kumimoji="0" lang="en-US" altLang="zh-CN" sz="2000" b="1" i="0" u="none" strike="noStrike" kern="1200" cap="none" spc="0" normalizeH="0" baseline="0" noProof="0" dirty="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All of us, our family and the Chinese guests, stopped eating to watch the activities of the </a:t>
            </a:r>
            <a:r>
              <a:rPr kumimoji="0" lang="en-US" altLang="zh-CN" sz="2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Gleasons</a:t>
            </a:r>
            <a:r>
              <a:rPr kumimoji="0" lang="en-US" altLang="zh-CN"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For some reasons I </a:t>
            </a:r>
            <a:r>
              <a:rPr kumimoji="0" lang="en-US" altLang="zh-CN" sz="2000" b="0" i="0" u="sng" strike="noStrike" kern="1200" cap="none" spc="0" normalizeH="0" baseline="0" noProof="0" dirty="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thought of</a:t>
            </a:r>
            <a:r>
              <a:rPr kumimoji="0" lang="en-US" altLang="zh-CN"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celery strings. </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 name="矩形 20"/>
          <p:cNvSpPr/>
          <p:nvPr/>
        </p:nvSpPr>
        <p:spPr>
          <a:xfrm>
            <a:off x="6562725" y="3205163"/>
            <a:ext cx="4246563" cy="1133475"/>
          </a:xfrm>
          <a:prstGeom prst="rect">
            <a:avLst/>
          </a:prstGeom>
          <a:solidFill>
            <a:srgbClr val="FFFF99"/>
          </a:solidFill>
        </p:spPr>
        <p:txBody>
          <a:bodyPr>
            <a:spAutoFit/>
          </a:bodyPr>
          <a:lstStyle/>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我们所有人，包括我们全家和中国客人们，都停下筷子看格里森的“表演”。这一刻，让我想起来了芹菜秆。</a:t>
            </a:r>
            <a:endParaRPr kumimoji="0" lang="zh-CN"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pic>
        <p:nvPicPr>
          <p:cNvPr id="23" name="图片 22"/>
          <p:cNvPicPr>
            <a:picLocks noChangeAspect="1"/>
          </p:cNvPicPr>
          <p:nvPr/>
        </p:nvPicPr>
        <p:blipFill>
          <a:blip r:embed="rId8" cstate="print"/>
          <a:stretch>
            <a:fillRect/>
          </a:stretch>
        </p:blipFill>
        <p:spPr>
          <a:xfrm>
            <a:off x="10809288" y="1588"/>
            <a:ext cx="927100" cy="925512"/>
          </a:xfrm>
          <a:prstGeom prst="rect">
            <a:avLst/>
          </a:prstGeom>
          <a:noFill/>
          <a:ln w="9525">
            <a:noFill/>
          </a:ln>
        </p:spPr>
      </p:pic>
      <p:pic>
        <p:nvPicPr>
          <p:cNvPr id="42"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43"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44"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graphicFrame>
        <p:nvGraphicFramePr>
          <p:cNvPr id="40" name="Group 92"/>
          <p:cNvGraphicFramePr>
            <a:graphicFrameLocks noGrp="1"/>
          </p:cNvGraphicFramePr>
          <p:nvPr/>
        </p:nvGraphicFramePr>
        <p:xfrm>
          <a:off x="4687888" y="3856038"/>
          <a:ext cx="896938" cy="396875"/>
        </p:xfrm>
        <a:graphic>
          <a:graphicData uri="http://schemas.openxmlformats.org/drawingml/2006/table">
            <a:tbl>
              <a:tblPr/>
              <a:tblGrid>
                <a:gridCol w="896937"/>
              </a:tblGrid>
              <a:tr h="396875">
                <a:tc>
                  <a:txBody>
                    <a:bodyPr/>
                    <a:lstStyle>
                      <a:lvl1pPr>
                        <a:spcBef>
                          <a:spcPct val="20000"/>
                        </a:spcBef>
                        <a:spcAft>
                          <a:spcPct val="0"/>
                        </a:spcAft>
                        <a:defRPr sz="2800">
                          <a:solidFill>
                            <a:srgbClr val="000000"/>
                          </a:solidFill>
                          <a:latin typeface="Arial" panose="020B0604020202020204" pitchFamily="34" charset="0"/>
                        </a:defRPr>
                      </a:lvl1pPr>
                      <a:lvl2pPr>
                        <a:spcBef>
                          <a:spcPct val="20000"/>
                        </a:spcBef>
                        <a:spcAft>
                          <a:spcPct val="0"/>
                        </a:spcAft>
                        <a:defRPr sz="2400">
                          <a:solidFill>
                            <a:srgbClr val="000000"/>
                          </a:solidFill>
                          <a:latin typeface="Arial" panose="020B0604020202020204" pitchFamily="34" charset="0"/>
                        </a:defRPr>
                      </a:lvl2pPr>
                      <a:lvl3pPr>
                        <a:spcBef>
                          <a:spcPct val="20000"/>
                        </a:spcBef>
                        <a:spcAft>
                          <a:spcPct val="0"/>
                        </a:spcAft>
                        <a:defRPr sz="2000">
                          <a:solidFill>
                            <a:srgbClr val="000000"/>
                          </a:solidFill>
                          <a:latin typeface="Arial" panose="020B0604020202020204" pitchFamily="34" charset="0"/>
                        </a:defRPr>
                      </a:lvl3pPr>
                      <a:lvl4pPr>
                        <a:spcBef>
                          <a:spcPct val="20000"/>
                        </a:spcBef>
                        <a:spcAft>
                          <a:spcPct val="0"/>
                        </a:spcAft>
                        <a:defRPr>
                          <a:solidFill>
                            <a:srgbClr val="000000"/>
                          </a:solidFill>
                          <a:latin typeface="Arial" panose="020B0604020202020204" pitchFamily="34" charset="0"/>
                        </a:defRPr>
                      </a:lvl4pPr>
                      <a:lvl5pPr>
                        <a:spcBef>
                          <a:spcPct val="20000"/>
                        </a:spcBef>
                        <a:spcAft>
                          <a:spcPct val="0"/>
                        </a:spcAft>
                        <a:defRPr>
                          <a:solidFill>
                            <a:srgbClr val="000000"/>
                          </a:solidFill>
                          <a:latin typeface="Arial" panose="020B0604020202020204" pitchFamily="34" charset="0"/>
                        </a:defRPr>
                      </a:lvl5pPr>
                      <a:lvl6pPr fontAlgn="base">
                        <a:spcBef>
                          <a:spcPct val="20000"/>
                        </a:spcBef>
                        <a:spcAft>
                          <a:spcPct val="0"/>
                        </a:spcAft>
                        <a:defRPr>
                          <a:solidFill>
                            <a:srgbClr val="000000"/>
                          </a:solidFill>
                          <a:latin typeface="Arial" panose="020B0604020202020204" pitchFamily="34" charset="0"/>
                        </a:defRPr>
                      </a:lvl6pPr>
                      <a:lvl7pPr fontAlgn="base">
                        <a:spcBef>
                          <a:spcPct val="20000"/>
                        </a:spcBef>
                        <a:spcAft>
                          <a:spcPct val="0"/>
                        </a:spcAft>
                        <a:defRPr>
                          <a:solidFill>
                            <a:srgbClr val="000000"/>
                          </a:solidFill>
                          <a:latin typeface="Arial" panose="020B0604020202020204" pitchFamily="34" charset="0"/>
                        </a:defRPr>
                      </a:lvl7pPr>
                      <a:lvl8pPr fontAlgn="base">
                        <a:spcBef>
                          <a:spcPct val="20000"/>
                        </a:spcBef>
                        <a:spcAft>
                          <a:spcPct val="0"/>
                        </a:spcAft>
                        <a:defRPr>
                          <a:solidFill>
                            <a:srgbClr val="000000"/>
                          </a:solidFill>
                          <a:latin typeface="Arial" panose="020B0604020202020204" pitchFamily="34" charset="0"/>
                        </a:defRPr>
                      </a:lvl8pPr>
                      <a:lvl9pPr fontAlgn="base">
                        <a:spcBef>
                          <a:spcPct val="20000"/>
                        </a:spcBef>
                        <a:spcAft>
                          <a:spcPct val="0"/>
                        </a:spcAft>
                        <a:defRPr>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lang="zh-CN" altLang="en-US" sz="2000" b="1" kern="1200" dirty="0" smtClean="0">
                          <a:solidFill>
                            <a:srgbClr val="3366FF"/>
                          </a:solidFill>
                          <a:latin typeface="Times New Roman" panose="02020603050405020304" pitchFamily="18" charset="0"/>
                          <a:ea typeface="宋体" panose="02010600030101010101" pitchFamily="2" charset="-122"/>
                          <a:cs typeface="+mn-cs"/>
                        </a:rPr>
                        <a:t> </a:t>
                      </a:r>
                      <a:endParaRPr lang="zh-CN" altLang="en-US" sz="2400" b="1" kern="1200" baseline="30000" dirty="0" smtClean="0">
                        <a:solidFill>
                          <a:srgbClr val="3366FF"/>
                        </a:solidFill>
                        <a:latin typeface="Times New Roman" panose="02020603050405020304" pitchFamily="18" charset="0"/>
                        <a:ea typeface="宋体" panose="02010600030101010101" pitchFamily="2" charset="-122"/>
                        <a:cs typeface="+mn-cs"/>
                      </a:endParaRPr>
                    </a:p>
                  </a:txBody>
                  <a:tcPr marL="91637" marR="91637" marT="45792" marB="45792" horzOverflow="overflow">
                    <a:lnL cap="flat">
                      <a:noFill/>
                    </a:lnL>
                    <a:lnR cap="flat">
                      <a:noFill/>
                    </a:lnR>
                    <a:lnT cap="flat">
                      <a:noFill/>
                    </a:lnT>
                    <a:lnB cap="flat">
                      <a:noFill/>
                    </a:lnB>
                    <a:lnTlToBr>
                      <a:noFill/>
                    </a:lnTlToBr>
                    <a:lnBlToTr>
                      <a:noFill/>
                    </a:lnBlToTr>
                    <a:noFill/>
                  </a:tcPr>
                </a:tc>
              </a:tr>
            </a:tbl>
          </a:graphicData>
        </a:graphic>
      </p:graphicFrame>
      <p:pic>
        <p:nvPicPr>
          <p:cNvPr id="4" name="A-8.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438063" y="785813"/>
            <a:ext cx="487362" cy="487362"/>
          </a:xfrm>
          <a:prstGeom prst="rect">
            <a:avLst/>
          </a:prstGeom>
          <a:noFill/>
          <a:ln w="9525">
            <a:noFill/>
          </a:ln>
        </p:spPr>
      </p:pic>
      <p:sp>
        <p:nvSpPr>
          <p:cNvPr id="27" name="矩形 26"/>
          <p:cNvSpPr/>
          <p:nvPr/>
        </p:nvSpPr>
        <p:spPr>
          <a:xfrm>
            <a:off x="6415088" y="3313113"/>
            <a:ext cx="4710113" cy="984250"/>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think of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考虑，想起 </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I can’t think of a better way to spend my spare time.</a:t>
            </a:r>
            <a:endPar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21"/>
                                        </p:tgtEl>
                                      </p:cBhvr>
                                    </p:animEffect>
                                    <p:anim calcmode="lin" valueType="num">
                                      <p:cBhvr>
                                        <p:cTn id="12" dur="1000"/>
                                        <p:tgtEl>
                                          <p:spTgt spid="21"/>
                                        </p:tgtEl>
                                        <p:attrNameLst>
                                          <p:attrName>ppt_x</p:attrName>
                                        </p:attrNameLst>
                                      </p:cBhvr>
                                      <p:tavLst>
                                        <p:tav tm="0">
                                          <p:val>
                                            <p:strVal val="ppt_x"/>
                                          </p:val>
                                        </p:tav>
                                        <p:tav tm="100000">
                                          <p:val>
                                            <p:strVal val="ppt_x"/>
                                          </p:val>
                                        </p:tav>
                                      </p:tavLst>
                                    </p:anim>
                                    <p:anim calcmode="lin" valueType="num">
                                      <p:cBhvr>
                                        <p:cTn id="13" dur="1000"/>
                                        <p:tgtEl>
                                          <p:spTgt spid="21"/>
                                        </p:tgtEl>
                                        <p:attrNameLst>
                                          <p:attrName>ppt_y</p:attrName>
                                        </p:attrNameLst>
                                      </p:cBhvr>
                                      <p:tavLst>
                                        <p:tav tm="0">
                                          <p:val>
                                            <p:strVal val="ppt_y"/>
                                          </p:val>
                                        </p:tav>
                                        <p:tav tm="100000">
                                          <p:val>
                                            <p:strVal val="ppt_y+.1"/>
                                          </p:val>
                                        </p:tav>
                                      </p:tavLst>
                                    </p:anim>
                                    <p:set>
                                      <p:cBhvr>
                                        <p:cTn id="14"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 fill="hold"/>
                                        <p:tgtEl>
                                          <p:spTgt spid="4"/>
                                        </p:tgtEl>
                                      </p:cBhvr>
                                    </p:cmd>
                                  </p:childTnLst>
                                </p:cTn>
                              </p:par>
                            </p:childTnLst>
                          </p:cTn>
                        </p:par>
                      </p:childTnLst>
                    </p:cTn>
                  </p:par>
                </p:childTnLst>
              </p:cTn>
              <p:nextCondLst>
                <p:cond evt="onClick" delay="0">
                  <p:tgtEl>
                    <p:spTgt spid="4"/>
                  </p:tgtEl>
                </p:cond>
              </p:nextCondLst>
            </p:seq>
            <p:audio>
              <p:cMediaNode vol="80000">
                <p:cTn id="20" fill="hold" display="0">
                  <p:stCondLst>
                    <p:cond delay="indefinite"/>
                  </p:stCondLst>
                  <p:endCondLst>
                    <p:cond evt="onStopAudio" delay="0">
                      <p:tgtEl>
                        <p:sldTgt/>
                      </p:tgtEl>
                    </p:cond>
                  </p:endCondLst>
                </p:cTn>
                <p:tgtEl>
                  <p:spTgt spid="4"/>
                </p:tgtEl>
              </p:cMediaNode>
            </p:audio>
            <p:seq concurrent="1" nextAc="seek">
              <p:cTn id="21" restart="whenNotActive" fill="hold" evtFilter="cancelBubble" nodeType="interactiveSeq">
                <p:stCondLst>
                  <p:cond evt="onClick" delay="0">
                    <p:tgtEl>
                      <p:spTgt spid="42"/>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 fill="hold"/>
                                        <p:tgtEl>
                                          <p:spTgt spid="4"/>
                                        </p:tgtEl>
                                      </p:cBhvr>
                                    </p:cmd>
                                  </p:childTnLst>
                                </p:cTn>
                              </p:par>
                            </p:childTnLst>
                          </p:cTn>
                        </p:par>
                      </p:childTnLst>
                    </p:cTn>
                  </p:par>
                </p:childTnLst>
              </p:cTn>
              <p:nextCondLst>
                <p:cond evt="onClick" delay="0">
                  <p:tgtEl>
                    <p:spTgt spid="42"/>
                  </p:tgtEl>
                </p:cond>
              </p:nextCondLst>
            </p:seq>
            <p:seq concurrent="1" nextAc="seek">
              <p:cTn id="26" restart="whenNotActive" fill="hold" evtFilter="cancelBubble" nodeType="interactiveSeq">
                <p:stCondLst>
                  <p:cond evt="onClick" delay="0">
                    <p:tgtEl>
                      <p:spTgt spid="43"/>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4"/>
                                        </p:tgtEl>
                                      </p:cBhvr>
                                    </p:cmd>
                                  </p:childTnLst>
                                </p:cTn>
                              </p:par>
                            </p:childTnLst>
                          </p:cTn>
                        </p:par>
                      </p:childTnLst>
                    </p:cTn>
                  </p:par>
                </p:childTnLst>
              </p:cTn>
              <p:nextCondLst>
                <p:cond evt="onClick" delay="0">
                  <p:tgtEl>
                    <p:spTgt spid="43"/>
                  </p:tgtEl>
                </p:cond>
              </p:nextCondLst>
            </p:seq>
            <p:seq concurrent="1" nextAc="seek">
              <p:cTn id="31" restart="whenNotActive" fill="hold" evtFilter="cancelBubble" nodeType="interactiveSeq">
                <p:stCondLst>
                  <p:cond evt="onClick" delay="0">
                    <p:tgtEl>
                      <p:spTgt spid="44"/>
                    </p:tgtEl>
                  </p:cond>
                </p:stCondLst>
                <p:endSync evt="end" delay="0">
                  <p:rtn val="all"/>
                </p:endSync>
                <p:childTnLst>
                  <p:par>
                    <p:cTn id="32" fill="hold">
                      <p:stCondLst>
                        <p:cond delay="0"/>
                      </p:stCondLst>
                      <p:childTnLst>
                        <p:par>
                          <p:cTn id="33" fill="hold">
                            <p:stCondLst>
                              <p:cond delay="0"/>
                            </p:stCondLst>
                            <p:childTnLst>
                              <p:par>
                                <p:cTn id="34" presetID="3" presetClass="mediacall" presetSubtype="0" fill="hold" nodeType="clickEffect">
                                  <p:stCondLst>
                                    <p:cond delay="0"/>
                                  </p:stCondLst>
                                  <p:childTnLst>
                                    <p:cmd type="call" cmd="stop">
                                      <p:cBhvr>
                                        <p:cTn id="35" dur="1" fill="hold"/>
                                        <p:tgtEl>
                                          <p:spTgt spid="4"/>
                                        </p:tgtEl>
                                      </p:cBhvr>
                                    </p:cmd>
                                  </p:childTnLst>
                                </p:cTn>
                              </p:par>
                            </p:childTnLst>
                          </p:cTn>
                        </p:par>
                      </p:childTnLst>
                    </p:cTn>
                  </p:par>
                </p:childTnLst>
              </p:cTn>
              <p:nextCondLst>
                <p:cond evt="onClick" delay="0">
                  <p:tgtEl>
                    <p:spTgt spid="44"/>
                  </p:tgtEl>
                </p:cond>
              </p:nextCondLst>
            </p:seq>
            <p:seq concurrent="1" nextAc="seek">
              <p:cTn id="36" restart="whenNotActive" fill="hold" evtFilter="cancelBubble" nodeType="interactiveSeq">
                <p:stCondLst>
                  <p:cond evt="onClick" delay="0">
                    <p:tgtEl>
                      <p:spTgt spid="40"/>
                    </p:tgtEl>
                  </p:cond>
                </p:stCondLst>
                <p:endSync evt="end" delay="0">
                  <p:rtn val="all"/>
                </p:endSync>
                <p:childTnLst>
                  <p:par>
                    <p:cTn id="37" fill="hold">
                      <p:stCondLst>
                        <p:cond delay="0"/>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p:cTn id="41" dur="500" fill="hold"/>
                                        <p:tgtEl>
                                          <p:spTgt spid="27"/>
                                        </p:tgtEl>
                                        <p:attrNameLst>
                                          <p:attrName>ppt_w</p:attrName>
                                        </p:attrNameLst>
                                      </p:cBhvr>
                                      <p:tavLst>
                                        <p:tav tm="0">
                                          <p:val>
                                            <p:fltVal val="0"/>
                                          </p:val>
                                        </p:tav>
                                        <p:tav tm="100000">
                                          <p:val>
                                            <p:strVal val="#ppt_w"/>
                                          </p:val>
                                        </p:tav>
                                      </p:tavLst>
                                    </p:anim>
                                    <p:anim calcmode="lin" valueType="num">
                                      <p:cBhvr>
                                        <p:cTn id="42" dur="500" fill="hold"/>
                                        <p:tgtEl>
                                          <p:spTgt spid="27"/>
                                        </p:tgtEl>
                                        <p:attrNameLst>
                                          <p:attrName>ppt_h</p:attrName>
                                        </p:attrNameLst>
                                      </p:cBhvr>
                                      <p:tavLst>
                                        <p:tav tm="0">
                                          <p:val>
                                            <p:fltVal val="0"/>
                                          </p:val>
                                        </p:tav>
                                        <p:tav tm="100000">
                                          <p:val>
                                            <p:strVal val="#ppt_h"/>
                                          </p:val>
                                        </p:tav>
                                      </p:tavLst>
                                    </p:anim>
                                    <p:animEffect transition="in" filter="fade">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7"/>
                                        </p:tgtEl>
                                      </p:cBhvr>
                                    </p:animEffect>
                                    <p:set>
                                      <p:cBhvr>
                                        <p:cTn id="48"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bldLst>
      <p:bldP spid="21" grpId="0" animBg="1"/>
      <p:bldP spid="21" grpId="1" animBg="1"/>
      <p:bldP spid="27" grpId="0" animBg="1"/>
      <p:bldP spid="27"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3" cstate="print"/>
          <a:stretch>
            <a:fillRect/>
          </a:stretch>
        </p:blipFill>
        <p:spPr>
          <a:xfrm>
            <a:off x="0" y="243840"/>
            <a:ext cx="6558280" cy="5481955"/>
          </a:xfrm>
          <a:prstGeom prst="rect">
            <a:avLst/>
          </a:prstGeom>
        </p:spPr>
      </p:pic>
      <p:sp>
        <p:nvSpPr>
          <p:cNvPr id="3" name="文本框 2"/>
          <p:cNvSpPr txBox="1"/>
          <p:nvPr/>
        </p:nvSpPr>
        <p:spPr>
          <a:xfrm>
            <a:off x="7043420" y="483870"/>
            <a:ext cx="4754245" cy="5015865"/>
          </a:xfrm>
          <a:prstGeom prst="rect">
            <a:avLst/>
          </a:prstGeom>
          <a:noFill/>
        </p:spPr>
        <p:txBody>
          <a:bodyPr wrap="square" rtlCol="0">
            <a:spAutoFit/>
          </a:bodyPr>
          <a:lstStyle/>
          <a:p>
            <a:r>
              <a:rPr lang="en-US" altLang="zh-CN" sz="4000" i="1">
                <a:latin typeface="Times New Roman" panose="02020603050405020304" pitchFamily="18" charset="0"/>
                <a:cs typeface="Times New Roman" panose="02020603050405020304" pitchFamily="18" charset="0"/>
              </a:rPr>
              <a:t>After reading and watching the videos, you must have a better understanding of “Culture Gap” ,so try to set some examples of it in your life.</a:t>
            </a:r>
            <a:endParaRPr lang="zh-CN" altLang="en-US" sz="4000" i="1">
              <a:latin typeface="Times New Roman" panose="02020603050405020304" pitchFamily="18" charset="0"/>
              <a:cs typeface="Times New Roman" panose="02020603050405020304" pitchFamily="18" charset="0"/>
            </a:endParaRPr>
          </a:p>
        </p:txBody>
      </p:sp>
      <p:sp>
        <p:nvSpPr>
          <p:cNvPr id="4" name="文本框 3"/>
          <p:cNvSpPr txBox="1"/>
          <p:nvPr/>
        </p:nvSpPr>
        <p:spPr>
          <a:xfrm>
            <a:off x="300990" y="5927725"/>
            <a:ext cx="6257290" cy="645160"/>
          </a:xfrm>
          <a:prstGeom prst="rect">
            <a:avLst/>
          </a:prstGeom>
          <a:noFill/>
        </p:spPr>
        <p:txBody>
          <a:bodyPr wrap="square" rtlCol="0" anchor="t">
            <a:spAutoFit/>
          </a:bodyPr>
          <a:lstStyle/>
          <a:p>
            <a:r>
              <a:rPr lang="zh-CN" altLang="en-US"/>
              <a:t>https://haokan.baidu.com/v?pd=wisenatural&amp;vid=11847313424853885577</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矩形 17"/>
          <p:cNvSpPr/>
          <p:nvPr/>
        </p:nvSpPr>
        <p:spPr>
          <a:xfrm>
            <a:off x="4591050" y="684213"/>
            <a:ext cx="6191250" cy="522287"/>
          </a:xfrm>
          <a:prstGeom prst="rect">
            <a:avLst/>
          </a:prstGeom>
          <a:noFill/>
          <a:ln w="9525">
            <a:noFill/>
          </a:ln>
        </p:spPr>
        <p:txBody>
          <a:bodyPr>
            <a:spAutoFit/>
          </a:bodyPr>
          <a:lstStyle/>
          <a:p>
            <a:pPr eaLnBrk="1" hangingPunct="1"/>
            <a:r>
              <a:rPr lang="en-US" altLang="zh-CN" sz="2800" b="1" dirty="0">
                <a:solidFill>
                  <a:srgbClr val="F8AD41"/>
                </a:solidFill>
                <a:latin typeface="Comic Sans MS" panose="030F0702030302020204" pitchFamily="66" charset="0"/>
              </a:rPr>
              <a:t>Drowned in the Culture Gap</a:t>
            </a:r>
            <a:endParaRPr lang="zh-CN" altLang="en-US" sz="2800" b="1" dirty="0">
              <a:solidFill>
                <a:srgbClr val="F8AD41"/>
              </a:solidFill>
              <a:latin typeface="Comic Sans MS" panose="030F0702030302020204" pitchFamily="66" charset="0"/>
            </a:endParaRPr>
          </a:p>
        </p:txBody>
      </p:sp>
      <p:sp>
        <p:nvSpPr>
          <p:cNvPr id="43011" name="MH_Other_3"/>
          <p:cNvSpPr/>
          <p:nvPr>
            <p:custDataLst>
              <p:tags r:id="rId1"/>
            </p:custDataLst>
          </p:nvPr>
        </p:nvSpPr>
        <p:spPr>
          <a:xfrm>
            <a:off x="796925" y="1816100"/>
            <a:ext cx="2536825" cy="655638"/>
          </a:xfrm>
          <a:prstGeom prst="ellipse">
            <a:avLst/>
          </a:prstGeom>
          <a:solidFill>
            <a:srgbClr val="FFAD41"/>
          </a:solidFill>
          <a:ln w="9525">
            <a:noFill/>
          </a:ln>
        </p:spPr>
        <p:txBody>
          <a:bodyPr lIns="0" tIns="0" rIns="0" bIns="0" anchor="ctr" anchorCtr="0"/>
          <a:lstStyle/>
          <a:p>
            <a:pPr algn="ctr" eaLnBrk="1" hangingPunct="1"/>
            <a:r>
              <a:rPr lang="en-US" altLang="zh-CN" sz="2800" b="1" dirty="0">
                <a:solidFill>
                  <a:srgbClr val="FFFFFF"/>
                </a:solidFill>
                <a:latin typeface="Calibri" panose="020F0502020204030204" pitchFamily="34" charset="0"/>
                <a:ea typeface="微软雅黑" panose="020B0503020204020204" pitchFamily="34" charset="-122"/>
              </a:rPr>
              <a:t>New Words</a:t>
            </a:r>
            <a:endParaRPr lang="zh-CN" altLang="en-US" sz="2800" b="1" dirty="0">
              <a:solidFill>
                <a:srgbClr val="FFFFFF"/>
              </a:solidFill>
              <a:latin typeface="Calibri" panose="020F0502020204030204" pitchFamily="34" charset="0"/>
              <a:ea typeface="微软雅黑" panose="020B0503020204020204" pitchFamily="34" charset="-122"/>
            </a:endParaRPr>
          </a:p>
        </p:txBody>
      </p:sp>
      <p:sp>
        <p:nvSpPr>
          <p:cNvPr id="43012" name="矩形 1"/>
          <p:cNvSpPr/>
          <p:nvPr/>
        </p:nvSpPr>
        <p:spPr>
          <a:xfrm>
            <a:off x="4230688" y="1524000"/>
            <a:ext cx="8605837" cy="4492625"/>
          </a:xfrm>
          <a:prstGeom prst="rect">
            <a:avLst/>
          </a:prstGeom>
          <a:noFill/>
          <a:ln w="9525">
            <a:noFill/>
          </a:ln>
        </p:spPr>
        <p:txBody>
          <a:bodyPr>
            <a:spAutoFit/>
          </a:bodyPr>
          <a:lstStyle/>
          <a:p>
            <a:pPr eaLnBrk="1" hangingPunct="1">
              <a:lnSpc>
                <a:spcPct val="130000"/>
              </a:lnSpc>
            </a:pPr>
            <a:r>
              <a:rPr lang="en-US" altLang="zh-CN" sz="2000" b="1" dirty="0">
                <a:latin typeface="Calibri" panose="020F0502020204030204" pitchFamily="34" charset="0"/>
              </a:rPr>
              <a:t>1 </a:t>
            </a:r>
            <a:r>
              <a:rPr lang="en-US" altLang="zh-CN" sz="2000" b="1" dirty="0">
                <a:solidFill>
                  <a:schemeClr val="accent1"/>
                </a:solidFill>
                <a:latin typeface="Calibri" panose="020F0502020204030204" pitchFamily="34" charset="0"/>
              </a:rPr>
              <a:t>drown</a:t>
            </a:r>
            <a:r>
              <a:rPr lang="en-US" altLang="zh-CN" sz="2000" b="1" dirty="0">
                <a:latin typeface="Calibri" panose="020F0502020204030204" pitchFamily="34" charset="0"/>
              </a:rPr>
              <a:t> /draʊn/   		v.  </a:t>
            </a:r>
            <a:r>
              <a:rPr lang="zh-CN" altLang="en-US" sz="2000" b="1" i="1" dirty="0">
                <a:latin typeface="Calibri" panose="020F0502020204030204" pitchFamily="34" charset="0"/>
              </a:rPr>
              <a:t>淹死，淹没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2 </a:t>
            </a:r>
            <a:r>
              <a:rPr lang="en-US" altLang="zh-CN" sz="2000" b="1" dirty="0">
                <a:solidFill>
                  <a:schemeClr val="accent1"/>
                </a:solidFill>
                <a:latin typeface="Calibri" panose="020F0502020204030204" pitchFamily="34" charset="0"/>
              </a:rPr>
              <a:t>disgrace</a:t>
            </a:r>
            <a:r>
              <a:rPr lang="en-US" altLang="zh-CN" sz="2000" b="1" dirty="0">
                <a:latin typeface="Calibri" panose="020F0502020204030204" pitchFamily="34" charset="0"/>
              </a:rPr>
              <a:t> /dɪs'greɪs/  		v.  </a:t>
            </a:r>
            <a:r>
              <a:rPr lang="zh-CN" altLang="en-US" sz="2000" b="1" i="1" dirty="0">
                <a:latin typeface="Calibri" panose="020F0502020204030204" pitchFamily="34" charset="0"/>
              </a:rPr>
              <a:t>使丢脸，使受耻辱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3 </a:t>
            </a:r>
            <a:r>
              <a:rPr lang="en-US" altLang="zh-CN" sz="2000" b="1" dirty="0">
                <a:solidFill>
                  <a:schemeClr val="accent1"/>
                </a:solidFill>
                <a:latin typeface="Calibri" panose="020F0502020204030204" pitchFamily="34" charset="0"/>
              </a:rPr>
              <a:t>celery</a:t>
            </a:r>
            <a:r>
              <a:rPr lang="en-US" altLang="zh-CN" sz="2000" b="1" dirty="0">
                <a:latin typeface="Calibri" panose="020F0502020204030204" pitchFamily="34" charset="0"/>
              </a:rPr>
              <a:t> /'seləri/   		n.  </a:t>
            </a:r>
            <a:r>
              <a:rPr lang="zh-CN" altLang="en-US" sz="2000" b="1" i="1" dirty="0">
                <a:latin typeface="Calibri" panose="020F0502020204030204" pitchFamily="34" charset="0"/>
              </a:rPr>
              <a:t>芹菜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4 </a:t>
            </a:r>
            <a:r>
              <a:rPr lang="en-US" altLang="zh-CN" sz="2000" b="1" dirty="0">
                <a:solidFill>
                  <a:schemeClr val="accent1"/>
                </a:solidFill>
                <a:latin typeface="Calibri" panose="020F0502020204030204" pitchFamily="34" charset="0"/>
              </a:rPr>
              <a:t>raw/rɔː</a:t>
            </a:r>
            <a:r>
              <a:rPr lang="en-US" altLang="zh-CN" sz="2000" b="1" dirty="0">
                <a:latin typeface="Calibri" panose="020F0502020204030204" pitchFamily="34" charset="0"/>
              </a:rPr>
              <a:t>/   			adj.  </a:t>
            </a:r>
            <a:r>
              <a:rPr lang="zh-CN" altLang="en-US" sz="2000" b="1" i="1" dirty="0">
                <a:latin typeface="Calibri" panose="020F0502020204030204" pitchFamily="34" charset="0"/>
              </a:rPr>
              <a:t>生的，未加工的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5 </a:t>
            </a:r>
            <a:r>
              <a:rPr lang="en-US" altLang="zh-CN" sz="2000" b="1" dirty="0">
                <a:solidFill>
                  <a:schemeClr val="accent1"/>
                </a:solidFill>
                <a:latin typeface="Calibri" panose="020F0502020204030204" pitchFamily="34" charset="0"/>
              </a:rPr>
              <a:t>present</a:t>
            </a:r>
            <a:r>
              <a:rPr lang="en-US" altLang="zh-CN" sz="2000" b="1" dirty="0">
                <a:latin typeface="Calibri" panose="020F0502020204030204" pitchFamily="34" charset="0"/>
              </a:rPr>
              <a:t> /preznt/  		v.  </a:t>
            </a:r>
            <a:r>
              <a:rPr lang="zh-CN" altLang="en-US" sz="2000" b="1" i="1" dirty="0">
                <a:latin typeface="Calibri" panose="020F0502020204030204" pitchFamily="34" charset="0"/>
              </a:rPr>
              <a:t>产生；出现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6 </a:t>
            </a:r>
            <a:r>
              <a:rPr lang="en-US" altLang="zh-CN" sz="2000" b="1" dirty="0">
                <a:solidFill>
                  <a:schemeClr val="accent1"/>
                </a:solidFill>
                <a:latin typeface="Calibri" panose="020F0502020204030204" pitchFamily="34" charset="0"/>
              </a:rPr>
              <a:t>relish</a:t>
            </a:r>
            <a:r>
              <a:rPr lang="en-US" altLang="zh-CN" sz="2000" b="1" dirty="0">
                <a:latin typeface="Calibri" panose="020F0502020204030204" pitchFamily="34" charset="0"/>
              </a:rPr>
              <a:t> /'relɪʃ/	  		n.  </a:t>
            </a:r>
            <a:r>
              <a:rPr lang="zh-CN" altLang="en-US" sz="2000" b="1" i="1" dirty="0">
                <a:latin typeface="Calibri" panose="020F0502020204030204" pitchFamily="34" charset="0"/>
              </a:rPr>
              <a:t>味道；滋味；调味品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7 </a:t>
            </a:r>
            <a:r>
              <a:rPr lang="en-US" altLang="zh-CN" sz="2000" b="1" dirty="0">
                <a:solidFill>
                  <a:schemeClr val="accent1"/>
                </a:solidFill>
                <a:latin typeface="Calibri" panose="020F0502020204030204" pitchFamily="34" charset="0"/>
              </a:rPr>
              <a:t>tray</a:t>
            </a:r>
            <a:r>
              <a:rPr lang="en-US" altLang="zh-CN" sz="2000" b="1" dirty="0">
                <a:latin typeface="Calibri" panose="020F0502020204030204" pitchFamily="34" charset="0"/>
              </a:rPr>
              <a:t> /treɪ/   			n.  </a:t>
            </a:r>
            <a:r>
              <a:rPr lang="zh-CN" altLang="en-US" sz="2000" b="1" i="1" dirty="0">
                <a:latin typeface="Calibri" panose="020F0502020204030204" pitchFamily="34" charset="0"/>
              </a:rPr>
              <a:t>盘子；托盘</a:t>
            </a:r>
            <a:r>
              <a:rPr lang="zh-CN" altLang="en-US" sz="2000" b="1" dirty="0">
                <a:latin typeface="Calibri" panose="020F0502020204030204" pitchFamily="34" charset="0"/>
              </a:rPr>
              <a:t> </a:t>
            </a:r>
            <a:endParaRPr lang="en-US" altLang="zh-CN" sz="2000" b="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8 </a:t>
            </a:r>
            <a:r>
              <a:rPr lang="en-US" altLang="zh-CN" sz="2000" b="1" dirty="0">
                <a:solidFill>
                  <a:schemeClr val="accent1"/>
                </a:solidFill>
                <a:latin typeface="Calibri" panose="020F0502020204030204" pitchFamily="34" charset="0"/>
              </a:rPr>
              <a:t>stalk</a:t>
            </a:r>
            <a:r>
              <a:rPr lang="en-US" altLang="zh-CN" sz="2000" b="1" dirty="0">
                <a:latin typeface="Calibri" panose="020F0502020204030204" pitchFamily="34" charset="0"/>
              </a:rPr>
              <a:t> /stɔːk/   			n.  </a:t>
            </a:r>
            <a:r>
              <a:rPr lang="zh-CN" altLang="en-US" sz="2000" b="1" i="1" dirty="0">
                <a:latin typeface="Calibri" panose="020F0502020204030204" pitchFamily="34" charset="0"/>
              </a:rPr>
              <a:t>茎，叶柄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9 </a:t>
            </a:r>
            <a:r>
              <a:rPr lang="en-US" altLang="zh-CN" sz="2000" b="1" dirty="0">
                <a:solidFill>
                  <a:schemeClr val="accent1"/>
                </a:solidFill>
                <a:latin typeface="Calibri" panose="020F0502020204030204" pitchFamily="34" charset="0"/>
              </a:rPr>
              <a:t>bite</a:t>
            </a:r>
            <a:r>
              <a:rPr lang="en-US" altLang="zh-CN" sz="2000" b="1" dirty="0">
                <a:latin typeface="Calibri" panose="020F0502020204030204" pitchFamily="34" charset="0"/>
              </a:rPr>
              <a:t> /baɪt/   			n.  </a:t>
            </a:r>
            <a:r>
              <a:rPr lang="zh-CN" altLang="en-US" sz="2000" b="1" i="1" dirty="0">
                <a:latin typeface="Calibri" panose="020F0502020204030204" pitchFamily="34" charset="0"/>
              </a:rPr>
              <a:t>咬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10 </a:t>
            </a:r>
            <a:r>
              <a:rPr lang="en-US" altLang="zh-CN" sz="2000" b="1" dirty="0">
                <a:solidFill>
                  <a:schemeClr val="accent1"/>
                </a:solidFill>
                <a:latin typeface="Calibri" panose="020F0502020204030204" pitchFamily="34" charset="0"/>
              </a:rPr>
              <a:t>crunch</a:t>
            </a:r>
            <a:r>
              <a:rPr lang="en-US" altLang="zh-CN" sz="2000" b="1" dirty="0">
                <a:latin typeface="Calibri" panose="020F0502020204030204" pitchFamily="34" charset="0"/>
              </a:rPr>
              <a:t> /krʌntʃ/   		v.  </a:t>
            </a:r>
            <a:r>
              <a:rPr lang="zh-CN" altLang="en-US" sz="2000" b="1" i="1" dirty="0">
                <a:latin typeface="Calibri" panose="020F0502020204030204" pitchFamily="34" charset="0"/>
              </a:rPr>
              <a:t>嘎吱嘎吱地咀嚼</a:t>
            </a:r>
            <a:r>
              <a:rPr lang="zh-CN" altLang="en-US" sz="2000" b="1" dirty="0">
                <a:latin typeface="Calibri" panose="020F0502020204030204" pitchFamily="34" charset="0"/>
              </a:rPr>
              <a:t> </a:t>
            </a:r>
            <a:endParaRPr lang="en-US" altLang="zh-CN" sz="2000" b="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11 </a:t>
            </a:r>
            <a:r>
              <a:rPr lang="en-US" altLang="zh-CN" sz="2000" b="1" dirty="0">
                <a:solidFill>
                  <a:schemeClr val="accent1"/>
                </a:solidFill>
                <a:latin typeface="Calibri" panose="020F0502020204030204" pitchFamily="34" charset="0"/>
              </a:rPr>
              <a:t>whisper</a:t>
            </a:r>
            <a:r>
              <a:rPr lang="en-US" altLang="zh-CN" sz="2000" b="1" dirty="0">
                <a:latin typeface="Calibri" panose="020F0502020204030204" pitchFamily="34" charset="0"/>
              </a:rPr>
              <a:t> /'wɪspə(r)/  		v.  </a:t>
            </a:r>
            <a:r>
              <a:rPr lang="zh-CN" altLang="en-US" sz="2000" b="1" i="1" dirty="0">
                <a:latin typeface="Calibri" panose="020F0502020204030204" pitchFamily="34" charset="0"/>
              </a:rPr>
              <a:t>低声说；私下说 </a:t>
            </a:r>
          </a:p>
        </p:txBody>
      </p:sp>
      <p:pic>
        <p:nvPicPr>
          <p:cNvPr id="6" name="AudioPlayer" descr="C:\Users\xiaanwen\Desktop\播放.png"/>
          <p:cNvPicPr>
            <a:picLocks noChangeAspect="1"/>
          </p:cNvPicPr>
          <p:nvPr/>
        </p:nvPicPr>
        <p:blipFill>
          <a:blip r:embed="rId4" cstate="print"/>
          <a:srcRect t="8850" b="8286"/>
          <a:stretch>
            <a:fillRect/>
          </a:stretch>
        </p:blipFill>
        <p:spPr>
          <a:xfrm>
            <a:off x="1325563" y="4002088"/>
            <a:ext cx="1071562" cy="712787"/>
          </a:xfrm>
          <a:prstGeom prst="rect">
            <a:avLst/>
          </a:prstGeom>
          <a:noFill/>
          <a:ln w="9525">
            <a:noFill/>
          </a:ln>
        </p:spPr>
      </p:pic>
      <p:pic>
        <p:nvPicPr>
          <p:cNvPr id="2" name="word_A_1.mp3">
            <a:hlinkClick r:id="" action="ppaction://media"/>
          </p:cNvPr>
          <p:cNvPicPr>
            <a:picLocks noRot="1" noChangeAspect="1"/>
          </p:cNvPicPr>
          <p:nvPr>
            <a:audioFile r:link="rId2"/>
            <p:extLst>
              <p:ext uri="{DAA4B4D4-6D71-4841-9C94-3DE7FCFB9230}">
                <p14:media xmlns="" xmlns:p14="http://schemas.microsoft.com/office/powerpoint/2010/main" r:link="rId5"/>
              </p:ext>
            </p:extLst>
          </p:nvPr>
        </p:nvPicPr>
        <p:blipFill>
          <a:blip r:embed="rId6" cstate="print"/>
          <a:stretch>
            <a:fillRect/>
          </a:stretch>
        </p:blipFill>
        <p:spPr>
          <a:xfrm>
            <a:off x="12671425" y="1131888"/>
            <a:ext cx="487363" cy="487362"/>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2"/>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矩形 1"/>
          <p:cNvSpPr/>
          <p:nvPr/>
        </p:nvSpPr>
        <p:spPr>
          <a:xfrm>
            <a:off x="1438275" y="1066800"/>
            <a:ext cx="8605838" cy="4492625"/>
          </a:xfrm>
          <a:prstGeom prst="rect">
            <a:avLst/>
          </a:prstGeom>
          <a:noFill/>
          <a:ln w="9525">
            <a:noFill/>
          </a:ln>
        </p:spPr>
        <p:txBody>
          <a:bodyPr>
            <a:spAutoFit/>
          </a:bodyPr>
          <a:lstStyle/>
          <a:p>
            <a:pPr eaLnBrk="1" hangingPunct="1">
              <a:lnSpc>
                <a:spcPct val="130000"/>
              </a:lnSpc>
            </a:pPr>
            <a:r>
              <a:rPr lang="en-US" altLang="zh-CN" sz="2000" b="1" dirty="0">
                <a:latin typeface="Calibri" panose="020F0502020204030204" pitchFamily="34" charset="0"/>
              </a:rPr>
              <a:t>12 </a:t>
            </a:r>
            <a:r>
              <a:rPr lang="en-US" altLang="zh-CN" sz="2000" b="1" dirty="0">
                <a:solidFill>
                  <a:schemeClr val="accent1"/>
                </a:solidFill>
                <a:latin typeface="Calibri" panose="020F0502020204030204" pitchFamily="34" charset="0"/>
              </a:rPr>
              <a:t>string</a:t>
            </a:r>
            <a:r>
              <a:rPr lang="en-US" altLang="zh-CN" sz="2000" b="1" dirty="0">
                <a:latin typeface="Calibri" panose="020F0502020204030204" pitchFamily="34" charset="0"/>
              </a:rPr>
              <a:t> /strɪŋ/   		v.  </a:t>
            </a:r>
            <a:r>
              <a:rPr lang="zh-CN" altLang="en-US" sz="2000" b="1" i="1" dirty="0">
                <a:latin typeface="Calibri" panose="020F0502020204030204" pitchFamily="34" charset="0"/>
              </a:rPr>
              <a:t>植物纤维；绳子；线丝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13 </a:t>
            </a:r>
            <a:r>
              <a:rPr lang="en-US" altLang="zh-CN" sz="2000" b="1" dirty="0">
                <a:solidFill>
                  <a:schemeClr val="accent1"/>
                </a:solidFill>
                <a:latin typeface="Calibri" panose="020F0502020204030204" pitchFamily="34" charset="0"/>
              </a:rPr>
              <a:t>length</a:t>
            </a:r>
            <a:r>
              <a:rPr lang="en-US" altLang="zh-CN" sz="2000" b="1" dirty="0">
                <a:latin typeface="Calibri" panose="020F0502020204030204" pitchFamily="34" charset="0"/>
              </a:rPr>
              <a:t> /leŋ</a:t>
            </a:r>
            <a:r>
              <a:rPr lang="el-GR" altLang="zh-CN" sz="2000" b="1" dirty="0">
                <a:latin typeface="Calibri" panose="020F0502020204030204" pitchFamily="34" charset="0"/>
              </a:rPr>
              <a:t>θ/   </a:t>
            </a:r>
            <a:r>
              <a:rPr lang="en-US" altLang="zh-CN" sz="2000" b="1" dirty="0">
                <a:latin typeface="Calibri" panose="020F0502020204030204" pitchFamily="34" charset="0"/>
              </a:rPr>
              <a:t>		n.  </a:t>
            </a:r>
            <a:r>
              <a:rPr lang="zh-CN" altLang="en-US" sz="2000" b="1" i="1" dirty="0">
                <a:latin typeface="Calibri" panose="020F0502020204030204" pitchFamily="34" charset="0"/>
              </a:rPr>
              <a:t>长度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14 </a:t>
            </a:r>
            <a:r>
              <a:rPr lang="en-US" altLang="zh-CN" sz="2000" b="1" dirty="0">
                <a:solidFill>
                  <a:schemeClr val="accent1"/>
                </a:solidFill>
                <a:latin typeface="Calibri" panose="020F0502020204030204" pitchFamily="34" charset="0"/>
              </a:rPr>
              <a:t>zip</a:t>
            </a:r>
            <a:r>
              <a:rPr lang="en-US" altLang="zh-CN" sz="2000" b="1" dirty="0">
                <a:latin typeface="Calibri" panose="020F0502020204030204" pitchFamily="34" charset="0"/>
              </a:rPr>
              <a:t> /zɪp/   			v.  </a:t>
            </a:r>
            <a:r>
              <a:rPr lang="zh-CN" altLang="en-US" sz="2000" b="1" i="1" dirty="0">
                <a:latin typeface="Calibri" panose="020F0502020204030204" pitchFamily="34" charset="0"/>
              </a:rPr>
              <a:t>用拉拉链的方式拉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15 </a:t>
            </a:r>
            <a:r>
              <a:rPr lang="en-US" altLang="zh-CN" sz="2000" b="1" dirty="0">
                <a:solidFill>
                  <a:schemeClr val="accent1"/>
                </a:solidFill>
                <a:latin typeface="Calibri" panose="020F0502020204030204" pitchFamily="34" charset="0"/>
              </a:rPr>
              <a:t>announce</a:t>
            </a:r>
            <a:r>
              <a:rPr lang="en-US" altLang="zh-CN" sz="2000" b="1" dirty="0">
                <a:latin typeface="Calibri" panose="020F0502020204030204" pitchFamily="34" charset="0"/>
              </a:rPr>
              <a:t> /ə'naʊns/  		v.  </a:t>
            </a:r>
            <a:r>
              <a:rPr lang="zh-CN" altLang="en-US" sz="2000" b="1" i="1" dirty="0">
                <a:latin typeface="Calibri" panose="020F0502020204030204" pitchFamily="34" charset="0"/>
              </a:rPr>
              <a:t>宣布；预报；声称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16 </a:t>
            </a:r>
            <a:r>
              <a:rPr lang="en-US" altLang="zh-CN" sz="2000" b="1" dirty="0">
                <a:solidFill>
                  <a:schemeClr val="accent1"/>
                </a:solidFill>
                <a:latin typeface="Calibri" panose="020F0502020204030204" pitchFamily="34" charset="0"/>
              </a:rPr>
              <a:t>gizzard</a:t>
            </a:r>
            <a:r>
              <a:rPr lang="en-US" altLang="zh-CN" sz="2000" b="1" dirty="0">
                <a:latin typeface="Calibri" panose="020F0502020204030204" pitchFamily="34" charset="0"/>
              </a:rPr>
              <a:t> /'gɪzəd/	 	n.  </a:t>
            </a:r>
            <a:r>
              <a:rPr lang="zh-CN" altLang="en-US" sz="2000" b="1" i="1" dirty="0">
                <a:latin typeface="Calibri" panose="020F0502020204030204" pitchFamily="34" charset="0"/>
              </a:rPr>
              <a:t>（鸟的）胃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17 </a:t>
            </a:r>
            <a:r>
              <a:rPr lang="en-US" altLang="zh-CN" sz="2000" b="1" dirty="0">
                <a:solidFill>
                  <a:schemeClr val="accent1"/>
                </a:solidFill>
                <a:latin typeface="Calibri" panose="020F0502020204030204" pitchFamily="34" charset="0"/>
              </a:rPr>
              <a:t>plate</a:t>
            </a:r>
            <a:r>
              <a:rPr lang="en-US" altLang="zh-CN" sz="2000" b="1" dirty="0">
                <a:latin typeface="Calibri" panose="020F0502020204030204" pitchFamily="34" charset="0"/>
              </a:rPr>
              <a:t> /pleɪt/   			n.  </a:t>
            </a:r>
            <a:r>
              <a:rPr lang="zh-CN" altLang="en-US" sz="2000" b="1" i="1" dirty="0">
                <a:latin typeface="Calibri" panose="020F0502020204030204" pitchFamily="34" charset="0"/>
              </a:rPr>
              <a:t>盘子，盆子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18 </a:t>
            </a:r>
            <a:r>
              <a:rPr lang="en-US" altLang="zh-CN" sz="2000" b="1" dirty="0">
                <a:solidFill>
                  <a:schemeClr val="accent1"/>
                </a:solidFill>
                <a:latin typeface="Calibri" panose="020F0502020204030204" pitchFamily="34" charset="0"/>
              </a:rPr>
              <a:t>individual</a:t>
            </a:r>
            <a:r>
              <a:rPr lang="en-US" altLang="zh-CN" sz="2000" b="1" dirty="0">
                <a:latin typeface="Calibri" panose="020F0502020204030204" pitchFamily="34" charset="0"/>
              </a:rPr>
              <a:t> /ˌɪndɪ'vɪdʒuəl/ 	adj.  </a:t>
            </a:r>
            <a:r>
              <a:rPr lang="zh-CN" altLang="en-US" sz="2000" b="1" i="1" dirty="0">
                <a:latin typeface="Calibri" panose="020F0502020204030204" pitchFamily="34" charset="0"/>
              </a:rPr>
              <a:t>个人的；个别的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19 </a:t>
            </a:r>
            <a:r>
              <a:rPr lang="en-US" altLang="zh-CN" sz="2000" b="1" dirty="0">
                <a:solidFill>
                  <a:schemeClr val="accent1"/>
                </a:solidFill>
                <a:latin typeface="Calibri" panose="020F0502020204030204" pitchFamily="34" charset="0"/>
              </a:rPr>
              <a:t>chase</a:t>
            </a:r>
            <a:r>
              <a:rPr lang="en-US" altLang="zh-CN" sz="2000" b="1" dirty="0">
                <a:latin typeface="Calibri" panose="020F0502020204030204" pitchFamily="34" charset="0"/>
              </a:rPr>
              <a:t> /tʃeɪs/   			v.  </a:t>
            </a:r>
            <a:r>
              <a:rPr lang="zh-CN" altLang="en-US" sz="2000" b="1" i="1" dirty="0">
                <a:latin typeface="Calibri" panose="020F0502020204030204" pitchFamily="34" charset="0"/>
              </a:rPr>
              <a:t>追求；追寻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20 </a:t>
            </a:r>
            <a:r>
              <a:rPr lang="en-US" altLang="zh-CN" sz="2000" b="1" dirty="0">
                <a:solidFill>
                  <a:schemeClr val="accent1"/>
                </a:solidFill>
                <a:latin typeface="Calibri" panose="020F0502020204030204" pitchFamily="34" charset="0"/>
              </a:rPr>
              <a:t>edge</a:t>
            </a:r>
            <a:r>
              <a:rPr lang="en-US" altLang="zh-CN" sz="2000" b="1" dirty="0">
                <a:latin typeface="Calibri" panose="020F0502020204030204" pitchFamily="34" charset="0"/>
              </a:rPr>
              <a:t> /edʒ/   			n.  </a:t>
            </a:r>
            <a:r>
              <a:rPr lang="zh-CN" altLang="en-US" sz="2000" b="1" i="1" dirty="0">
                <a:latin typeface="Calibri" panose="020F0502020204030204" pitchFamily="34" charset="0"/>
              </a:rPr>
              <a:t>边缘；边线；边沿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21 </a:t>
            </a:r>
            <a:r>
              <a:rPr lang="en-US" altLang="zh-CN" sz="2000" b="1" dirty="0">
                <a:solidFill>
                  <a:schemeClr val="accent1"/>
                </a:solidFill>
                <a:latin typeface="Calibri" panose="020F0502020204030204" pitchFamily="34" charset="0"/>
              </a:rPr>
              <a:t>chopstick</a:t>
            </a:r>
            <a:r>
              <a:rPr lang="en-US" altLang="zh-CN" sz="2000" b="1" dirty="0">
                <a:latin typeface="Calibri" panose="020F0502020204030204" pitchFamily="34" charset="0"/>
              </a:rPr>
              <a:t> /'tʃɒpstɪk/  		n.  </a:t>
            </a:r>
            <a:r>
              <a:rPr lang="zh-CN" altLang="en-US" sz="2000" b="1" i="1" dirty="0">
                <a:latin typeface="Calibri" panose="020F0502020204030204" pitchFamily="34" charset="0"/>
              </a:rPr>
              <a:t>筷子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22 </a:t>
            </a:r>
            <a:r>
              <a:rPr lang="en-US" altLang="zh-CN" sz="2000" b="1" dirty="0">
                <a:solidFill>
                  <a:schemeClr val="accent1"/>
                </a:solidFill>
                <a:latin typeface="Calibri" panose="020F0502020204030204" pitchFamily="34" charset="0"/>
              </a:rPr>
              <a:t>roll</a:t>
            </a:r>
            <a:r>
              <a:rPr lang="en-US" altLang="zh-CN" sz="2000" b="1" dirty="0">
                <a:latin typeface="Calibri" panose="020F0502020204030204" pitchFamily="34" charset="0"/>
              </a:rPr>
              <a:t> /rəʊl/   			v.  </a:t>
            </a:r>
            <a:r>
              <a:rPr lang="zh-CN" altLang="en-US" sz="2000" b="1" i="1" dirty="0">
                <a:latin typeface="Calibri" panose="020F0502020204030204" pitchFamily="34" charset="0"/>
              </a:rPr>
              <a:t>翻滚；滚动</a:t>
            </a:r>
          </a:p>
        </p:txBody>
      </p:sp>
      <p:pic>
        <p:nvPicPr>
          <p:cNvPr id="5" name="AudioPlayer" descr="C:\Users\xiaanwen\Desktop\播放.png"/>
          <p:cNvPicPr>
            <a:picLocks noChangeAspect="1"/>
          </p:cNvPicPr>
          <p:nvPr/>
        </p:nvPicPr>
        <p:blipFill>
          <a:blip r:embed="rId3" cstate="print"/>
          <a:srcRect t="8850" b="8286"/>
          <a:stretch>
            <a:fillRect/>
          </a:stretch>
        </p:blipFill>
        <p:spPr>
          <a:xfrm>
            <a:off x="9358313" y="1716088"/>
            <a:ext cx="1071562" cy="712787"/>
          </a:xfrm>
          <a:prstGeom prst="rect">
            <a:avLst/>
          </a:prstGeom>
          <a:noFill/>
          <a:ln w="9525">
            <a:noFill/>
          </a:ln>
        </p:spPr>
      </p:pic>
      <p:pic>
        <p:nvPicPr>
          <p:cNvPr id="2" name="word_A_2.mp3">
            <a:hlinkClick r:id="" action="ppaction://media"/>
          </p:cNvPr>
          <p:cNvPicPr>
            <a:picLocks noRot="1" noChangeAspect="1"/>
          </p:cNvPicPr>
          <p:nvPr>
            <a:audioFile r:link="rId1"/>
            <p:extLst>
              <p:ext uri="{DAA4B4D4-6D71-4841-9C94-3DE7FCFB9230}">
                <p14:media xmlns="" xmlns:p14="http://schemas.microsoft.com/office/powerpoint/2010/main" r:link="rId4"/>
              </p:ext>
            </p:extLst>
          </p:nvPr>
        </p:nvPicPr>
        <p:blipFill>
          <a:blip r:embed="rId5" cstate="print"/>
          <a:stretch>
            <a:fillRect/>
          </a:stretch>
        </p:blipFill>
        <p:spPr>
          <a:xfrm>
            <a:off x="12588875" y="674688"/>
            <a:ext cx="487363" cy="487362"/>
          </a:xfrm>
          <a:prstGeom prst="rect">
            <a:avLst/>
          </a:prstGeom>
          <a:noFill/>
          <a:ln w="9525">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2"/>
                                        </p:tgtEl>
                                      </p:cBhvr>
                                    </p:cmd>
                                  </p:childTnLst>
                                </p:cTn>
                              </p:par>
                            </p:childTnLst>
                          </p:cTn>
                        </p:par>
                      </p:childTnLst>
                    </p:cTn>
                  </p:par>
                </p:childTnLst>
              </p:cTn>
              <p:nextCondLst>
                <p:cond evt="onClick" delay="0">
                  <p:tgtEl>
                    <p:spTgt spid="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p:cNvPicPr>
          <p:nvPr/>
        </p:nvPicPr>
        <p:blipFill>
          <a:blip r:embed="rId3" cstate="print"/>
          <a:stretch>
            <a:fillRect/>
          </a:stretch>
        </p:blipFill>
        <p:spPr>
          <a:xfrm>
            <a:off x="366713" y="422275"/>
            <a:ext cx="5621337" cy="488950"/>
          </a:xfrm>
          <a:prstGeom prst="rect">
            <a:avLst/>
          </a:prstGeom>
          <a:noFill/>
          <a:ln w="9525">
            <a:noFill/>
          </a:ln>
        </p:spPr>
      </p:pic>
      <p:sp>
        <p:nvSpPr>
          <p:cNvPr id="45059" name="矩形 4"/>
          <p:cNvSpPr/>
          <p:nvPr/>
        </p:nvSpPr>
        <p:spPr>
          <a:xfrm>
            <a:off x="1058863" y="1417638"/>
            <a:ext cx="8337550" cy="830262"/>
          </a:xfrm>
          <a:prstGeom prst="rect">
            <a:avLst/>
          </a:prstGeom>
          <a:noFill/>
          <a:ln w="9525">
            <a:noFill/>
          </a:ln>
        </p:spPr>
        <p:txBody>
          <a:bodyPr>
            <a:spAutoFit/>
          </a:bodyPr>
          <a:lstStyle/>
          <a:p>
            <a:pPr eaLnBrk="1" hangingPunct="1"/>
            <a:r>
              <a:rPr lang="en-US" altLang="zh-CN" sz="2000" b="1" i="1" dirty="0">
                <a:latin typeface="Calibri" panose="020F0502020204030204" pitchFamily="34" charset="0"/>
              </a:rPr>
              <a:t>be invited to  </a:t>
            </a:r>
            <a:r>
              <a:rPr lang="zh-CN" altLang="en-US" sz="2000" b="1" i="1" dirty="0">
                <a:latin typeface="Calibri" panose="020F0502020204030204" pitchFamily="34" charset="0"/>
              </a:rPr>
              <a:t>受邀参加</a:t>
            </a:r>
          </a:p>
          <a:p>
            <a:pPr eaLnBrk="1" hangingPunct="1"/>
            <a:r>
              <a:rPr lang="en-US" altLang="zh-CN" sz="2800" b="1" i="1" dirty="0">
                <a:solidFill>
                  <a:schemeClr val="accent1"/>
                </a:solidFill>
                <a:latin typeface="Calibri" panose="020F0502020204030204" pitchFamily="34" charset="0"/>
              </a:rPr>
              <a:t>e.g. </a:t>
            </a:r>
            <a:r>
              <a:rPr lang="en-US" altLang="zh-CN" sz="2000" b="1" i="1" dirty="0">
                <a:latin typeface="Calibri" panose="020F0502020204030204" pitchFamily="34" charset="0"/>
              </a:rPr>
              <a:t>Our family are invited to attend a dinner party. </a:t>
            </a:r>
            <a:endParaRPr lang="zh-CN" altLang="en-US" sz="2000" b="1" i="1" dirty="0">
              <a:latin typeface="Calibri" panose="020F0502020204030204" pitchFamily="34" charset="0"/>
            </a:endParaRPr>
          </a:p>
        </p:txBody>
      </p:sp>
      <p:sp>
        <p:nvSpPr>
          <p:cNvPr id="45060" name="矩形 4"/>
          <p:cNvSpPr/>
          <p:nvPr/>
        </p:nvSpPr>
        <p:spPr>
          <a:xfrm>
            <a:off x="1058863" y="2247900"/>
            <a:ext cx="8337550" cy="830263"/>
          </a:xfrm>
          <a:prstGeom prst="rect">
            <a:avLst/>
          </a:prstGeom>
          <a:noFill/>
          <a:ln w="9525">
            <a:noFill/>
          </a:ln>
        </p:spPr>
        <p:txBody>
          <a:bodyPr>
            <a:spAutoFit/>
          </a:bodyPr>
          <a:lstStyle/>
          <a:p>
            <a:pPr eaLnBrk="1" hangingPunct="1"/>
            <a:r>
              <a:rPr lang="en-US" altLang="zh-CN" sz="2000" b="1" i="1" dirty="0">
                <a:latin typeface="Calibri" panose="020F0502020204030204" pitchFamily="34" charset="0"/>
              </a:rPr>
              <a:t>follow suit  </a:t>
            </a:r>
            <a:r>
              <a:rPr lang="zh-CN" altLang="en-US" sz="2000" b="1" i="1" dirty="0">
                <a:latin typeface="Calibri" panose="020F0502020204030204" pitchFamily="34" charset="0"/>
              </a:rPr>
              <a:t>跟着做，如法炮制</a:t>
            </a:r>
          </a:p>
          <a:p>
            <a:pPr eaLnBrk="1" hangingPunct="1"/>
            <a:r>
              <a:rPr lang="en-US" altLang="zh-CN" sz="2800" b="1" i="1" dirty="0">
                <a:solidFill>
                  <a:schemeClr val="accent1"/>
                </a:solidFill>
                <a:latin typeface="Calibri" panose="020F0502020204030204" pitchFamily="34" charset="0"/>
              </a:rPr>
              <a:t>e.g. </a:t>
            </a:r>
            <a:r>
              <a:rPr lang="en-US" altLang="zh-CN" sz="2000" b="1" i="1" dirty="0">
                <a:latin typeface="Calibri" panose="020F0502020204030204" pitchFamily="34" charset="0"/>
              </a:rPr>
              <a:t>In the wake of his success, other filmmakers began to follow suit. </a:t>
            </a:r>
            <a:endParaRPr lang="zh-CN" altLang="en-US" sz="2000" b="1" i="1" dirty="0">
              <a:latin typeface="Calibri" panose="020F0502020204030204" pitchFamily="34" charset="0"/>
            </a:endParaRPr>
          </a:p>
        </p:txBody>
      </p:sp>
      <p:sp>
        <p:nvSpPr>
          <p:cNvPr id="45061" name="矩形 5"/>
          <p:cNvSpPr/>
          <p:nvPr/>
        </p:nvSpPr>
        <p:spPr>
          <a:xfrm>
            <a:off x="1058863" y="3175000"/>
            <a:ext cx="8337550" cy="830263"/>
          </a:xfrm>
          <a:prstGeom prst="rect">
            <a:avLst/>
          </a:prstGeom>
          <a:noFill/>
          <a:ln w="9525">
            <a:noFill/>
          </a:ln>
        </p:spPr>
        <p:txBody>
          <a:bodyPr>
            <a:spAutoFit/>
          </a:bodyPr>
          <a:lstStyle/>
          <a:p>
            <a:pPr eaLnBrk="1" hangingPunct="1"/>
            <a:r>
              <a:rPr lang="en-US" altLang="zh-CN" sz="2000" b="1" i="1" dirty="0">
                <a:latin typeface="Calibri" panose="020F0502020204030204" pitchFamily="34" charset="0"/>
              </a:rPr>
              <a:t>except for  </a:t>
            </a:r>
            <a:r>
              <a:rPr lang="zh-CN" altLang="en-US" sz="2000" b="1" i="1" dirty="0">
                <a:latin typeface="Calibri" panose="020F0502020204030204" pitchFamily="34" charset="0"/>
              </a:rPr>
              <a:t>除了</a:t>
            </a:r>
          </a:p>
          <a:p>
            <a:pPr eaLnBrk="1" hangingPunct="1"/>
            <a:r>
              <a:rPr lang="en-US" altLang="zh-CN" sz="2800" b="1" i="1" dirty="0">
                <a:solidFill>
                  <a:schemeClr val="accent1"/>
                </a:solidFill>
                <a:latin typeface="Calibri" panose="020F0502020204030204" pitchFamily="34" charset="0"/>
              </a:rPr>
              <a:t>e.g. </a:t>
            </a:r>
            <a:r>
              <a:rPr lang="en-US" altLang="zh-CN" sz="2000" b="1" i="1" dirty="0">
                <a:latin typeface="Calibri" panose="020F0502020204030204" pitchFamily="34" charset="0"/>
              </a:rPr>
              <a:t>Except for the remarkably tidy kitchen, the place is a mess. </a:t>
            </a:r>
            <a:endParaRPr lang="zh-CN" altLang="en-US" sz="2000" b="1" i="1" dirty="0">
              <a:latin typeface="Calibri" panose="020F0502020204030204" pitchFamily="34" charset="0"/>
            </a:endParaRPr>
          </a:p>
        </p:txBody>
      </p:sp>
      <p:sp>
        <p:nvSpPr>
          <p:cNvPr id="45062" name="矩形 6"/>
          <p:cNvSpPr/>
          <p:nvPr/>
        </p:nvSpPr>
        <p:spPr>
          <a:xfrm>
            <a:off x="1058863" y="4005263"/>
            <a:ext cx="8337550" cy="830262"/>
          </a:xfrm>
          <a:prstGeom prst="rect">
            <a:avLst/>
          </a:prstGeom>
          <a:noFill/>
          <a:ln w="9525">
            <a:noFill/>
          </a:ln>
        </p:spPr>
        <p:txBody>
          <a:bodyPr>
            <a:spAutoFit/>
          </a:bodyPr>
          <a:lstStyle/>
          <a:p>
            <a:pPr eaLnBrk="1" hangingPunct="1"/>
            <a:r>
              <a:rPr lang="en-US" altLang="zh-CN" sz="2000" b="1" i="1" dirty="0">
                <a:latin typeface="Calibri" panose="020F0502020204030204" pitchFamily="34" charset="0"/>
              </a:rPr>
              <a:t>take a chance with  </a:t>
            </a:r>
            <a:r>
              <a:rPr lang="zh-CN" altLang="en-US" sz="2000" b="1" i="1" dirty="0">
                <a:latin typeface="Calibri" panose="020F0502020204030204" pitchFamily="34" charset="0"/>
              </a:rPr>
              <a:t>抓住机会</a:t>
            </a:r>
          </a:p>
          <a:p>
            <a:pPr eaLnBrk="1" hangingPunct="1"/>
            <a:r>
              <a:rPr lang="en-US" altLang="zh-CN" sz="2800" b="1" i="1" dirty="0">
                <a:solidFill>
                  <a:schemeClr val="accent1"/>
                </a:solidFill>
                <a:latin typeface="Calibri" panose="020F0502020204030204" pitchFamily="34" charset="0"/>
              </a:rPr>
              <a:t>e.g. </a:t>
            </a:r>
            <a:r>
              <a:rPr lang="en-US" altLang="zh-CN" sz="2000" b="1" i="1" dirty="0">
                <a:latin typeface="Calibri" panose="020F0502020204030204" pitchFamily="34" charset="0"/>
              </a:rPr>
              <a:t>We will take a chance with the weather and go for a picnic. </a:t>
            </a:r>
            <a:endParaRPr lang="zh-CN" altLang="en-US" sz="2000" b="1" i="1" dirty="0">
              <a:latin typeface="Calibri" panose="020F0502020204030204" pitchFamily="34" charset="0"/>
            </a:endParaRPr>
          </a:p>
        </p:txBody>
      </p:sp>
      <p:sp>
        <p:nvSpPr>
          <p:cNvPr id="45063" name="矩形 7"/>
          <p:cNvSpPr/>
          <p:nvPr/>
        </p:nvSpPr>
        <p:spPr>
          <a:xfrm>
            <a:off x="1058863" y="4835525"/>
            <a:ext cx="8337550" cy="830263"/>
          </a:xfrm>
          <a:prstGeom prst="rect">
            <a:avLst/>
          </a:prstGeom>
          <a:noFill/>
          <a:ln w="9525">
            <a:noFill/>
          </a:ln>
        </p:spPr>
        <p:txBody>
          <a:bodyPr>
            <a:spAutoFit/>
          </a:bodyPr>
          <a:lstStyle/>
          <a:p>
            <a:pPr eaLnBrk="1" hangingPunct="1"/>
            <a:r>
              <a:rPr lang="en-US" altLang="zh-CN" sz="2000" b="1" i="1" dirty="0">
                <a:latin typeface="Calibri" panose="020F0502020204030204" pitchFamily="34" charset="0"/>
              </a:rPr>
              <a:t>think of  </a:t>
            </a:r>
            <a:r>
              <a:rPr lang="zh-CN" altLang="en-US" sz="2000" b="1" i="1" dirty="0">
                <a:latin typeface="Calibri" panose="020F0502020204030204" pitchFamily="34" charset="0"/>
              </a:rPr>
              <a:t>考虑，想起</a:t>
            </a:r>
          </a:p>
          <a:p>
            <a:pPr eaLnBrk="1" hangingPunct="1"/>
            <a:r>
              <a:rPr lang="en-US" altLang="zh-CN" sz="2800" b="1" i="1" dirty="0">
                <a:solidFill>
                  <a:schemeClr val="accent1"/>
                </a:solidFill>
                <a:latin typeface="Calibri" panose="020F0502020204030204" pitchFamily="34" charset="0"/>
              </a:rPr>
              <a:t>e.g. </a:t>
            </a:r>
            <a:r>
              <a:rPr lang="en-US" altLang="zh-CN" sz="2000" b="1" i="1" dirty="0">
                <a:latin typeface="Calibri" panose="020F0502020204030204" pitchFamily="34" charset="0"/>
              </a:rPr>
              <a:t>I can’t think of a better way to spend my spare time.</a:t>
            </a:r>
            <a:endParaRPr lang="zh-CN" altLang="en-US" sz="2000" b="1" i="1" dirty="0">
              <a:latin typeface="Calibri" panose="020F0502020204030204" pitchFamily="34" charset="0"/>
            </a:endParaRPr>
          </a:p>
        </p:txBody>
      </p:sp>
      <p:pic>
        <p:nvPicPr>
          <p:cNvPr id="9" name="AudioPlayer" descr="C:\Users\xiaanwen\Desktop\播放.png"/>
          <p:cNvPicPr>
            <a:picLocks noChangeAspect="1"/>
          </p:cNvPicPr>
          <p:nvPr/>
        </p:nvPicPr>
        <p:blipFill>
          <a:blip r:embed="rId4" cstate="print"/>
          <a:srcRect t="8850" b="8286"/>
          <a:stretch>
            <a:fillRect/>
          </a:stretch>
        </p:blipFill>
        <p:spPr>
          <a:xfrm>
            <a:off x="9788525" y="1662113"/>
            <a:ext cx="1071563" cy="712787"/>
          </a:xfrm>
          <a:prstGeom prst="rect">
            <a:avLst/>
          </a:prstGeom>
          <a:noFill/>
          <a:ln w="9525">
            <a:noFill/>
          </a:ln>
        </p:spPr>
      </p:pic>
      <p:pic>
        <p:nvPicPr>
          <p:cNvPr id="2" name="word_A_3.mp3">
            <a:hlinkClick r:id="" action="ppaction://media"/>
          </p:cNvPr>
          <p:cNvPicPr>
            <a:picLocks noRot="1" noChangeAspect="1"/>
          </p:cNvPicPr>
          <p:nvPr>
            <a:audioFile r:link="rId1"/>
            <p:extLst>
              <p:ext uri="{DAA4B4D4-6D71-4841-9C94-3DE7FCFB9230}">
                <p14:media xmlns="" xmlns:p14="http://schemas.microsoft.com/office/powerpoint/2010/main" r:link="rId5"/>
              </p:ext>
            </p:extLst>
          </p:nvPr>
        </p:nvPicPr>
        <p:blipFill>
          <a:blip r:embed="rId6" cstate="print"/>
          <a:stretch>
            <a:fillRect/>
          </a:stretch>
        </p:blipFill>
        <p:spPr>
          <a:xfrm>
            <a:off x="12630150" y="979488"/>
            <a:ext cx="487363" cy="487362"/>
          </a:xfrm>
          <a:prstGeom prst="rect">
            <a:avLst/>
          </a:prstGeom>
          <a:noFill/>
          <a:ln w="9525">
            <a:no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2"/>
                                        </p:tgtEl>
                                      </p:cBhvr>
                                    </p:cmd>
                                  </p:childTnLst>
                                </p:cTn>
                              </p:par>
                            </p:childTnLst>
                          </p:cTn>
                        </p:par>
                      </p:childTnLst>
                    </p:cTn>
                  </p:par>
                </p:childTnLst>
              </p:cTn>
              <p:nextCondLst>
                <p:cond evt="onClick" delay="0">
                  <p:tgtEl>
                    <p:spTgt spid="9"/>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28688" y="903288"/>
            <a:ext cx="11618913" cy="1692275"/>
          </a:xfrm>
          <a:prstGeom prst="rect">
            <a:avLst/>
          </a:prstGeom>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1" u="none" strike="noStrike" kern="1200" cap="none" spc="0" normalizeH="0" baseline="0" noProof="0" dirty="0">
                <a:ln>
                  <a:noFill/>
                </a:ln>
                <a:solidFill>
                  <a:schemeClr val="tx1"/>
                </a:solidFill>
                <a:effectLst/>
                <a:uLnTx/>
                <a:uFillTx/>
                <a:latin typeface="+mn-lt"/>
                <a:ea typeface="+mn-ea"/>
                <a:cs typeface="+mn-cs"/>
              </a:rPr>
              <a:t>The first time our family was invited out to dinner in America, we disgraced ourselves while</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1" u="none" strike="noStrike" kern="1200" cap="none" spc="0" normalizeH="0" baseline="0" noProof="0" dirty="0">
                <a:ln>
                  <a:noFill/>
                </a:ln>
                <a:solidFill>
                  <a:schemeClr val="tx1"/>
                </a:solidFill>
                <a:effectLst/>
                <a:uLnTx/>
                <a:uFillTx/>
                <a:latin typeface="+mn-lt"/>
                <a:ea typeface="+mn-ea"/>
                <a:cs typeface="+mn-cs"/>
              </a:rPr>
              <a:t>eating celery. (Para. 1)</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The first time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后面引导的是一个同位语从句，从句用陈述句语序。主句是后面的</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we disgraced</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ourselves while eating celery</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a:t>
            </a:r>
          </a:p>
        </p:txBody>
      </p:sp>
      <p:sp>
        <p:nvSpPr>
          <p:cNvPr id="3" name="矩形 2"/>
          <p:cNvSpPr/>
          <p:nvPr/>
        </p:nvSpPr>
        <p:spPr>
          <a:xfrm>
            <a:off x="947738" y="2776538"/>
            <a:ext cx="10977563" cy="1292225"/>
          </a:xfrm>
          <a:prstGeom prst="rect">
            <a:avLst/>
          </a:prstGeom>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1" u="none" strike="noStrike" kern="1200" cap="none" spc="0" normalizeH="0" baseline="0" noProof="0" dirty="0">
                <a:ln>
                  <a:noFill/>
                </a:ln>
                <a:solidFill>
                  <a:schemeClr val="tx1"/>
                </a:solidFill>
                <a:effectLst/>
                <a:uLnTx/>
                <a:uFillTx/>
                <a:latin typeface="+mn-lt"/>
                <a:ea typeface="+mn-ea"/>
                <a:cs typeface="+mn-cs"/>
              </a:rPr>
              <a:t>Mrs. Gleason went off with the relish tray to the other guests, and we carefully watched to see what they did. (Para. 3)</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句中</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and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连接的是两个并列句，其中后面的句子包含一个由</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what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引导的宾语从句，作</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see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的宾语。</a:t>
            </a:r>
          </a:p>
        </p:txBody>
      </p:sp>
      <p:pic>
        <p:nvPicPr>
          <p:cNvPr id="46084" name="Picture 2"/>
          <p:cNvPicPr>
            <a:picLocks noChangeAspect="1"/>
          </p:cNvPicPr>
          <p:nvPr/>
        </p:nvPicPr>
        <p:blipFill>
          <a:blip r:embed="rId2" cstate="print"/>
          <a:stretch>
            <a:fillRect/>
          </a:stretch>
        </p:blipFill>
        <p:spPr>
          <a:xfrm>
            <a:off x="425450" y="258763"/>
            <a:ext cx="1816100" cy="473075"/>
          </a:xfrm>
          <a:prstGeom prst="rect">
            <a:avLst/>
          </a:prstGeom>
          <a:noFill/>
          <a:ln w="9525">
            <a:noFill/>
          </a:ln>
        </p:spPr>
      </p:pic>
      <p:pic>
        <p:nvPicPr>
          <p:cNvPr id="46085" name="图片 4" descr="QQ截图20170626203306.png"/>
          <p:cNvPicPr>
            <a:picLocks noChangeAspect="1"/>
          </p:cNvPicPr>
          <p:nvPr/>
        </p:nvPicPr>
        <p:blipFill>
          <a:blip r:embed="rId3" cstate="print"/>
          <a:stretch>
            <a:fillRect/>
          </a:stretch>
        </p:blipFill>
        <p:spPr>
          <a:xfrm>
            <a:off x="449263" y="998538"/>
            <a:ext cx="447675" cy="390525"/>
          </a:xfrm>
          <a:prstGeom prst="rect">
            <a:avLst/>
          </a:prstGeom>
          <a:noFill/>
          <a:ln w="9525">
            <a:noFill/>
          </a:ln>
        </p:spPr>
      </p:pic>
      <p:pic>
        <p:nvPicPr>
          <p:cNvPr id="46086" name="图片 5" descr="QQ截图20170628210546.png"/>
          <p:cNvPicPr>
            <a:picLocks noChangeAspect="1"/>
          </p:cNvPicPr>
          <p:nvPr/>
        </p:nvPicPr>
        <p:blipFill>
          <a:blip r:embed="rId4" cstate="print"/>
          <a:stretch>
            <a:fillRect/>
          </a:stretch>
        </p:blipFill>
        <p:spPr>
          <a:xfrm>
            <a:off x="527050" y="2886075"/>
            <a:ext cx="419100" cy="400050"/>
          </a:xfrm>
          <a:prstGeom prst="rect">
            <a:avLst/>
          </a:prstGeom>
          <a:noFill/>
          <a:ln w="9525">
            <a:noFill/>
          </a:ln>
        </p:spPr>
      </p:pic>
      <p:sp>
        <p:nvSpPr>
          <p:cNvPr id="7" name="矩形 6"/>
          <p:cNvSpPr/>
          <p:nvPr/>
        </p:nvSpPr>
        <p:spPr>
          <a:xfrm>
            <a:off x="947738" y="4237038"/>
            <a:ext cx="10044113" cy="1692275"/>
          </a:xfrm>
          <a:prstGeom prst="rect">
            <a:avLst/>
          </a:prstGeom>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1" u="none" strike="noStrike" kern="1200" cap="none" spc="0" normalizeH="0" baseline="0" noProof="0" dirty="0">
                <a:ln>
                  <a:noFill/>
                </a:ln>
                <a:solidFill>
                  <a:schemeClr val="tx1"/>
                </a:solidFill>
                <a:effectLst/>
                <a:uLnTx/>
                <a:uFillTx/>
                <a:latin typeface="+mn-lt"/>
                <a:ea typeface="+mn-ea"/>
                <a:cs typeface="+mn-cs"/>
              </a:rPr>
              <a:t>In fact, we didn’t use individual plates at all, but picked up food from the platters in the middle of the table and brought it directly to our bowls. (Para. 11)</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此句中应注意“</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not... but...”</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的用法，意思是“不是</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而是</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。另外，</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not...at all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也是固定搭配，意思是“一点也不；根本不”。</a:t>
            </a:r>
          </a:p>
        </p:txBody>
      </p:sp>
      <p:pic>
        <p:nvPicPr>
          <p:cNvPr id="46088" name="图片 7" descr="QQ截图20170628210559.png"/>
          <p:cNvPicPr>
            <a:picLocks noChangeAspect="1"/>
          </p:cNvPicPr>
          <p:nvPr/>
        </p:nvPicPr>
        <p:blipFill>
          <a:blip r:embed="rId5" cstate="print"/>
          <a:stretch>
            <a:fillRect/>
          </a:stretch>
        </p:blipFill>
        <p:spPr>
          <a:xfrm>
            <a:off x="557213" y="4364038"/>
            <a:ext cx="409575" cy="390525"/>
          </a:xfrm>
          <a:prstGeom prst="rect">
            <a:avLst/>
          </a:prstGeom>
          <a:noFill/>
          <a:ln w="9525">
            <a:noFill/>
          </a:ln>
        </p:spPr>
      </p:pic>
    </p:spTree>
  </p:cSld>
  <p:clrMapOvr>
    <a:masterClrMapping/>
  </p:clrMapOvr>
  <p:transition spd="slow">
    <p:wheel spokes="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图片 99"/>
          <p:cNvPicPr/>
          <p:nvPr/>
        </p:nvPicPr>
        <p:blipFill>
          <a:blip r:embed="rId2" cstate="print"/>
          <a:stretch>
            <a:fillRect/>
          </a:stretch>
        </p:blipFill>
        <p:spPr>
          <a:xfrm>
            <a:off x="-60960" y="0"/>
            <a:ext cx="5934710" cy="6857365"/>
          </a:xfrm>
          <a:prstGeom prst="rect">
            <a:avLst/>
          </a:prstGeom>
          <a:noFill/>
          <a:ln w="9525">
            <a:noFill/>
          </a:ln>
        </p:spPr>
      </p:pic>
      <p:sp>
        <p:nvSpPr>
          <p:cNvPr id="2" name="文本框 1"/>
          <p:cNvSpPr txBox="1"/>
          <p:nvPr/>
        </p:nvSpPr>
        <p:spPr>
          <a:xfrm>
            <a:off x="5974715" y="574675"/>
            <a:ext cx="5914390" cy="5015865"/>
          </a:xfrm>
          <a:prstGeom prst="rect">
            <a:avLst/>
          </a:prstGeom>
          <a:noFill/>
        </p:spPr>
        <p:txBody>
          <a:bodyPr wrap="square" rtlCol="0" anchor="t">
            <a:spAutoFit/>
          </a:bodyPr>
          <a:lstStyle/>
          <a:p>
            <a:pPr marL="285750" indent="-285750">
              <a:buFont typeface="Wingdings" panose="05000000000000000000" charset="0"/>
              <a:buChar char="l"/>
            </a:pPr>
            <a:r>
              <a:rPr lang="zh-CN" altLang="en-US" sz="4000">
                <a:latin typeface="方正粗黑宋简体" panose="02000000000000000000" charset="-122"/>
                <a:ea typeface="方正粗黑宋简体" panose="02000000000000000000" charset="-122"/>
              </a:rPr>
              <a:t>基于文明交流互鉴的文化多样化</a:t>
            </a:r>
          </a:p>
          <a:p>
            <a:pPr marL="285750" indent="-285750">
              <a:buFont typeface="Wingdings" panose="05000000000000000000" charset="0"/>
              <a:buChar char="l"/>
            </a:pPr>
            <a:endParaRPr lang="zh-CN" altLang="en-US" sz="4000">
              <a:latin typeface="方正粗黑宋简体" panose="02000000000000000000" charset="-122"/>
              <a:ea typeface="方正粗黑宋简体" panose="02000000000000000000" charset="-122"/>
            </a:endParaRPr>
          </a:p>
          <a:p>
            <a:pPr marL="285750" indent="-285750">
              <a:buFont typeface="Wingdings" panose="05000000000000000000" charset="0"/>
              <a:buChar char="l"/>
            </a:pPr>
            <a:r>
              <a:rPr lang="zh-CN" altLang="en-US" sz="4000">
                <a:latin typeface="方正粗黑宋简体" panose="02000000000000000000" charset="-122"/>
                <a:ea typeface="方正粗黑宋简体" panose="02000000000000000000" charset="-122"/>
              </a:rPr>
              <a:t>基于文化自信的文化多样化</a:t>
            </a:r>
          </a:p>
          <a:p>
            <a:pPr marL="285750" indent="-285750">
              <a:buFont typeface="Wingdings" panose="05000000000000000000" charset="0"/>
              <a:buChar char="l"/>
            </a:pPr>
            <a:endParaRPr lang="zh-CN" altLang="en-US" sz="4000">
              <a:latin typeface="方正粗黑宋简体" panose="02000000000000000000" charset="-122"/>
              <a:ea typeface="方正粗黑宋简体" panose="02000000000000000000" charset="-122"/>
            </a:endParaRPr>
          </a:p>
          <a:p>
            <a:pPr marL="285750" indent="-285750">
              <a:buFont typeface="Wingdings" panose="05000000000000000000" charset="0"/>
              <a:buChar char="l"/>
            </a:pPr>
            <a:r>
              <a:rPr lang="zh-CN" altLang="en-US" sz="4000">
                <a:latin typeface="方正粗黑宋简体" panose="02000000000000000000" charset="-122"/>
                <a:ea typeface="方正粗黑宋简体" panose="02000000000000000000" charset="-122"/>
              </a:rPr>
              <a:t>基于人民文化需求的文化多样化</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28688" y="1487488"/>
            <a:ext cx="11618913" cy="1292225"/>
          </a:xfrm>
          <a:prstGeom prst="rect">
            <a:avLst/>
          </a:prstGeom>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1" u="none" strike="noStrike" kern="1200" cap="none" spc="0" normalizeH="0" baseline="0" noProof="0" dirty="0">
                <a:ln>
                  <a:noFill/>
                </a:ln>
                <a:solidFill>
                  <a:schemeClr val="tx1"/>
                </a:solidFill>
                <a:effectLst/>
                <a:uLnTx/>
                <a:uFillTx/>
                <a:latin typeface="+mn-lt"/>
                <a:ea typeface="+mn-ea"/>
                <a:cs typeface="+mn-cs"/>
              </a:rPr>
              <a:t>Several times he got it to the edge, but when he tried to pick it up with his chopsticks, it rolled</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1" u="none" strike="noStrike" kern="1200" cap="none" spc="0" normalizeH="0" baseline="0" noProof="0" dirty="0">
                <a:ln>
                  <a:noFill/>
                </a:ln>
                <a:solidFill>
                  <a:schemeClr val="tx1"/>
                </a:solidFill>
                <a:effectLst/>
                <a:uLnTx/>
                <a:uFillTx/>
                <a:latin typeface="+mn-lt"/>
                <a:ea typeface="+mn-ea"/>
                <a:cs typeface="+mn-cs"/>
              </a:rPr>
              <a:t>back toward the center of the plate again. (Para. 13)</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句中</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but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后面是转折句，包含一个由</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when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引导的时间状语从句。</a:t>
            </a:r>
          </a:p>
        </p:txBody>
      </p:sp>
      <p:pic>
        <p:nvPicPr>
          <p:cNvPr id="47107" name="Picture 2"/>
          <p:cNvPicPr>
            <a:picLocks noChangeAspect="1"/>
          </p:cNvPicPr>
          <p:nvPr/>
        </p:nvPicPr>
        <p:blipFill>
          <a:blip r:embed="rId2" cstate="print"/>
          <a:stretch>
            <a:fillRect/>
          </a:stretch>
        </p:blipFill>
        <p:spPr>
          <a:xfrm>
            <a:off x="425450" y="258763"/>
            <a:ext cx="1816100" cy="473075"/>
          </a:xfrm>
          <a:prstGeom prst="rect">
            <a:avLst/>
          </a:prstGeom>
          <a:noFill/>
          <a:ln w="9525">
            <a:noFill/>
          </a:ln>
        </p:spPr>
      </p:pic>
      <p:sp>
        <p:nvSpPr>
          <p:cNvPr id="7" name="矩形 6"/>
          <p:cNvSpPr/>
          <p:nvPr/>
        </p:nvSpPr>
        <p:spPr>
          <a:xfrm>
            <a:off x="947738" y="3411538"/>
            <a:ext cx="10044113" cy="1692275"/>
          </a:xfrm>
          <a:prstGeom prst="rect">
            <a:avLst/>
          </a:prstGeom>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1" u="none" strike="noStrike" kern="1200" cap="none" spc="0" normalizeH="0" baseline="0" noProof="0" dirty="0">
                <a:ln>
                  <a:noFill/>
                </a:ln>
                <a:solidFill>
                  <a:schemeClr val="tx1"/>
                </a:solidFill>
                <a:effectLst/>
                <a:uLnTx/>
                <a:uFillTx/>
                <a:latin typeface="+mn-lt"/>
                <a:ea typeface="+mn-ea"/>
                <a:cs typeface="+mn-cs"/>
              </a:rPr>
              <a:t>All of us, our family and the Chinese guests, stopped eating to watch the activities of the </a:t>
            </a:r>
            <a:r>
              <a:rPr kumimoji="0" lang="en-US" altLang="zh-CN" sz="2000" b="1" i="1" u="none" strike="noStrike" kern="1200" cap="none" spc="0" normalizeH="0" baseline="0" noProof="0" dirty="0" err="1">
                <a:ln>
                  <a:noFill/>
                </a:ln>
                <a:solidFill>
                  <a:schemeClr val="tx1"/>
                </a:solidFill>
                <a:effectLst/>
                <a:uLnTx/>
                <a:uFillTx/>
                <a:latin typeface="+mn-lt"/>
                <a:ea typeface="+mn-ea"/>
                <a:cs typeface="+mn-cs"/>
              </a:rPr>
              <a:t>Gleasons</a:t>
            </a:r>
            <a:r>
              <a:rPr kumimoji="0" lang="en-US" altLang="zh-CN" sz="2000" b="1" i="1" u="none" strike="noStrike" kern="1200" cap="none" spc="0" normalizeH="0" baseline="0" noProof="0" dirty="0">
                <a:ln>
                  <a:noFill/>
                </a:ln>
                <a:solidFill>
                  <a:schemeClr val="tx1"/>
                </a:solidFill>
                <a:effectLst/>
                <a:uLnTx/>
                <a:uFillTx/>
                <a:latin typeface="+mn-lt"/>
                <a:ea typeface="+mn-ea"/>
                <a:cs typeface="+mn-cs"/>
              </a:rPr>
              <a:t>.(Para. 14)</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our family and the Chinese guests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是对</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All of us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的补充说明。</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stop doing </a:t>
            </a:r>
            <a:r>
              <a:rPr kumimoji="0" lang="en-US" altLang="zh-CN" sz="2000" b="1" i="1" u="none" strike="noStrike" kern="1200" cap="none" spc="0" normalizeH="0" baseline="0" noProof="0" dirty="0" err="1">
                <a:ln>
                  <a:noFill/>
                </a:ln>
                <a:solidFill>
                  <a:schemeClr val="bg1">
                    <a:lumMod val="65000"/>
                  </a:schemeClr>
                </a:solidFill>
                <a:effectLst/>
                <a:uLnTx/>
                <a:uFillTx/>
                <a:latin typeface="+mn-lt"/>
                <a:ea typeface="+mn-ea"/>
                <a:cs typeface="+mn-cs"/>
              </a:rPr>
              <a:t>sth</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 to do </a:t>
            </a:r>
            <a:r>
              <a:rPr kumimoji="0" lang="en-US" altLang="zh-CN" sz="2000" b="1" i="1" u="none" strike="noStrike" kern="1200" cap="none" spc="0" normalizeH="0" baseline="0" noProof="0" dirty="0" err="1">
                <a:ln>
                  <a:noFill/>
                </a:ln>
                <a:solidFill>
                  <a:schemeClr val="bg1">
                    <a:lumMod val="65000"/>
                  </a:schemeClr>
                </a:solidFill>
                <a:effectLst/>
                <a:uLnTx/>
                <a:uFillTx/>
                <a:latin typeface="+mn-lt"/>
                <a:ea typeface="+mn-ea"/>
                <a:cs typeface="+mn-cs"/>
              </a:rPr>
              <a:t>sth</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表示“停止做</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去做</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，最终发生的动作是</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to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后面的动词。</a:t>
            </a:r>
          </a:p>
        </p:txBody>
      </p:sp>
      <p:pic>
        <p:nvPicPr>
          <p:cNvPr id="47109" name="图片 8" descr="QQ截图20170628210606.png"/>
          <p:cNvPicPr>
            <a:picLocks noChangeAspect="1"/>
          </p:cNvPicPr>
          <p:nvPr/>
        </p:nvPicPr>
        <p:blipFill>
          <a:blip r:embed="rId3" cstate="print"/>
          <a:stretch>
            <a:fillRect/>
          </a:stretch>
        </p:blipFill>
        <p:spPr>
          <a:xfrm>
            <a:off x="473075" y="1570038"/>
            <a:ext cx="400050" cy="390525"/>
          </a:xfrm>
          <a:prstGeom prst="rect">
            <a:avLst/>
          </a:prstGeom>
          <a:noFill/>
          <a:ln w="9525">
            <a:noFill/>
          </a:ln>
        </p:spPr>
      </p:pic>
      <p:pic>
        <p:nvPicPr>
          <p:cNvPr id="47110" name="图片 9" descr="QQ截图20170628210615.png"/>
          <p:cNvPicPr>
            <a:picLocks noChangeAspect="1"/>
          </p:cNvPicPr>
          <p:nvPr/>
        </p:nvPicPr>
        <p:blipFill>
          <a:blip r:embed="rId4" cstate="print"/>
          <a:stretch>
            <a:fillRect/>
          </a:stretch>
        </p:blipFill>
        <p:spPr>
          <a:xfrm>
            <a:off x="514350" y="3503613"/>
            <a:ext cx="419100" cy="409575"/>
          </a:xfrm>
          <a:prstGeom prst="rect">
            <a:avLst/>
          </a:prstGeom>
          <a:noFill/>
          <a:ln w="9525">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图片 11" descr="QQ截图20170701095429.png"/>
          <p:cNvPicPr>
            <a:picLocks noChangeAspect="1"/>
          </p:cNvPicPr>
          <p:nvPr/>
        </p:nvPicPr>
        <p:blipFill>
          <a:blip r:embed="rId3" cstate="print"/>
          <a:stretch>
            <a:fillRect/>
          </a:stretch>
        </p:blipFill>
        <p:spPr>
          <a:xfrm>
            <a:off x="158750" y="2995613"/>
            <a:ext cx="11853863" cy="2239962"/>
          </a:xfrm>
          <a:prstGeom prst="rect">
            <a:avLst/>
          </a:prstGeom>
          <a:noFill/>
          <a:ln w="9525">
            <a:noFill/>
          </a:ln>
        </p:spPr>
      </p:pic>
      <p:pic>
        <p:nvPicPr>
          <p:cNvPr id="48131" name="Picture 2"/>
          <p:cNvPicPr>
            <a:picLocks noChangeAspect="1"/>
          </p:cNvPicPr>
          <p:nvPr/>
        </p:nvPicPr>
        <p:blipFill>
          <a:blip r:embed="rId4" cstate="print"/>
          <a:stretch>
            <a:fillRect/>
          </a:stretch>
        </p:blipFill>
        <p:spPr>
          <a:xfrm>
            <a:off x="531813" y="442913"/>
            <a:ext cx="2646362" cy="488950"/>
          </a:xfrm>
          <a:prstGeom prst="rect">
            <a:avLst/>
          </a:prstGeom>
          <a:noFill/>
          <a:ln w="9525">
            <a:noFill/>
          </a:ln>
        </p:spPr>
      </p:pic>
      <p:sp>
        <p:nvSpPr>
          <p:cNvPr id="3" name="矩形 2"/>
          <p:cNvSpPr/>
          <p:nvPr/>
        </p:nvSpPr>
        <p:spPr>
          <a:xfrm>
            <a:off x="1500188" y="1647825"/>
            <a:ext cx="5561013" cy="3698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Read Text A and complete the following table.</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48133" name="组合 7"/>
          <p:cNvGrpSpPr/>
          <p:nvPr/>
        </p:nvGrpSpPr>
        <p:grpSpPr>
          <a:xfrm>
            <a:off x="774700" y="1357313"/>
            <a:ext cx="963613" cy="900112"/>
            <a:chOff x="953972" y="653411"/>
            <a:chExt cx="964287" cy="900000"/>
          </a:xfrm>
        </p:grpSpPr>
        <p:sp>
          <p:nvSpPr>
            <p:cNvPr id="5" name="MH_Other_1"/>
            <p:cNvSpPr>
              <a:spLocks noChangeAspect="1"/>
            </p:cNvSpPr>
            <p:nvPr>
              <p:custDataLst>
                <p:tags r:id="rId1"/>
              </p:custDataLst>
            </p:nvPr>
          </p:nvSpPr>
          <p:spPr>
            <a:xfrm rot="16200000">
              <a:off x="986116" y="621268"/>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rgbClr val="E0593C"/>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48138" name="TextBox 5"/>
            <p:cNvSpPr txBox="1"/>
            <p:nvPr/>
          </p:nvSpPr>
          <p:spPr>
            <a:xfrm>
              <a:off x="1219202" y="842678"/>
              <a:ext cx="439271" cy="523220"/>
            </a:xfrm>
            <a:prstGeom prst="rect">
              <a:avLst/>
            </a:prstGeom>
            <a:noFill/>
            <a:ln w="9525">
              <a:noFill/>
            </a:ln>
          </p:spPr>
          <p:txBody>
            <a:bodyPr>
              <a:spAutoFit/>
            </a:bodyPr>
            <a:lstStyle/>
            <a:p>
              <a:pPr eaLnBrk="1" hangingPunct="1"/>
              <a:r>
                <a:rPr lang="en-US" altLang="zh-CN" sz="2800" b="1" dirty="0">
                  <a:solidFill>
                    <a:schemeClr val="bg1"/>
                  </a:solidFill>
                  <a:latin typeface="微软雅黑" panose="020B0503020204020204" pitchFamily="34" charset="-122"/>
                  <a:ea typeface="微软雅黑" panose="020B0503020204020204" pitchFamily="34" charset="-122"/>
                </a:rPr>
                <a:t>1</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17" name="矩形 16"/>
          <p:cNvSpPr/>
          <p:nvPr/>
        </p:nvSpPr>
        <p:spPr>
          <a:xfrm>
            <a:off x="1793875" y="3632200"/>
            <a:ext cx="9845675" cy="368300"/>
          </a:xfrm>
          <a:prstGeom prst="rect">
            <a:avLst/>
          </a:prstGeom>
          <a:noFill/>
          <a:ln w="9525">
            <a:noFill/>
          </a:ln>
        </p:spPr>
        <p:txBody>
          <a:bodyPr>
            <a:spAutoFit/>
          </a:bodyPr>
          <a:lstStyle/>
          <a:p>
            <a:pPr eaLnBrk="1" hangingPunct="1"/>
            <a:r>
              <a:rPr lang="en-US" altLang="zh-CN" b="1" i="1" dirty="0">
                <a:solidFill>
                  <a:srgbClr val="FF0000"/>
                </a:solidFill>
                <a:latin typeface="Calibri" panose="020F0502020204030204" pitchFamily="34" charset="0"/>
              </a:rPr>
              <a:t>The American people eat raw celery in the dinner party. </a:t>
            </a:r>
            <a:endParaRPr lang="zh-CN" altLang="en-US" b="1" i="1" dirty="0">
              <a:solidFill>
                <a:srgbClr val="FF0000"/>
              </a:solidFill>
              <a:latin typeface="Calibri" panose="020F0502020204030204" pitchFamily="34" charset="0"/>
            </a:endParaRPr>
          </a:p>
        </p:txBody>
      </p:sp>
      <p:sp>
        <p:nvSpPr>
          <p:cNvPr id="19" name="矩形 18"/>
          <p:cNvSpPr/>
          <p:nvPr/>
        </p:nvSpPr>
        <p:spPr>
          <a:xfrm>
            <a:off x="1793875" y="4075113"/>
            <a:ext cx="9721850" cy="646112"/>
          </a:xfrm>
          <a:prstGeom prst="rect">
            <a:avLst/>
          </a:prstGeom>
          <a:noFill/>
          <a:ln w="9525">
            <a:noFill/>
          </a:ln>
        </p:spPr>
        <p:txBody>
          <a:bodyPr>
            <a:spAutoFit/>
          </a:bodyPr>
          <a:lstStyle/>
          <a:p>
            <a:pPr eaLnBrk="1" hangingPunct="1"/>
            <a:r>
              <a:rPr lang="en-US" altLang="zh-CN" b="1" i="1" dirty="0">
                <a:solidFill>
                  <a:srgbClr val="FF0000"/>
                </a:solidFill>
                <a:latin typeface="Calibri" panose="020F0502020204030204" pitchFamily="34" charset="0"/>
              </a:rPr>
              <a:t>We Chinese people never use individual plates but pick up food from the platters in the middle of the table. </a:t>
            </a:r>
            <a:endParaRPr lang="zh-CN" altLang="en-US" b="1" i="1" dirty="0">
              <a:solidFill>
                <a:srgbClr val="FF0000"/>
              </a:solidFill>
              <a:latin typeface="Calibri" panose="020F0502020204030204" pitchFamily="34" charset="0"/>
            </a:endParaRPr>
          </a:p>
        </p:txBody>
      </p:sp>
      <p:sp>
        <p:nvSpPr>
          <p:cNvPr id="20" name="矩形 19"/>
          <p:cNvSpPr/>
          <p:nvPr/>
        </p:nvSpPr>
        <p:spPr>
          <a:xfrm>
            <a:off x="1793875" y="4811713"/>
            <a:ext cx="9759950" cy="368300"/>
          </a:xfrm>
          <a:prstGeom prst="rect">
            <a:avLst/>
          </a:prstGeom>
          <a:noFill/>
          <a:ln w="9525">
            <a:noFill/>
          </a:ln>
        </p:spPr>
        <p:txBody>
          <a:bodyPr>
            <a:spAutoFit/>
          </a:bodyPr>
          <a:lstStyle/>
          <a:p>
            <a:pPr eaLnBrk="1" hangingPunct="1"/>
            <a:r>
              <a:rPr lang="en-US" altLang="zh-CN" b="1" i="1" dirty="0">
                <a:solidFill>
                  <a:srgbClr val="FF0000"/>
                </a:solidFill>
                <a:latin typeface="Calibri" panose="020F0502020204030204" pitchFamily="34" charset="0"/>
              </a:rPr>
              <a:t>We Chinese people use chopsticks but Americans use fork and knife. </a:t>
            </a:r>
            <a:endParaRPr lang="zh-CN" altLang="en-US" b="1" i="1" dirty="0">
              <a:solidFill>
                <a:srgbClr val="FF0000"/>
              </a:solidFill>
              <a:latin typeface="Calibri" panose="020F0502020204030204"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00188" y="1219200"/>
            <a:ext cx="8170863" cy="3698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Answer the following questions and then discuss with your partners.</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3" name="组合 7"/>
          <p:cNvGrpSpPr/>
          <p:nvPr/>
        </p:nvGrpSpPr>
        <p:grpSpPr>
          <a:xfrm>
            <a:off x="774672" y="928404"/>
            <a:ext cx="964287" cy="900000"/>
            <a:chOff x="953972" y="653411"/>
            <a:chExt cx="964287" cy="900000"/>
          </a:xfrm>
          <a:solidFill>
            <a:srgbClr val="0495EE"/>
          </a:solidFill>
        </p:grpSpPr>
        <p:sp>
          <p:nvSpPr>
            <p:cNvPr id="4" name="MH_Other_1"/>
            <p:cNvSpPr>
              <a:spLocks noChangeAspect="1"/>
            </p:cNvSpPr>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5" name="TextBox 4"/>
            <p:cNvSpPr txBox="1"/>
            <p:nvPr/>
          </p:nvSpPr>
          <p:spPr>
            <a:xfrm>
              <a:off x="1219202" y="842678"/>
              <a:ext cx="439271" cy="52322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2</a:t>
              </a:r>
              <a:endPar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sp>
        <p:nvSpPr>
          <p:cNvPr id="6" name="矩形 5"/>
          <p:cNvSpPr/>
          <p:nvPr/>
        </p:nvSpPr>
        <p:spPr>
          <a:xfrm>
            <a:off x="1479550" y="2251075"/>
            <a:ext cx="9423400" cy="2973388"/>
          </a:xfrm>
          <a:prstGeom prst="rect">
            <a:avLst/>
          </a:prstGeom>
        </p:spPr>
        <p:txBody>
          <a:bodyPr>
            <a:spAutoFit/>
          </a:bodyPr>
          <a:lstStyle/>
          <a:p>
            <a:pPr marL="457200" marR="0" lvl="0" indent="-457200" algn="l" defTabSz="914400" rtl="0" eaLnBrk="1" fontAlgn="auto" latinLnBrk="0" hangingPunct="1">
              <a:lnSpc>
                <a:spcPct val="130000"/>
              </a:lnSpc>
              <a:spcBef>
                <a:spcPts val="0"/>
              </a:spcBef>
              <a:spcAft>
                <a:spcPts val="0"/>
              </a:spcAft>
              <a:buClrTx/>
              <a:buSzTx/>
              <a:buFontTx/>
              <a:buAutoNum type="arabicPeriod"/>
              <a:defRPr/>
            </a:pPr>
            <a:r>
              <a:rPr kumimoji="0" lang="en-US" altLang="zh-CN" sz="24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Why did the author feel disgraced when the family was invited to a dinner party?</a:t>
            </a:r>
          </a:p>
          <a:p>
            <a:pPr marL="457200" marR="0" lvl="0" indent="-457200" algn="l" defTabSz="914400" rtl="0" eaLnBrk="1" fontAlgn="auto" latinLnBrk="0" hangingPunct="1">
              <a:lnSpc>
                <a:spcPct val="130000"/>
              </a:lnSpc>
              <a:spcBef>
                <a:spcPts val="0"/>
              </a:spcBef>
              <a:spcAft>
                <a:spcPts val="0"/>
              </a:spcAft>
              <a:buClrTx/>
              <a:buSzTx/>
              <a:buFontTx/>
              <a:buAutoNum type="arabicPeriod"/>
              <a:defRPr/>
            </a:pPr>
            <a:r>
              <a:rPr kumimoji="0" lang="en-US" altLang="zh-CN" sz="24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Have you heard anything about the foreigners’ attitude towards “chicken gizzard”?</a:t>
            </a:r>
          </a:p>
          <a:p>
            <a:pPr marL="457200" marR="0" lvl="0" indent="-457200" algn="l" defTabSz="914400" rtl="0" eaLnBrk="1" fontAlgn="auto" latinLnBrk="0" hangingPunct="1">
              <a:lnSpc>
                <a:spcPct val="130000"/>
              </a:lnSpc>
              <a:spcBef>
                <a:spcPts val="0"/>
              </a:spcBef>
              <a:spcAft>
                <a:spcPts val="0"/>
              </a:spcAft>
              <a:buClrTx/>
              <a:buSzTx/>
              <a:buFontTx/>
              <a:buAutoNum type="arabicPeriod"/>
              <a:defRPr/>
            </a:pPr>
            <a:r>
              <a:rPr kumimoji="0" lang="en-US" altLang="zh-CN" sz="24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Have you ever experienced culture shocks? Share them with your classmates.</a:t>
            </a:r>
          </a:p>
        </p:txBody>
      </p:sp>
    </p:spTree>
  </p:cSld>
  <p:clrMapOvr>
    <a:masterClrMapping/>
  </p:clrMapOvr>
  <p:transition spd="slow">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23988" y="695325"/>
            <a:ext cx="7934325" cy="3698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Please read the 3rd and the 13th paragraph aloud and recite them.</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3" name="组合 7"/>
          <p:cNvGrpSpPr/>
          <p:nvPr/>
        </p:nvGrpSpPr>
        <p:grpSpPr>
          <a:xfrm>
            <a:off x="698472" y="404529"/>
            <a:ext cx="964287" cy="900000"/>
            <a:chOff x="953972" y="653411"/>
            <a:chExt cx="964287" cy="900000"/>
          </a:xfrm>
          <a:solidFill>
            <a:srgbClr val="0495EE"/>
          </a:solidFill>
        </p:grpSpPr>
        <p:sp>
          <p:nvSpPr>
            <p:cNvPr id="4" name="MH_Other_1"/>
            <p:cNvSpPr>
              <a:spLocks noChangeAspect="1"/>
            </p:cNvSpPr>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5" name="TextBox 4"/>
            <p:cNvSpPr txBox="1"/>
            <p:nvPr/>
          </p:nvSpPr>
          <p:spPr>
            <a:xfrm>
              <a:off x="1219202" y="842678"/>
              <a:ext cx="439271" cy="52322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3</a:t>
              </a:r>
              <a:endPar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pic>
        <p:nvPicPr>
          <p:cNvPr id="50180" name="图片 6" descr="QQ截图20170701095429.png"/>
          <p:cNvPicPr>
            <a:picLocks noChangeAspect="1"/>
          </p:cNvPicPr>
          <p:nvPr/>
        </p:nvPicPr>
        <p:blipFill>
          <a:blip r:embed="rId2" cstate="print"/>
          <a:stretch>
            <a:fillRect/>
          </a:stretch>
        </p:blipFill>
        <p:spPr>
          <a:xfrm>
            <a:off x="0" y="1730375"/>
            <a:ext cx="12192000" cy="3778250"/>
          </a:xfrm>
          <a:prstGeom prst="rect">
            <a:avLst/>
          </a:prstGeom>
          <a:noFill/>
          <a:ln w="9525">
            <a:noFill/>
          </a:ln>
        </p:spPr>
      </p:pic>
    </p:spTree>
  </p:cSld>
  <p:clrMapOvr>
    <a:masterClrMapping/>
  </p:clrMapOvr>
  <p:transition spd="slow">
    <p:circl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00188" y="811213"/>
            <a:ext cx="9499600" cy="3698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Fill in the blanks with the words given below. Change the form where necessary.</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51203" name="组合 7"/>
          <p:cNvGrpSpPr/>
          <p:nvPr/>
        </p:nvGrpSpPr>
        <p:grpSpPr>
          <a:xfrm>
            <a:off x="774700" y="520700"/>
            <a:ext cx="963613" cy="900113"/>
            <a:chOff x="953972" y="653411"/>
            <a:chExt cx="964287" cy="900000"/>
          </a:xfrm>
        </p:grpSpPr>
        <p:sp>
          <p:nvSpPr>
            <p:cNvPr id="4" name="MH_Other_1"/>
            <p:cNvSpPr>
              <a:spLocks noChangeAspect="1"/>
            </p:cNvSpPr>
            <p:nvPr>
              <p:custDataLst>
                <p:tags r:id="rId1"/>
              </p:custDataLst>
            </p:nvPr>
          </p:nvSpPr>
          <p:spPr>
            <a:xfrm rot="16200000">
              <a:off x="986115" y="621269"/>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51215" name="TextBox 4"/>
            <p:cNvSpPr txBox="1"/>
            <p:nvPr/>
          </p:nvSpPr>
          <p:spPr>
            <a:xfrm>
              <a:off x="1219202" y="842678"/>
              <a:ext cx="439271" cy="523220"/>
            </a:xfrm>
            <a:prstGeom prst="rect">
              <a:avLst/>
            </a:prstGeom>
            <a:noFill/>
            <a:ln w="9525">
              <a:noFill/>
            </a:ln>
          </p:spPr>
          <p:txBody>
            <a:bodyPr>
              <a:spAutoFit/>
            </a:bodyPr>
            <a:lstStyle/>
            <a:p>
              <a:pPr eaLnBrk="1" hangingPunct="1"/>
              <a:r>
                <a:rPr lang="en-US" altLang="zh-CN" sz="2800" b="1" dirty="0">
                  <a:solidFill>
                    <a:schemeClr val="bg1"/>
                  </a:solidFill>
                  <a:latin typeface="微软雅黑" panose="020B0503020204020204" pitchFamily="34" charset="-122"/>
                  <a:ea typeface="微软雅黑" panose="020B0503020204020204" pitchFamily="34" charset="-122"/>
                </a:rPr>
                <a:t>4</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7" name="矩形 6"/>
          <p:cNvSpPr/>
          <p:nvPr/>
        </p:nvSpPr>
        <p:spPr>
          <a:xfrm>
            <a:off x="1609725" y="2836863"/>
            <a:ext cx="10109200" cy="3292475"/>
          </a:xfrm>
          <a:prstGeom prst="rect">
            <a:avLst/>
          </a:prstGeom>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1   She__________ the thief for 100 meters.</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2   Station staff ____________the arrival of the train.</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3   As soon as we_______ something was wrong, we moved the children away.</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4   They wait for the group to decide rather than making____________ decisions.</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5   “Keep your voice down,” I __________.</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6   I have myself by the actions I have ___________taken.</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7   Her dream is to_________ a lifestyle shown on television.</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8   She arrived at the bus station looked like a rat___________.</a:t>
            </a:r>
            <a:endPar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endParaRPr>
          </a:p>
        </p:txBody>
      </p:sp>
      <p:sp>
        <p:nvSpPr>
          <p:cNvPr id="8" name="矩形 7"/>
          <p:cNvSpPr/>
          <p:nvPr/>
        </p:nvSpPr>
        <p:spPr>
          <a:xfrm>
            <a:off x="6462713" y="4811713"/>
            <a:ext cx="2122487" cy="461962"/>
          </a:xfrm>
          <a:prstGeom prst="rect">
            <a:avLst/>
          </a:prstGeom>
          <a:noFill/>
          <a:ln w="9525">
            <a:noFill/>
          </a:ln>
        </p:spPr>
        <p:txBody>
          <a:bodyPr>
            <a:spAutoFit/>
          </a:bodyPr>
          <a:lstStyle/>
          <a:p>
            <a:pPr eaLnBrk="1" hangingPunct="1"/>
            <a:r>
              <a:rPr lang="en-US" altLang="zh-CN" sz="2400" b="1" i="1" dirty="0">
                <a:solidFill>
                  <a:srgbClr val="FF0000"/>
                </a:solidFill>
                <a:latin typeface="Calibri" panose="020F0502020204030204" pitchFamily="34" charset="0"/>
              </a:rPr>
              <a:t> disgraced</a:t>
            </a:r>
            <a:endParaRPr lang="zh-CN" altLang="en-US" sz="2400" b="1" i="1" dirty="0">
              <a:solidFill>
                <a:srgbClr val="FF0000"/>
              </a:solidFill>
              <a:latin typeface="Calibri" panose="020F0502020204030204" pitchFamily="34" charset="0"/>
            </a:endParaRPr>
          </a:p>
        </p:txBody>
      </p:sp>
      <p:sp>
        <p:nvSpPr>
          <p:cNvPr id="9" name="矩形 8"/>
          <p:cNvSpPr/>
          <p:nvPr/>
        </p:nvSpPr>
        <p:spPr>
          <a:xfrm>
            <a:off x="2814638" y="2832100"/>
            <a:ext cx="1836737" cy="461963"/>
          </a:xfrm>
          <a:prstGeom prst="rect">
            <a:avLst/>
          </a:prstGeom>
          <a:noFill/>
          <a:ln w="9525">
            <a:noFill/>
          </a:ln>
        </p:spPr>
        <p:txBody>
          <a:bodyPr>
            <a:spAutoFit/>
          </a:bodyPr>
          <a:lstStyle/>
          <a:p>
            <a:pPr eaLnBrk="1" hangingPunct="1"/>
            <a:r>
              <a:rPr lang="en-US" altLang="zh-CN" sz="2400" b="1" i="1" dirty="0">
                <a:solidFill>
                  <a:srgbClr val="FF0000"/>
                </a:solidFill>
                <a:latin typeface="Calibri" panose="020F0502020204030204" pitchFamily="34" charset="0"/>
              </a:rPr>
              <a:t>chased</a:t>
            </a:r>
            <a:endParaRPr lang="zh-CN" altLang="en-US" sz="2400" b="1" i="1" dirty="0">
              <a:solidFill>
                <a:srgbClr val="FF0000"/>
              </a:solidFill>
              <a:latin typeface="Calibri" panose="020F0502020204030204" pitchFamily="34" charset="0"/>
            </a:endParaRPr>
          </a:p>
        </p:txBody>
      </p:sp>
      <p:sp>
        <p:nvSpPr>
          <p:cNvPr id="10" name="矩形 9"/>
          <p:cNvSpPr/>
          <p:nvPr/>
        </p:nvSpPr>
        <p:spPr>
          <a:xfrm>
            <a:off x="3894138" y="3621088"/>
            <a:ext cx="1435100" cy="461962"/>
          </a:xfrm>
          <a:prstGeom prst="rect">
            <a:avLst/>
          </a:prstGeom>
          <a:noFill/>
          <a:ln w="9525">
            <a:noFill/>
          </a:ln>
        </p:spPr>
        <p:txBody>
          <a:bodyPr>
            <a:spAutoFit/>
          </a:bodyPr>
          <a:lstStyle/>
          <a:p>
            <a:pPr eaLnBrk="1" hangingPunct="1"/>
            <a:r>
              <a:rPr lang="en-US" altLang="zh-CN" sz="2400" b="1" i="1" dirty="0">
                <a:solidFill>
                  <a:srgbClr val="FF0000"/>
                </a:solidFill>
                <a:latin typeface="Calibri" panose="020F0502020204030204" pitchFamily="34" charset="0"/>
              </a:rPr>
              <a:t> raw</a:t>
            </a:r>
            <a:endParaRPr lang="zh-CN" altLang="en-US" sz="2400" b="1" i="1" dirty="0">
              <a:solidFill>
                <a:srgbClr val="FF0000"/>
              </a:solidFill>
              <a:latin typeface="Calibri" panose="020F0502020204030204" pitchFamily="34" charset="0"/>
            </a:endParaRPr>
          </a:p>
        </p:txBody>
      </p:sp>
      <p:sp>
        <p:nvSpPr>
          <p:cNvPr id="11" name="矩形 10"/>
          <p:cNvSpPr/>
          <p:nvPr/>
        </p:nvSpPr>
        <p:spPr>
          <a:xfrm>
            <a:off x="3886200" y="3227388"/>
            <a:ext cx="1866900" cy="461962"/>
          </a:xfrm>
          <a:prstGeom prst="rect">
            <a:avLst/>
          </a:prstGeom>
          <a:noFill/>
          <a:ln w="9525">
            <a:noFill/>
          </a:ln>
        </p:spPr>
        <p:txBody>
          <a:bodyPr>
            <a:spAutoFit/>
          </a:bodyPr>
          <a:lstStyle/>
          <a:p>
            <a:pPr eaLnBrk="1" hangingPunct="1"/>
            <a:r>
              <a:rPr lang="en-US" altLang="zh-CN" sz="2400" b="1" i="1" dirty="0">
                <a:solidFill>
                  <a:srgbClr val="FF0000"/>
                </a:solidFill>
                <a:latin typeface="Calibri" panose="020F0502020204030204" pitchFamily="34" charset="0"/>
              </a:rPr>
              <a:t> announced</a:t>
            </a:r>
            <a:endParaRPr lang="zh-CN" altLang="en-US" sz="2400" b="1" i="1" dirty="0">
              <a:solidFill>
                <a:srgbClr val="FF0000"/>
              </a:solidFill>
              <a:latin typeface="Calibri" panose="020F0502020204030204" pitchFamily="34" charset="0"/>
            </a:endParaRPr>
          </a:p>
        </p:txBody>
      </p:sp>
      <p:sp>
        <p:nvSpPr>
          <p:cNvPr id="12" name="矩形 11"/>
          <p:cNvSpPr/>
          <p:nvPr/>
        </p:nvSpPr>
        <p:spPr>
          <a:xfrm>
            <a:off x="5176838" y="4433888"/>
            <a:ext cx="1905000" cy="461962"/>
          </a:xfrm>
          <a:prstGeom prst="rect">
            <a:avLst/>
          </a:prstGeom>
          <a:noFill/>
          <a:ln w="9525">
            <a:noFill/>
          </a:ln>
        </p:spPr>
        <p:txBody>
          <a:bodyPr>
            <a:spAutoFit/>
          </a:bodyPr>
          <a:lstStyle/>
          <a:p>
            <a:pPr eaLnBrk="1" hangingPunct="1"/>
            <a:r>
              <a:rPr lang="en-US" altLang="zh-CN" sz="2400" b="1" i="1" dirty="0">
                <a:solidFill>
                  <a:srgbClr val="FF0000"/>
                </a:solidFill>
                <a:latin typeface="Calibri" panose="020F0502020204030204" pitchFamily="34" charset="0"/>
              </a:rPr>
              <a:t> whispered</a:t>
            </a:r>
            <a:endParaRPr lang="zh-CN" altLang="en-US" sz="2400" b="1" i="1" dirty="0">
              <a:solidFill>
                <a:srgbClr val="FF0000"/>
              </a:solidFill>
              <a:latin typeface="Calibri" panose="020F0502020204030204" pitchFamily="34" charset="0"/>
            </a:endParaRPr>
          </a:p>
        </p:txBody>
      </p:sp>
      <p:sp>
        <p:nvSpPr>
          <p:cNvPr id="13" name="矩形 12"/>
          <p:cNvSpPr/>
          <p:nvPr/>
        </p:nvSpPr>
        <p:spPr>
          <a:xfrm>
            <a:off x="8480425" y="4006850"/>
            <a:ext cx="1774825" cy="461963"/>
          </a:xfrm>
          <a:prstGeom prst="rect">
            <a:avLst/>
          </a:prstGeom>
          <a:noFill/>
          <a:ln w="9525">
            <a:noFill/>
          </a:ln>
        </p:spPr>
        <p:txBody>
          <a:bodyPr>
            <a:spAutoFit/>
          </a:bodyPr>
          <a:lstStyle/>
          <a:p>
            <a:pPr eaLnBrk="1" hangingPunct="1"/>
            <a:r>
              <a:rPr lang="en-US" altLang="zh-CN" sz="2400" b="1" i="1" dirty="0">
                <a:solidFill>
                  <a:srgbClr val="FF0000"/>
                </a:solidFill>
                <a:latin typeface="Calibri" panose="020F0502020204030204" pitchFamily="34" charset="0"/>
              </a:rPr>
              <a:t>   individual</a:t>
            </a:r>
            <a:endParaRPr lang="zh-CN" altLang="en-US" sz="2400" b="1" i="1" dirty="0">
              <a:solidFill>
                <a:srgbClr val="FF0000"/>
              </a:solidFill>
              <a:latin typeface="Calibri" panose="020F0502020204030204" pitchFamily="34" charset="0"/>
            </a:endParaRPr>
          </a:p>
        </p:txBody>
      </p:sp>
      <p:sp>
        <p:nvSpPr>
          <p:cNvPr id="14" name="矩形 13"/>
          <p:cNvSpPr/>
          <p:nvPr/>
        </p:nvSpPr>
        <p:spPr>
          <a:xfrm>
            <a:off x="3895725" y="5211763"/>
            <a:ext cx="1662113" cy="461962"/>
          </a:xfrm>
          <a:prstGeom prst="rect">
            <a:avLst/>
          </a:prstGeom>
          <a:noFill/>
          <a:ln w="9525">
            <a:noFill/>
          </a:ln>
        </p:spPr>
        <p:txBody>
          <a:bodyPr>
            <a:spAutoFit/>
          </a:bodyPr>
          <a:lstStyle/>
          <a:p>
            <a:pPr eaLnBrk="1" hangingPunct="1"/>
            <a:r>
              <a:rPr lang="en-US" altLang="zh-CN" sz="2400" b="1" i="1" dirty="0">
                <a:solidFill>
                  <a:srgbClr val="FF0000"/>
                </a:solidFill>
                <a:latin typeface="Calibri" panose="020F0502020204030204" pitchFamily="34" charset="0"/>
              </a:rPr>
              <a:t> presented</a:t>
            </a:r>
            <a:endParaRPr lang="zh-CN" altLang="en-US" sz="2400" b="1" i="1" dirty="0">
              <a:solidFill>
                <a:srgbClr val="FF0000"/>
              </a:solidFill>
              <a:latin typeface="Calibri" panose="020F0502020204030204" pitchFamily="34" charset="0"/>
            </a:endParaRPr>
          </a:p>
        </p:txBody>
      </p:sp>
      <p:sp>
        <p:nvSpPr>
          <p:cNvPr id="15" name="矩形 14"/>
          <p:cNvSpPr/>
          <p:nvPr/>
        </p:nvSpPr>
        <p:spPr>
          <a:xfrm>
            <a:off x="8048625" y="5591175"/>
            <a:ext cx="1679575" cy="461963"/>
          </a:xfrm>
          <a:prstGeom prst="rect">
            <a:avLst/>
          </a:prstGeom>
          <a:noFill/>
          <a:ln w="9525">
            <a:noFill/>
          </a:ln>
        </p:spPr>
        <p:txBody>
          <a:bodyPr>
            <a:spAutoFit/>
          </a:bodyPr>
          <a:lstStyle/>
          <a:p>
            <a:pPr eaLnBrk="1" hangingPunct="1"/>
            <a:r>
              <a:rPr lang="en-US" altLang="zh-CN" sz="2400" b="1" i="1" dirty="0">
                <a:solidFill>
                  <a:srgbClr val="FF0000"/>
                </a:solidFill>
                <a:latin typeface="Calibri" panose="020F0502020204030204" pitchFamily="34" charset="0"/>
              </a:rPr>
              <a:t>drown</a:t>
            </a:r>
            <a:endParaRPr lang="zh-CN" altLang="en-US" sz="2400" b="1" i="1" dirty="0">
              <a:solidFill>
                <a:srgbClr val="FF0000"/>
              </a:solidFill>
              <a:latin typeface="Calibri" panose="020F0502020204030204" pitchFamily="34" charset="0"/>
            </a:endParaRPr>
          </a:p>
        </p:txBody>
      </p:sp>
      <p:pic>
        <p:nvPicPr>
          <p:cNvPr id="51213" name="图片 2"/>
          <p:cNvPicPr>
            <a:picLocks noChangeAspect="1"/>
          </p:cNvPicPr>
          <p:nvPr/>
        </p:nvPicPr>
        <p:blipFill>
          <a:blip r:embed="rId3" cstate="print"/>
          <a:stretch>
            <a:fillRect/>
          </a:stretch>
        </p:blipFill>
        <p:spPr>
          <a:xfrm>
            <a:off x="1550988" y="1504950"/>
            <a:ext cx="9563100" cy="1085850"/>
          </a:xfrm>
          <a:prstGeom prst="rect">
            <a:avLst/>
          </a:prstGeom>
          <a:noFill/>
          <a:ln w="9525">
            <a:noFill/>
          </a:ln>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20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图片 25" descr="QQ截图20170701095429.png"/>
          <p:cNvPicPr>
            <a:picLocks noChangeAspect="1"/>
          </p:cNvPicPr>
          <p:nvPr/>
        </p:nvPicPr>
        <p:blipFill>
          <a:blip r:embed="rId3" cstate="print"/>
          <a:stretch>
            <a:fillRect/>
          </a:stretch>
        </p:blipFill>
        <p:spPr>
          <a:xfrm>
            <a:off x="927100" y="1574800"/>
            <a:ext cx="10374313" cy="4773613"/>
          </a:xfrm>
          <a:prstGeom prst="rect">
            <a:avLst/>
          </a:prstGeom>
          <a:noFill/>
          <a:ln w="9525">
            <a:noFill/>
          </a:ln>
        </p:spPr>
      </p:pic>
      <p:sp>
        <p:nvSpPr>
          <p:cNvPr id="2" name="矩形 1"/>
          <p:cNvSpPr/>
          <p:nvPr/>
        </p:nvSpPr>
        <p:spPr>
          <a:xfrm>
            <a:off x="1500188" y="811213"/>
            <a:ext cx="10463213" cy="646113"/>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Add -</a:t>
            </a:r>
            <a:r>
              <a:rPr kumimoji="0" lang="en-US" altLang="zh-CN" sz="1800" b="1" i="0" u="none" strike="noStrike" kern="1200" cap="none" spc="0" normalizeH="0" baseline="0" noProof="0" dirty="0" err="1">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ese</a:t>
            </a: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 , -al or -</a:t>
            </a:r>
            <a:r>
              <a:rPr kumimoji="0" lang="en-US" altLang="zh-CN" sz="1800" b="1" i="0" u="none" strike="noStrike" kern="1200" cap="none" spc="0" normalizeH="0" baseline="0" noProof="0" dirty="0" err="1">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tion</a:t>
            </a: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 to the following words to form new words and give the corresponding  Chinese meanings of the new words.</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52228" name="组合 7"/>
          <p:cNvGrpSpPr/>
          <p:nvPr/>
        </p:nvGrpSpPr>
        <p:grpSpPr>
          <a:xfrm>
            <a:off x="774700" y="520700"/>
            <a:ext cx="963613" cy="900113"/>
            <a:chOff x="953972" y="653411"/>
            <a:chExt cx="964287" cy="900000"/>
          </a:xfrm>
        </p:grpSpPr>
        <p:sp>
          <p:nvSpPr>
            <p:cNvPr id="4" name="MH_Other_1"/>
            <p:cNvSpPr>
              <a:spLocks noChangeAspect="1"/>
            </p:cNvSpPr>
            <p:nvPr>
              <p:custDataLst>
                <p:tags r:id="rId1"/>
              </p:custDataLst>
            </p:nvPr>
          </p:nvSpPr>
          <p:spPr>
            <a:xfrm rot="16200000">
              <a:off x="986115" y="621269"/>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52248" name="TextBox 4"/>
            <p:cNvSpPr txBox="1"/>
            <p:nvPr/>
          </p:nvSpPr>
          <p:spPr>
            <a:xfrm>
              <a:off x="1219202" y="842678"/>
              <a:ext cx="439271" cy="523220"/>
            </a:xfrm>
            <a:prstGeom prst="rect">
              <a:avLst/>
            </a:prstGeom>
            <a:noFill/>
            <a:ln w="9525">
              <a:noFill/>
            </a:ln>
          </p:spPr>
          <p:txBody>
            <a:bodyPr>
              <a:spAutoFit/>
            </a:bodyPr>
            <a:lstStyle/>
            <a:p>
              <a:pPr eaLnBrk="1" hangingPunct="1"/>
              <a:r>
                <a:rPr lang="en-US" altLang="zh-CN" sz="2800" b="1" dirty="0">
                  <a:solidFill>
                    <a:schemeClr val="bg1"/>
                  </a:solidFill>
                  <a:latin typeface="微软雅黑" panose="020B0503020204020204" pitchFamily="34" charset="-122"/>
                  <a:ea typeface="微软雅黑" panose="020B0503020204020204" pitchFamily="34" charset="-122"/>
                </a:rPr>
                <a:t>5</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8" name="矩形 7"/>
          <p:cNvSpPr/>
          <p:nvPr/>
        </p:nvSpPr>
        <p:spPr>
          <a:xfrm>
            <a:off x="5984875" y="2114550"/>
            <a:ext cx="1108075" cy="368300"/>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1800" b="1"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Japanese</a:t>
            </a:r>
            <a:endParaRPr kumimoji="0" lang="zh-CN" altLang="en-US" sz="2400" b="1"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
        <p:nvSpPr>
          <p:cNvPr id="9" name="矩形 8"/>
          <p:cNvSpPr/>
          <p:nvPr/>
        </p:nvSpPr>
        <p:spPr>
          <a:xfrm>
            <a:off x="8936038" y="2162175"/>
            <a:ext cx="1514475" cy="369888"/>
          </a:xfrm>
          <a:prstGeom prst="rect">
            <a:avLst/>
          </a:prstGeom>
        </p:spPr>
        <p:txBody>
          <a:bodyPr>
            <a:spAutoFit/>
          </a:bodyPr>
          <a:lstStyle/>
          <a:p>
            <a:pPr marL="0" marR="0" lvl="0" indent="0" algn="l" defTabSz="914400" rtl="0" eaLnBrk="1" fontAlgn="auto" latinLnBrk="0" hangingPunct="1">
              <a:lnSpc>
                <a:spcPct val="100000"/>
              </a:lnSpc>
              <a:spcBef>
                <a:spcPts val="360"/>
              </a:spcBef>
              <a:spcAft>
                <a:spcPts val="360"/>
              </a:spcAft>
              <a:buClrTx/>
              <a:buSzTx/>
              <a:buFontTx/>
              <a:buNone/>
              <a:defRPr/>
            </a:pPr>
            <a:r>
              <a:rPr kumimoji="0" lang="zh-CN" altLang="en-US" sz="1800" b="1" i="0" u="none" strike="noStrike" kern="0" cap="none" spc="0" normalizeH="0" baseline="0" noProof="0" dirty="0">
                <a:ln>
                  <a:noFill/>
                </a:ln>
                <a:solidFill>
                  <a:srgbClr val="FF0000"/>
                </a:solidFill>
                <a:effectLst/>
                <a:uLnTx/>
                <a:uFillTx/>
                <a:latin typeface="Times New Roman" panose="02020603050405020304"/>
                <a:ea typeface="+mn-ea"/>
                <a:cs typeface="Times New Roman" panose="02020603050405020304"/>
              </a:rPr>
              <a:t>日本人</a:t>
            </a:r>
            <a:endParaRPr kumimoji="0" lang="zh-CN" altLang="en-US" sz="1800" b="1"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
        <p:nvSpPr>
          <p:cNvPr id="10" name="矩形 9"/>
          <p:cNvSpPr/>
          <p:nvPr/>
        </p:nvSpPr>
        <p:spPr>
          <a:xfrm>
            <a:off x="5842000" y="2649538"/>
            <a:ext cx="1327150" cy="368300"/>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1800" b="1"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Vietnamese</a:t>
            </a:r>
            <a:endParaRPr kumimoji="0" lang="zh-CN" altLang="en-US" sz="2400" b="1"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
        <p:nvSpPr>
          <p:cNvPr id="11" name="矩形 10"/>
          <p:cNvSpPr/>
          <p:nvPr/>
        </p:nvSpPr>
        <p:spPr>
          <a:xfrm>
            <a:off x="8951913" y="2638425"/>
            <a:ext cx="1108075" cy="369888"/>
          </a:xfrm>
          <a:prstGeom prst="rect">
            <a:avLst/>
          </a:prstGeom>
        </p:spPr>
        <p:txBody>
          <a:bodyPr>
            <a:spAutoFit/>
          </a:bodyPr>
          <a:lstStyle/>
          <a:p>
            <a:pPr marL="0" marR="0" lvl="0" indent="0" algn="l" defTabSz="914400" rtl="0" eaLnBrk="1" fontAlgn="auto" latinLnBrk="0" hangingPunct="1">
              <a:lnSpc>
                <a:spcPct val="100000"/>
              </a:lnSpc>
              <a:spcBef>
                <a:spcPts val="360"/>
              </a:spcBef>
              <a:spcAft>
                <a:spcPts val="360"/>
              </a:spcAft>
              <a:buClrTx/>
              <a:buSzTx/>
              <a:buFontTx/>
              <a:buNone/>
              <a:defRPr/>
            </a:pPr>
            <a:r>
              <a:rPr kumimoji="0" lang="zh-CN" altLang="en-US" sz="1800" b="1" i="0" u="none" strike="noStrike" kern="100" cap="none" spc="0" normalizeH="0" baseline="0" noProof="0" dirty="0">
                <a:ln>
                  <a:noFill/>
                </a:ln>
                <a:solidFill>
                  <a:srgbClr val="FF0000"/>
                </a:solidFill>
                <a:effectLst/>
                <a:uLnTx/>
                <a:uFillTx/>
                <a:latin typeface="+mn-lt"/>
                <a:ea typeface="+mn-ea"/>
                <a:cs typeface="Times New Roman" panose="02020603050405020304"/>
              </a:rPr>
              <a:t>越南人</a:t>
            </a:r>
          </a:p>
        </p:txBody>
      </p:sp>
      <p:sp>
        <p:nvSpPr>
          <p:cNvPr id="12" name="矩形 11"/>
          <p:cNvSpPr/>
          <p:nvPr/>
        </p:nvSpPr>
        <p:spPr>
          <a:xfrm>
            <a:off x="5905500" y="3105150"/>
            <a:ext cx="1287463" cy="369888"/>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1800" b="1"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Portuguese</a:t>
            </a:r>
            <a:endParaRPr kumimoji="0" lang="zh-CN" altLang="en-US" sz="2400" b="1"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
        <p:nvSpPr>
          <p:cNvPr id="13" name="矩形 12"/>
          <p:cNvSpPr/>
          <p:nvPr/>
        </p:nvSpPr>
        <p:spPr>
          <a:xfrm>
            <a:off x="8945563" y="3113088"/>
            <a:ext cx="1524000" cy="369888"/>
          </a:xfrm>
          <a:prstGeom prst="rect">
            <a:avLst/>
          </a:prstGeom>
        </p:spPr>
        <p:txBody>
          <a:bodyPr>
            <a:spAutoFit/>
          </a:bodyPr>
          <a:lstStyle/>
          <a:p>
            <a:pPr marL="0" marR="0" lvl="0" indent="0" algn="l" defTabSz="914400" rtl="0" eaLnBrk="1" fontAlgn="auto" latinLnBrk="0" hangingPunct="1">
              <a:lnSpc>
                <a:spcPct val="100000"/>
              </a:lnSpc>
              <a:spcBef>
                <a:spcPts val="360"/>
              </a:spcBef>
              <a:spcAft>
                <a:spcPts val="360"/>
              </a:spcAft>
              <a:buClrTx/>
              <a:buSzTx/>
              <a:buFontTx/>
              <a:buNone/>
              <a:defRPr/>
            </a:pPr>
            <a:r>
              <a:rPr kumimoji="0" lang="zh-CN" altLang="en-US" sz="1800" b="1" i="0" u="none" strike="noStrike" kern="100" cap="none" spc="0" normalizeH="0" baseline="0" noProof="0" dirty="0">
                <a:ln>
                  <a:noFill/>
                </a:ln>
                <a:solidFill>
                  <a:srgbClr val="FF0000"/>
                </a:solidFill>
                <a:effectLst/>
                <a:uLnTx/>
                <a:uFillTx/>
                <a:latin typeface="+mn-lt"/>
                <a:ea typeface="+mn-ea"/>
                <a:cs typeface="Times New Roman" panose="02020603050405020304"/>
              </a:rPr>
              <a:t>葡萄牙人</a:t>
            </a:r>
          </a:p>
        </p:txBody>
      </p:sp>
      <p:sp>
        <p:nvSpPr>
          <p:cNvPr id="14" name="矩形 13"/>
          <p:cNvSpPr/>
          <p:nvPr/>
        </p:nvSpPr>
        <p:spPr>
          <a:xfrm>
            <a:off x="6096000" y="3568700"/>
            <a:ext cx="955675" cy="369888"/>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1800" b="1"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original</a:t>
            </a:r>
            <a:endParaRPr kumimoji="0" lang="zh-CN" altLang="en-US" sz="2400" b="1"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
        <p:nvSpPr>
          <p:cNvPr id="15" name="矩形 14"/>
          <p:cNvSpPr/>
          <p:nvPr/>
        </p:nvSpPr>
        <p:spPr>
          <a:xfrm>
            <a:off x="8964613" y="3573463"/>
            <a:ext cx="1685925" cy="368300"/>
          </a:xfrm>
          <a:prstGeom prst="rect">
            <a:avLst/>
          </a:prstGeom>
        </p:spPr>
        <p:txBody>
          <a:bodyPr>
            <a:spAutoFit/>
          </a:bodyPr>
          <a:lstStyle/>
          <a:p>
            <a:pPr marL="0" marR="0" lvl="0" indent="0" algn="l" defTabSz="914400" rtl="0" eaLnBrk="1" fontAlgn="auto" latinLnBrk="0" hangingPunct="1">
              <a:lnSpc>
                <a:spcPct val="100000"/>
              </a:lnSpc>
              <a:spcBef>
                <a:spcPts val="360"/>
              </a:spcBef>
              <a:spcAft>
                <a:spcPts val="360"/>
              </a:spcAft>
              <a:buClrTx/>
              <a:buSzTx/>
              <a:buFontTx/>
              <a:buNone/>
              <a:defRPr/>
            </a:pPr>
            <a:r>
              <a:rPr kumimoji="0" lang="zh-CN" altLang="en-US" sz="1800" b="1" i="0" u="none" strike="noStrike" kern="100" cap="none" spc="0" normalizeH="0" baseline="0" noProof="0" dirty="0">
                <a:ln>
                  <a:noFill/>
                </a:ln>
                <a:solidFill>
                  <a:srgbClr val="FF0000"/>
                </a:solidFill>
                <a:effectLst/>
                <a:uLnTx/>
                <a:uFillTx/>
                <a:latin typeface="+mn-lt"/>
                <a:ea typeface="+mn-ea"/>
                <a:cs typeface="Times New Roman" panose="02020603050405020304"/>
              </a:rPr>
              <a:t>原来的</a:t>
            </a:r>
          </a:p>
        </p:txBody>
      </p:sp>
      <p:sp>
        <p:nvSpPr>
          <p:cNvPr id="16" name="矩形 15"/>
          <p:cNvSpPr/>
          <p:nvPr/>
        </p:nvSpPr>
        <p:spPr>
          <a:xfrm>
            <a:off x="5899150" y="4491038"/>
            <a:ext cx="1325563" cy="369888"/>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1800" b="1"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educational</a:t>
            </a:r>
            <a:endParaRPr kumimoji="0" lang="zh-CN" altLang="en-US" sz="2400" b="1"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
        <p:nvSpPr>
          <p:cNvPr id="19" name="矩形 18"/>
          <p:cNvSpPr/>
          <p:nvPr/>
        </p:nvSpPr>
        <p:spPr>
          <a:xfrm>
            <a:off x="8940800" y="4554538"/>
            <a:ext cx="881063" cy="369888"/>
          </a:xfrm>
          <a:prstGeom prst="rect">
            <a:avLst/>
          </a:prstGeom>
        </p:spPr>
        <p:txBody>
          <a:bodyPr wrap="none">
            <a:spAutoFit/>
          </a:bodyPr>
          <a:lstStyle/>
          <a:p>
            <a:pPr marL="0" marR="0" lvl="0" indent="0" algn="l" defTabSz="914400" rtl="0" eaLnBrk="1" fontAlgn="auto" latinLnBrk="0" hangingPunct="1">
              <a:lnSpc>
                <a:spcPct val="100000"/>
              </a:lnSpc>
              <a:spcBef>
                <a:spcPts val="360"/>
              </a:spcBef>
              <a:spcAft>
                <a:spcPts val="360"/>
              </a:spcAft>
              <a:buClrTx/>
              <a:buSzTx/>
              <a:buFontTx/>
              <a:buNone/>
              <a:defRPr/>
            </a:pPr>
            <a:r>
              <a:rPr kumimoji="0" lang="zh-CN" altLang="en-US" sz="1800" b="1" i="0" u="none" strike="noStrike" kern="100" cap="none" spc="0" normalizeH="0" baseline="0" noProof="0" dirty="0">
                <a:ln>
                  <a:noFill/>
                </a:ln>
                <a:solidFill>
                  <a:srgbClr val="FF0000"/>
                </a:solidFill>
                <a:effectLst/>
                <a:uLnTx/>
                <a:uFillTx/>
                <a:latin typeface="+mn-lt"/>
                <a:ea typeface="+mn-ea"/>
                <a:cs typeface="Times New Roman" panose="02020603050405020304"/>
              </a:rPr>
              <a:t>教育的</a:t>
            </a:r>
          </a:p>
        </p:txBody>
      </p:sp>
      <p:sp>
        <p:nvSpPr>
          <p:cNvPr id="20" name="矩形 19"/>
          <p:cNvSpPr/>
          <p:nvPr/>
        </p:nvSpPr>
        <p:spPr>
          <a:xfrm>
            <a:off x="5956300" y="4999038"/>
            <a:ext cx="1312863" cy="369888"/>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1800" b="1"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affirmation</a:t>
            </a:r>
            <a:endParaRPr kumimoji="0" lang="zh-CN" altLang="en-US" sz="2400" b="1"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
        <p:nvSpPr>
          <p:cNvPr id="21" name="矩形 20"/>
          <p:cNvSpPr/>
          <p:nvPr/>
        </p:nvSpPr>
        <p:spPr>
          <a:xfrm>
            <a:off x="8951913" y="5032375"/>
            <a:ext cx="650875" cy="369888"/>
          </a:xfrm>
          <a:prstGeom prst="rect">
            <a:avLst/>
          </a:prstGeom>
        </p:spPr>
        <p:txBody>
          <a:bodyPr wrap="none">
            <a:spAutoFit/>
          </a:bodyPr>
          <a:lstStyle/>
          <a:p>
            <a:pPr marL="0" marR="0" lvl="0" indent="0" algn="l" defTabSz="914400" rtl="0" eaLnBrk="1" fontAlgn="auto" latinLnBrk="0" hangingPunct="1">
              <a:lnSpc>
                <a:spcPct val="100000"/>
              </a:lnSpc>
              <a:spcBef>
                <a:spcPts val="360"/>
              </a:spcBef>
              <a:spcAft>
                <a:spcPts val="360"/>
              </a:spcAft>
              <a:buClrTx/>
              <a:buSzTx/>
              <a:buFontTx/>
              <a:buNone/>
              <a:defRPr/>
            </a:pPr>
            <a:r>
              <a:rPr kumimoji="0" lang="zh-CN" altLang="en-US" sz="1800" b="1" i="0" u="none" strike="noStrike" kern="100" cap="none" spc="0" normalizeH="0" baseline="0" noProof="0" dirty="0">
                <a:ln>
                  <a:noFill/>
                </a:ln>
                <a:solidFill>
                  <a:srgbClr val="FF0000"/>
                </a:solidFill>
                <a:effectLst/>
                <a:uLnTx/>
                <a:uFillTx/>
                <a:latin typeface="+mn-lt"/>
                <a:ea typeface="+mn-ea"/>
                <a:cs typeface="Times New Roman" panose="02020603050405020304"/>
              </a:rPr>
              <a:t>主张</a:t>
            </a:r>
          </a:p>
        </p:txBody>
      </p:sp>
      <p:sp>
        <p:nvSpPr>
          <p:cNvPr id="22" name="矩形 21"/>
          <p:cNvSpPr/>
          <p:nvPr/>
        </p:nvSpPr>
        <p:spPr>
          <a:xfrm>
            <a:off x="5943600" y="5446713"/>
            <a:ext cx="1466850" cy="369888"/>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1800" b="1"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confirmation</a:t>
            </a:r>
            <a:endParaRPr kumimoji="0" lang="zh-CN" altLang="en-US" sz="2400" b="1"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
        <p:nvSpPr>
          <p:cNvPr id="23" name="矩形 22"/>
          <p:cNvSpPr/>
          <p:nvPr/>
        </p:nvSpPr>
        <p:spPr>
          <a:xfrm>
            <a:off x="8943975" y="5494338"/>
            <a:ext cx="1411288" cy="369888"/>
          </a:xfrm>
          <a:prstGeom prst="rect">
            <a:avLst/>
          </a:prstGeom>
        </p:spPr>
        <p:txBody>
          <a:bodyPr>
            <a:spAutoFit/>
          </a:bodyPr>
          <a:lstStyle/>
          <a:p>
            <a:pPr marL="0" marR="0" lvl="0" indent="0" algn="l" defTabSz="914400" rtl="0" eaLnBrk="1" fontAlgn="auto" latinLnBrk="0" hangingPunct="1">
              <a:lnSpc>
                <a:spcPct val="100000"/>
              </a:lnSpc>
              <a:spcBef>
                <a:spcPts val="360"/>
              </a:spcBef>
              <a:spcAft>
                <a:spcPts val="360"/>
              </a:spcAft>
              <a:buClrTx/>
              <a:buSzTx/>
              <a:buFontTx/>
              <a:buNone/>
              <a:defRPr/>
            </a:pPr>
            <a:r>
              <a:rPr kumimoji="0" lang="zh-CN" altLang="en-US" sz="1800" b="1" i="0" u="none" strike="noStrike" kern="100" cap="none" spc="0" normalizeH="0" baseline="0" noProof="0" dirty="0">
                <a:ln>
                  <a:noFill/>
                </a:ln>
                <a:solidFill>
                  <a:srgbClr val="FF0000"/>
                </a:solidFill>
                <a:effectLst/>
                <a:uLnTx/>
                <a:uFillTx/>
                <a:latin typeface="+mn-lt"/>
                <a:ea typeface="+mn-ea"/>
                <a:cs typeface="Times New Roman" panose="02020603050405020304"/>
              </a:rPr>
              <a:t>确认</a:t>
            </a:r>
          </a:p>
        </p:txBody>
      </p:sp>
      <p:sp>
        <p:nvSpPr>
          <p:cNvPr id="24" name="矩形 23"/>
          <p:cNvSpPr/>
          <p:nvPr/>
        </p:nvSpPr>
        <p:spPr>
          <a:xfrm>
            <a:off x="5819775" y="5918200"/>
            <a:ext cx="1646238" cy="368300"/>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1800" b="1"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approximation</a:t>
            </a:r>
            <a:endParaRPr kumimoji="0" lang="zh-CN" altLang="en-US" sz="2400" b="1"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
        <p:nvSpPr>
          <p:cNvPr id="25" name="矩形 24"/>
          <p:cNvSpPr/>
          <p:nvPr/>
        </p:nvSpPr>
        <p:spPr>
          <a:xfrm>
            <a:off x="8990013" y="5959475"/>
            <a:ext cx="649288" cy="369888"/>
          </a:xfrm>
          <a:prstGeom prst="rect">
            <a:avLst/>
          </a:prstGeom>
        </p:spPr>
        <p:txBody>
          <a:bodyPr wrap="none">
            <a:spAutoFit/>
          </a:bodyPr>
          <a:lstStyle/>
          <a:p>
            <a:pPr marL="0" marR="0" lvl="0" indent="0" algn="l" defTabSz="914400" rtl="0" eaLnBrk="1" fontAlgn="auto" latinLnBrk="0" hangingPunct="1">
              <a:lnSpc>
                <a:spcPct val="100000"/>
              </a:lnSpc>
              <a:spcBef>
                <a:spcPts val="360"/>
              </a:spcBef>
              <a:spcAft>
                <a:spcPts val="360"/>
              </a:spcAft>
              <a:buClrTx/>
              <a:buSzTx/>
              <a:buFontTx/>
              <a:buNone/>
              <a:defRPr/>
            </a:pPr>
            <a:r>
              <a:rPr kumimoji="0" lang="zh-CN" altLang="en-US" sz="1800" b="1" i="0" u="none" strike="noStrike" kern="100" cap="none" spc="0" normalizeH="0" baseline="0" noProof="0" dirty="0">
                <a:ln>
                  <a:noFill/>
                </a:ln>
                <a:solidFill>
                  <a:srgbClr val="FF0000"/>
                </a:solidFill>
                <a:effectLst/>
                <a:uLnTx/>
                <a:uFillTx/>
                <a:latin typeface="+mn-lt"/>
                <a:ea typeface="+mn-ea"/>
                <a:cs typeface="Times New Roman" panose="02020603050405020304"/>
              </a:rPr>
              <a:t>接近</a:t>
            </a:r>
          </a:p>
        </p:txBody>
      </p:sp>
      <p:sp>
        <p:nvSpPr>
          <p:cNvPr id="31" name="矩形 30"/>
          <p:cNvSpPr/>
          <p:nvPr/>
        </p:nvSpPr>
        <p:spPr>
          <a:xfrm>
            <a:off x="6056313" y="4057650"/>
            <a:ext cx="901700" cy="369888"/>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1800" b="1"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normal</a:t>
            </a:r>
            <a:endParaRPr kumimoji="0" lang="zh-CN" altLang="en-US" sz="2400" b="1"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
        <p:nvSpPr>
          <p:cNvPr id="33" name="矩形 32"/>
          <p:cNvSpPr/>
          <p:nvPr/>
        </p:nvSpPr>
        <p:spPr>
          <a:xfrm>
            <a:off x="8945563" y="4059238"/>
            <a:ext cx="1685925" cy="368300"/>
          </a:xfrm>
          <a:prstGeom prst="rect">
            <a:avLst/>
          </a:prstGeom>
        </p:spPr>
        <p:txBody>
          <a:bodyPr>
            <a:spAutoFit/>
          </a:bodyPr>
          <a:lstStyle/>
          <a:p>
            <a:pPr marL="0" marR="0" lvl="0" indent="0" algn="l" defTabSz="914400" rtl="0" eaLnBrk="1" fontAlgn="auto" latinLnBrk="0" hangingPunct="1">
              <a:lnSpc>
                <a:spcPct val="100000"/>
              </a:lnSpc>
              <a:spcBef>
                <a:spcPts val="360"/>
              </a:spcBef>
              <a:spcAft>
                <a:spcPts val="360"/>
              </a:spcAft>
              <a:buClrTx/>
              <a:buSzTx/>
              <a:buFontTx/>
              <a:buNone/>
              <a:defRPr/>
            </a:pPr>
            <a:r>
              <a:rPr kumimoji="0" lang="zh-CN" altLang="en-US" sz="1800" b="1" i="0" u="none" strike="noStrike" kern="100" cap="none" spc="0" normalizeH="0" baseline="0" noProof="0" dirty="0">
                <a:ln>
                  <a:noFill/>
                </a:ln>
                <a:solidFill>
                  <a:srgbClr val="FF0000"/>
                </a:solidFill>
                <a:effectLst/>
                <a:uLnTx/>
                <a:uFillTx/>
                <a:latin typeface="+mn-lt"/>
                <a:ea typeface="+mn-ea"/>
                <a:cs typeface="Times New Roman" panose="02020603050405020304"/>
              </a:rPr>
              <a:t>正常的</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plus(in)">
                                      <p:cBhvr>
                                        <p:cTn id="17" dur="2000"/>
                                        <p:tgtEl>
                                          <p:spTgt spid="10"/>
                                        </p:tgtEl>
                                      </p:cBhvr>
                                    </p:animEffect>
                                  </p:childTnLst>
                                </p:cTn>
                              </p:par>
                              <p:par>
                                <p:cTn id="18" presetID="13" presetClass="entr" presetSubtype="16"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plus(in)">
                                      <p:cBhvr>
                                        <p:cTn id="20" dur="2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20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20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2000"/>
                                        <p:tgtEl>
                                          <p:spTgt spid="3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2000"/>
                                        <p:tgtEl>
                                          <p:spTgt spid="33"/>
                                        </p:tgtEl>
                                      </p:cBhvr>
                                    </p:animEffect>
                                  </p:childTnLst>
                                </p:cTn>
                              </p:par>
                            </p:childTnLst>
                          </p:cTn>
                        </p:par>
                      </p:childTnLst>
                    </p:cTn>
                  </p:par>
                  <p:par>
                    <p:cTn id="49" fill="hold">
                      <p:stCondLst>
                        <p:cond delay="indefinite"/>
                      </p:stCondLst>
                      <p:childTnLst>
                        <p:par>
                          <p:cTn id="50" fill="hold">
                            <p:stCondLst>
                              <p:cond delay="0"/>
                            </p:stCondLst>
                            <p:childTnLst>
                              <p:par>
                                <p:cTn id="51" presetID="18" presetClass="entr" presetSubtype="12"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strips(downLeft)">
                                      <p:cBhvr>
                                        <p:cTn id="53" dur="500"/>
                                        <p:tgtEl>
                                          <p:spTgt spid="16"/>
                                        </p:tgtEl>
                                      </p:cBhvr>
                                    </p:animEffect>
                                  </p:childTnLst>
                                </p:cTn>
                              </p:par>
                              <p:par>
                                <p:cTn id="54" presetID="24"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 to="" calcmode="lin" valueType="num">
                                      <p:cBhvr>
                                        <p:cTn id="56" dur="1" fill="hold"/>
                                        <p:tgtEl>
                                          <p:spTgt spid="19"/>
                                        </p:tgtEl>
                                        <p:attrNameLst>
                                          <p:attrName>style.visibility</p:attrName>
                                        </p:attrNameLst>
                                      </p:cBhvr>
                                    </p:anim>
                                  </p:childTnLst>
                                </p:cTn>
                              </p:par>
                            </p:childTnLst>
                          </p:cTn>
                        </p:par>
                      </p:childTnLst>
                    </p:cTn>
                  </p:par>
                  <p:par>
                    <p:cTn id="57" fill="hold">
                      <p:stCondLst>
                        <p:cond delay="indefinite"/>
                      </p:stCondLst>
                      <p:childTnLst>
                        <p:par>
                          <p:cTn id="58" fill="hold">
                            <p:stCondLst>
                              <p:cond delay="0"/>
                            </p:stCondLst>
                            <p:childTnLst>
                              <p:par>
                                <p:cTn id="59" presetID="54" presetClass="entr" presetSubtype="0" accel="10000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p:cTn id="61" dur="500" fill="hold"/>
                                        <p:tgtEl>
                                          <p:spTgt spid="20"/>
                                        </p:tgtEl>
                                        <p:attrNameLst>
                                          <p:attrName>ppt_w</p:attrName>
                                        </p:attrNameLst>
                                      </p:cBhvr>
                                      <p:tavLst>
                                        <p:tav tm="0">
                                          <p:val>
                                            <p:strVal val="#ppt_w*0.05"/>
                                          </p:val>
                                        </p:tav>
                                        <p:tav tm="100000">
                                          <p:val>
                                            <p:strVal val="#ppt_w"/>
                                          </p:val>
                                        </p:tav>
                                      </p:tavLst>
                                    </p:anim>
                                    <p:anim calcmode="lin" valueType="num">
                                      <p:cBhvr>
                                        <p:cTn id="62" dur="500" fill="hold"/>
                                        <p:tgtEl>
                                          <p:spTgt spid="20"/>
                                        </p:tgtEl>
                                        <p:attrNameLst>
                                          <p:attrName>ppt_h</p:attrName>
                                        </p:attrNameLst>
                                      </p:cBhvr>
                                      <p:tavLst>
                                        <p:tav tm="0">
                                          <p:val>
                                            <p:strVal val="#ppt_h"/>
                                          </p:val>
                                        </p:tav>
                                        <p:tav tm="100000">
                                          <p:val>
                                            <p:strVal val="#ppt_h"/>
                                          </p:val>
                                        </p:tav>
                                      </p:tavLst>
                                    </p:anim>
                                    <p:anim calcmode="lin" valueType="num">
                                      <p:cBhvr>
                                        <p:cTn id="63" dur="500" fill="hold"/>
                                        <p:tgtEl>
                                          <p:spTgt spid="20"/>
                                        </p:tgtEl>
                                        <p:attrNameLst>
                                          <p:attrName>ppt_x</p:attrName>
                                        </p:attrNameLst>
                                      </p:cBhvr>
                                      <p:tavLst>
                                        <p:tav tm="0">
                                          <p:val>
                                            <p:strVal val="#ppt_x-.2"/>
                                          </p:val>
                                        </p:tav>
                                        <p:tav tm="100000">
                                          <p:val>
                                            <p:strVal val="#ppt_x"/>
                                          </p:val>
                                        </p:tav>
                                      </p:tavLst>
                                    </p:anim>
                                    <p:anim calcmode="lin" valueType="num">
                                      <p:cBhvr>
                                        <p:cTn id="64" dur="500" fill="hold"/>
                                        <p:tgtEl>
                                          <p:spTgt spid="20"/>
                                        </p:tgtEl>
                                        <p:attrNameLst>
                                          <p:attrName>ppt_y</p:attrName>
                                        </p:attrNameLst>
                                      </p:cBhvr>
                                      <p:tavLst>
                                        <p:tav tm="0">
                                          <p:val>
                                            <p:strVal val="#ppt_y"/>
                                          </p:val>
                                        </p:tav>
                                        <p:tav tm="100000">
                                          <p:val>
                                            <p:strVal val="#ppt_y"/>
                                          </p:val>
                                        </p:tav>
                                      </p:tavLst>
                                    </p:anim>
                                    <p:animEffect transition="in" filter="fade">
                                      <p:cBhvr>
                                        <p:cTn id="65" dur="500"/>
                                        <p:tgtEl>
                                          <p:spTgt spid="20"/>
                                        </p:tgtEl>
                                      </p:cBhvr>
                                    </p:animEffect>
                                  </p:childTnLst>
                                </p:cTn>
                              </p:par>
                              <p:par>
                                <p:cTn id="66" presetID="54" presetClass="entr" presetSubtype="0" accel="100000" fill="hold" grpId="0" nodeType="withEffect">
                                  <p:stCondLst>
                                    <p:cond delay="0"/>
                                  </p:stCondLst>
                                  <p:childTnLst>
                                    <p:set>
                                      <p:cBhvr>
                                        <p:cTn id="67" dur="1" fill="hold">
                                          <p:stCondLst>
                                            <p:cond delay="0"/>
                                          </p:stCondLst>
                                        </p:cTn>
                                        <p:tgtEl>
                                          <p:spTgt spid="21"/>
                                        </p:tgtEl>
                                        <p:attrNameLst>
                                          <p:attrName>style.visibility</p:attrName>
                                        </p:attrNameLst>
                                      </p:cBhvr>
                                      <p:to>
                                        <p:strVal val="visible"/>
                                      </p:to>
                                    </p:set>
                                    <p:anim calcmode="lin" valueType="num">
                                      <p:cBhvr>
                                        <p:cTn id="68" dur="500" fill="hold"/>
                                        <p:tgtEl>
                                          <p:spTgt spid="21"/>
                                        </p:tgtEl>
                                        <p:attrNameLst>
                                          <p:attrName>ppt_w</p:attrName>
                                        </p:attrNameLst>
                                      </p:cBhvr>
                                      <p:tavLst>
                                        <p:tav tm="0">
                                          <p:val>
                                            <p:strVal val="#ppt_w*0.05"/>
                                          </p:val>
                                        </p:tav>
                                        <p:tav tm="100000">
                                          <p:val>
                                            <p:strVal val="#ppt_w"/>
                                          </p:val>
                                        </p:tav>
                                      </p:tavLst>
                                    </p:anim>
                                    <p:anim calcmode="lin" valueType="num">
                                      <p:cBhvr>
                                        <p:cTn id="69" dur="500" fill="hold"/>
                                        <p:tgtEl>
                                          <p:spTgt spid="21"/>
                                        </p:tgtEl>
                                        <p:attrNameLst>
                                          <p:attrName>ppt_h</p:attrName>
                                        </p:attrNameLst>
                                      </p:cBhvr>
                                      <p:tavLst>
                                        <p:tav tm="0">
                                          <p:val>
                                            <p:strVal val="#ppt_h"/>
                                          </p:val>
                                        </p:tav>
                                        <p:tav tm="100000">
                                          <p:val>
                                            <p:strVal val="#ppt_h"/>
                                          </p:val>
                                        </p:tav>
                                      </p:tavLst>
                                    </p:anim>
                                    <p:anim calcmode="lin" valueType="num">
                                      <p:cBhvr>
                                        <p:cTn id="70" dur="500" fill="hold"/>
                                        <p:tgtEl>
                                          <p:spTgt spid="21"/>
                                        </p:tgtEl>
                                        <p:attrNameLst>
                                          <p:attrName>ppt_x</p:attrName>
                                        </p:attrNameLst>
                                      </p:cBhvr>
                                      <p:tavLst>
                                        <p:tav tm="0">
                                          <p:val>
                                            <p:strVal val="#ppt_x-.2"/>
                                          </p:val>
                                        </p:tav>
                                        <p:tav tm="100000">
                                          <p:val>
                                            <p:strVal val="#ppt_x"/>
                                          </p:val>
                                        </p:tav>
                                      </p:tavLst>
                                    </p:anim>
                                    <p:anim calcmode="lin" valueType="num">
                                      <p:cBhvr>
                                        <p:cTn id="71" dur="500" fill="hold"/>
                                        <p:tgtEl>
                                          <p:spTgt spid="21"/>
                                        </p:tgtEl>
                                        <p:attrNameLst>
                                          <p:attrName>ppt_y</p:attrName>
                                        </p:attrNameLst>
                                      </p:cBhvr>
                                      <p:tavLst>
                                        <p:tav tm="0">
                                          <p:val>
                                            <p:strVal val="#ppt_y"/>
                                          </p:val>
                                        </p:tav>
                                        <p:tav tm="100000">
                                          <p:val>
                                            <p:strVal val="#ppt_y"/>
                                          </p:val>
                                        </p:tav>
                                      </p:tavLst>
                                    </p:anim>
                                    <p:animEffect transition="in" filter="fade">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20" presetClass="entr" presetSubtype="0"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wedge">
                                      <p:cBhvr>
                                        <p:cTn id="77" dur="2000"/>
                                        <p:tgtEl>
                                          <p:spTgt spid="22"/>
                                        </p:tgtEl>
                                      </p:cBhvr>
                                    </p:animEffect>
                                  </p:childTnLst>
                                </p:cTn>
                              </p:par>
                              <p:par>
                                <p:cTn id="78" presetID="20" presetClass="entr" presetSubtype="0" fill="hold" grpId="0" nodeType="with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wedge">
                                      <p:cBhvr>
                                        <p:cTn id="80" dur="2000"/>
                                        <p:tgtEl>
                                          <p:spTgt spid="23"/>
                                        </p:tgtEl>
                                      </p:cBhvr>
                                    </p:animEffect>
                                  </p:childTnLst>
                                </p:cTn>
                              </p:par>
                            </p:childTnLst>
                          </p:cTn>
                        </p:par>
                      </p:childTnLst>
                    </p:cTn>
                  </p:par>
                  <p:par>
                    <p:cTn id="81" fill="hold">
                      <p:stCondLst>
                        <p:cond delay="indefinite"/>
                      </p:stCondLst>
                      <p:childTnLst>
                        <p:par>
                          <p:cTn id="82" fill="hold">
                            <p:stCondLst>
                              <p:cond delay="0"/>
                            </p:stCondLst>
                            <p:childTnLst>
                              <p:par>
                                <p:cTn id="83" presetID="20" presetClass="entr" presetSubtype="0" fill="hold" grpId="0" nodeType="click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wedge">
                                      <p:cBhvr>
                                        <p:cTn id="85" dur="2000"/>
                                        <p:tgtEl>
                                          <p:spTgt spid="24"/>
                                        </p:tgtEl>
                                      </p:cBhvr>
                                    </p:animEffect>
                                  </p:childTnLst>
                                </p:cTn>
                              </p:par>
                              <p:par>
                                <p:cTn id="86" presetID="20" presetClass="entr" presetSubtype="0" fill="hold" grpId="0"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wedge">
                                      <p:cBhvr>
                                        <p:cTn id="88"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9" grpId="0"/>
      <p:bldP spid="20" grpId="0"/>
      <p:bldP spid="21" grpId="0"/>
      <p:bldP spid="22" grpId="0"/>
      <p:bldP spid="23" grpId="0"/>
      <p:bldP spid="24" grpId="0"/>
      <p:bldP spid="25" grpId="0"/>
      <p:bldP spid="31" grpId="0"/>
      <p:bldP spid="3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00188" y="811213"/>
            <a:ext cx="10226675" cy="64611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There are two sentences chosen from the text. Choose the best Chinese translation for</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each sentence.</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53251" name="组合 7"/>
          <p:cNvGrpSpPr/>
          <p:nvPr/>
        </p:nvGrpSpPr>
        <p:grpSpPr>
          <a:xfrm>
            <a:off x="774700" y="520700"/>
            <a:ext cx="963613" cy="900113"/>
            <a:chOff x="953972" y="653411"/>
            <a:chExt cx="964287" cy="900000"/>
          </a:xfrm>
        </p:grpSpPr>
        <p:sp>
          <p:nvSpPr>
            <p:cNvPr id="4" name="MH_Other_1"/>
            <p:cNvSpPr>
              <a:spLocks noChangeAspect="1"/>
            </p:cNvSpPr>
            <p:nvPr>
              <p:custDataLst>
                <p:tags r:id="rId1"/>
              </p:custDataLst>
            </p:nvPr>
          </p:nvSpPr>
          <p:spPr>
            <a:xfrm rot="16200000">
              <a:off x="986115" y="621269"/>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53255" name="TextBox 4"/>
            <p:cNvSpPr txBox="1"/>
            <p:nvPr/>
          </p:nvSpPr>
          <p:spPr>
            <a:xfrm>
              <a:off x="1219202" y="842678"/>
              <a:ext cx="439271" cy="523220"/>
            </a:xfrm>
            <a:prstGeom prst="rect">
              <a:avLst/>
            </a:prstGeom>
            <a:noFill/>
            <a:ln w="9525">
              <a:noFill/>
            </a:ln>
          </p:spPr>
          <p:txBody>
            <a:bodyPr>
              <a:spAutoFit/>
            </a:bodyPr>
            <a:lstStyle/>
            <a:p>
              <a:pPr eaLnBrk="1" hangingPunct="1"/>
              <a:r>
                <a:rPr lang="en-US" altLang="zh-CN" sz="2800" b="1" dirty="0">
                  <a:solidFill>
                    <a:schemeClr val="bg1"/>
                  </a:solidFill>
                  <a:latin typeface="微软雅黑" panose="020B0503020204020204" pitchFamily="34" charset="-122"/>
                  <a:ea typeface="微软雅黑" panose="020B0503020204020204" pitchFamily="34" charset="-122"/>
                </a:rPr>
                <a:t>6</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6" name="矩形 5"/>
          <p:cNvSpPr/>
          <p:nvPr/>
        </p:nvSpPr>
        <p:spPr>
          <a:xfrm>
            <a:off x="1438275" y="1847850"/>
            <a:ext cx="10831513" cy="2492375"/>
          </a:xfrm>
          <a:prstGeom prst="rect">
            <a:avLst/>
          </a:prstGeom>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1  When we were presented with our first relish tray, the raw celery caught us unprepared.</a:t>
            </a:r>
          </a:p>
          <a:p>
            <a:pPr marL="0" marR="0" lvl="0" indent="0" algn="l" defTabSz="914400" rtl="0" eaLnBrk="1" fontAlgn="auto" latinLnBrk="0" hangingPunct="1">
              <a:lnSpc>
                <a:spcPct val="130000"/>
              </a:lnSpc>
              <a:spcBef>
                <a:spcPts val="0"/>
              </a:spcBef>
              <a:spcAft>
                <a:spcPts val="0"/>
              </a:spcAft>
              <a:buClrTx/>
              <a:buSzTx/>
              <a:buFontTx/>
              <a:buNone/>
              <a:defRPr/>
            </a:pPr>
            <a:endPar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A.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当给我们上了第一盘调味料之后，我们对生芹菜毫无准备。</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B.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主人呈上第一道美味时，摆在我们面前的生芹菜着实让我们措手不及。</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C.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主人呈上第一道美味时，我们没有准备面对眼前的芹菜。</a:t>
            </a:r>
            <a:endPar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endParaRPr>
          </a:p>
        </p:txBody>
      </p:sp>
      <p:sp>
        <p:nvSpPr>
          <p:cNvPr id="7" name="矩形 6"/>
          <p:cNvSpPr/>
          <p:nvPr/>
        </p:nvSpPr>
        <p:spPr>
          <a:xfrm>
            <a:off x="847725" y="1787525"/>
            <a:ext cx="493713" cy="646113"/>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3600" b="0"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B</a:t>
            </a:r>
            <a:endParaRPr kumimoji="0" lang="zh-CN" altLang="en-US" sz="4400" b="0"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00188" y="811213"/>
            <a:ext cx="10226675" cy="64611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There are two sentences chosen from the text. Choose the best Chinese translation for</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each sentence.</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54275" name="组合 7"/>
          <p:cNvGrpSpPr/>
          <p:nvPr/>
        </p:nvGrpSpPr>
        <p:grpSpPr>
          <a:xfrm>
            <a:off x="774700" y="520700"/>
            <a:ext cx="963613" cy="900113"/>
            <a:chOff x="953972" y="653411"/>
            <a:chExt cx="964287" cy="900000"/>
          </a:xfrm>
        </p:grpSpPr>
        <p:sp>
          <p:nvSpPr>
            <p:cNvPr id="4" name="MH_Other_1"/>
            <p:cNvSpPr>
              <a:spLocks noChangeAspect="1"/>
            </p:cNvSpPr>
            <p:nvPr>
              <p:custDataLst>
                <p:tags r:id="rId1"/>
              </p:custDataLst>
            </p:nvPr>
          </p:nvSpPr>
          <p:spPr>
            <a:xfrm rot="16200000">
              <a:off x="986115" y="621269"/>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54279" name="TextBox 4"/>
            <p:cNvSpPr txBox="1"/>
            <p:nvPr/>
          </p:nvSpPr>
          <p:spPr>
            <a:xfrm>
              <a:off x="1219202" y="842678"/>
              <a:ext cx="439271" cy="523220"/>
            </a:xfrm>
            <a:prstGeom prst="rect">
              <a:avLst/>
            </a:prstGeom>
            <a:noFill/>
            <a:ln w="9525">
              <a:noFill/>
            </a:ln>
          </p:spPr>
          <p:txBody>
            <a:bodyPr>
              <a:spAutoFit/>
            </a:bodyPr>
            <a:lstStyle/>
            <a:p>
              <a:pPr eaLnBrk="1" hangingPunct="1"/>
              <a:r>
                <a:rPr lang="en-US" altLang="zh-CN" sz="2800" b="1" dirty="0">
                  <a:solidFill>
                    <a:schemeClr val="bg1"/>
                  </a:solidFill>
                  <a:latin typeface="微软雅黑" panose="020B0503020204020204" pitchFamily="34" charset="-122"/>
                  <a:ea typeface="微软雅黑" panose="020B0503020204020204" pitchFamily="34" charset="-122"/>
                </a:rPr>
                <a:t>6</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6" name="矩形 5"/>
          <p:cNvSpPr/>
          <p:nvPr/>
        </p:nvSpPr>
        <p:spPr>
          <a:xfrm>
            <a:off x="892175" y="1847850"/>
            <a:ext cx="11299825" cy="2092325"/>
          </a:xfrm>
          <a:prstGeom prst="rect">
            <a:avLst/>
          </a:prstGeom>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2  Suddenly I realized that there was dead silence except for our zipping.</a:t>
            </a:r>
          </a:p>
          <a:p>
            <a:pPr marL="0" marR="0" lvl="0" indent="0" algn="l" defTabSz="914400" rtl="0" eaLnBrk="1" fontAlgn="auto" latinLnBrk="0" hangingPunct="1">
              <a:lnSpc>
                <a:spcPct val="130000"/>
              </a:lnSpc>
              <a:spcBef>
                <a:spcPts val="0"/>
              </a:spcBef>
              <a:spcAft>
                <a:spcPts val="0"/>
              </a:spcAft>
              <a:buClrTx/>
              <a:buSzTx/>
              <a:buFontTx/>
              <a:buNone/>
              <a:defRPr/>
            </a:pPr>
            <a:endPar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endParaRPr>
          </a:p>
          <a:p>
            <a:pPr marL="457200" marR="0" lvl="1"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A.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突然间，我意识到周围一片静寂，只有我们发出的吱吱声。</a:t>
            </a:r>
          </a:p>
          <a:p>
            <a:pPr marL="457200" marR="0" lvl="1"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B.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突然间，我意识到周围一片死的沉默，只有我们发出的吱吱声。</a:t>
            </a:r>
          </a:p>
          <a:p>
            <a:pPr marL="457200" marR="0" lvl="1"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C.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突然间，我意识到周围一片静寂，只有我们拉拉链的声响。</a:t>
            </a:r>
          </a:p>
        </p:txBody>
      </p:sp>
      <p:sp>
        <p:nvSpPr>
          <p:cNvPr id="8" name="矩形 7"/>
          <p:cNvSpPr/>
          <p:nvPr/>
        </p:nvSpPr>
        <p:spPr>
          <a:xfrm>
            <a:off x="469900" y="1752600"/>
            <a:ext cx="517525" cy="646113"/>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3600" b="0"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A</a:t>
            </a:r>
            <a:endParaRPr kumimoji="0" lang="zh-CN" altLang="en-US" sz="4400" b="0"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00188" y="811213"/>
            <a:ext cx="8208963" cy="3698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Complete the following sentences with the given sentence structures</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55299" name="组合 7"/>
          <p:cNvGrpSpPr/>
          <p:nvPr/>
        </p:nvGrpSpPr>
        <p:grpSpPr>
          <a:xfrm>
            <a:off x="774700" y="520700"/>
            <a:ext cx="963613" cy="900113"/>
            <a:chOff x="953972" y="653411"/>
            <a:chExt cx="964287" cy="900000"/>
          </a:xfrm>
        </p:grpSpPr>
        <p:sp>
          <p:nvSpPr>
            <p:cNvPr id="4" name="MH_Other_1"/>
            <p:cNvSpPr>
              <a:spLocks noChangeAspect="1"/>
            </p:cNvSpPr>
            <p:nvPr>
              <p:custDataLst>
                <p:tags r:id="rId1"/>
              </p:custDataLst>
            </p:nvPr>
          </p:nvSpPr>
          <p:spPr>
            <a:xfrm rot="16200000">
              <a:off x="986115" y="621269"/>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55306" name="TextBox 4"/>
            <p:cNvSpPr txBox="1"/>
            <p:nvPr/>
          </p:nvSpPr>
          <p:spPr>
            <a:xfrm>
              <a:off x="1219202" y="842678"/>
              <a:ext cx="439271" cy="523220"/>
            </a:xfrm>
            <a:prstGeom prst="rect">
              <a:avLst/>
            </a:prstGeom>
            <a:noFill/>
            <a:ln w="9525">
              <a:noFill/>
            </a:ln>
          </p:spPr>
          <p:txBody>
            <a:bodyPr>
              <a:spAutoFit/>
            </a:bodyPr>
            <a:lstStyle/>
            <a:p>
              <a:pPr eaLnBrk="1" hangingPunct="1"/>
              <a:r>
                <a:rPr lang="en-US" altLang="zh-CN" sz="2800" b="1" dirty="0">
                  <a:solidFill>
                    <a:schemeClr val="bg1"/>
                  </a:solidFill>
                  <a:latin typeface="微软雅黑" panose="020B0503020204020204" pitchFamily="34" charset="-122"/>
                  <a:ea typeface="微软雅黑" panose="020B0503020204020204" pitchFamily="34" charset="-122"/>
                </a:rPr>
                <a:t>7</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6" name="矩形 5"/>
          <p:cNvSpPr/>
          <p:nvPr/>
        </p:nvSpPr>
        <p:spPr>
          <a:xfrm>
            <a:off x="917575" y="1874838"/>
            <a:ext cx="11487150" cy="3694113"/>
          </a:xfrm>
          <a:prstGeom prst="rect">
            <a:avLst/>
          </a:prstGeom>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31BEA6"/>
                </a:solidFill>
                <a:effectLst/>
                <a:uLnTx/>
                <a:uFillTx/>
                <a:latin typeface="Comic Sans MS" panose="030F0702030302020204" pitchFamily="66" charset="0"/>
                <a:ea typeface="宋体" panose="02010600030101010101" pitchFamily="2" charset="-122"/>
                <a:cs typeface="Times New Roman" panose="02020603050405020304" pitchFamily="18" charset="0"/>
              </a:rPr>
              <a:t>There is one problem...</a:t>
            </a:r>
            <a:r>
              <a:rPr kumimoji="0" lang="zh-CN" altLang="en-US" sz="1800" b="1" i="0" u="none" strike="noStrike" kern="1200" cap="none" spc="0" normalizeH="0" baseline="0" noProof="0" dirty="0">
                <a:ln>
                  <a:noFill/>
                </a:ln>
                <a:solidFill>
                  <a:srgbClr val="31BEA6"/>
                </a:solidFill>
                <a:effectLst/>
                <a:uLnTx/>
                <a:uFillTx/>
                <a:latin typeface="Comic Sans MS" panose="030F0702030302020204" pitchFamily="66" charset="0"/>
                <a:ea typeface="宋体" panose="02010600030101010101" pitchFamily="2" charset="-122"/>
                <a:cs typeface="Times New Roman" panose="02020603050405020304" pitchFamily="18" charset="0"/>
              </a:rPr>
              <a:t>问题是</a:t>
            </a:r>
            <a:endParaRPr kumimoji="0" lang="en-US" altLang="zh-CN" sz="1800" b="1" i="0" u="none" strike="noStrike" kern="1200" cap="none" spc="0" normalizeH="0" baseline="0" noProof="0" dirty="0">
              <a:ln>
                <a:noFill/>
              </a:ln>
              <a:solidFill>
                <a:srgbClr val="31BEA6"/>
              </a:solidFill>
              <a:effectLst/>
              <a:uLnTx/>
              <a:uFillTx/>
              <a:latin typeface="Comic Sans MS" panose="030F0702030302020204" pitchFamily="66"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e.g. There was one problem: who will be in charge of the class. </a:t>
            </a:r>
            <a:r>
              <a:rPr kumimoji="0" lang="zh-CN" altLang="en-US"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问题是，谁来负责班级事务呢。</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1   ______________________ ( </a:t>
            </a:r>
            <a:r>
              <a:rPr kumimoji="0" lang="zh-CN" altLang="en-US"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问题是</a:t>
            </a:r>
            <a:r>
              <a:rPr kumimoji="0" lang="en-US" altLang="zh-CN"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who was the last one to leave.</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2   ______________________ ( </a:t>
            </a:r>
            <a:r>
              <a:rPr kumimoji="0" lang="zh-CN" altLang="en-US"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那么有一个问题</a:t>
            </a:r>
            <a:r>
              <a:rPr kumimoji="0" lang="en-US" altLang="zh-CN"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how should we solve the problem.</a:t>
            </a:r>
          </a:p>
          <a:p>
            <a:pPr marL="0" marR="0" lvl="0" indent="0" algn="l" defTabSz="914400" rtl="0" eaLnBrk="1" fontAlgn="auto" latinLnBrk="0" hangingPunct="1">
              <a:lnSpc>
                <a:spcPct val="130000"/>
              </a:lnSpc>
              <a:spcBef>
                <a:spcPts val="0"/>
              </a:spcBef>
              <a:spcAft>
                <a:spcPts val="0"/>
              </a:spcAft>
              <a:buClrTx/>
              <a:buSzTx/>
              <a:buFontTx/>
              <a:buNone/>
              <a:defRPr/>
            </a:pPr>
            <a:endParaRPr kumimoji="0" lang="en-US" altLang="zh-CN"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31BEA6"/>
                </a:solidFill>
                <a:effectLst/>
                <a:uLnTx/>
                <a:uFillTx/>
                <a:latin typeface="Comic Sans MS" panose="030F0702030302020204" pitchFamily="66" charset="0"/>
                <a:ea typeface="宋体" panose="02010600030101010101" pitchFamily="2" charset="-122"/>
                <a:cs typeface="Times New Roman" panose="02020603050405020304" pitchFamily="18" charset="0"/>
              </a:rPr>
              <a:t>The day come when...</a:t>
            </a:r>
            <a:r>
              <a:rPr kumimoji="0" lang="zh-CN" altLang="en-US" sz="1800" b="1" i="0" u="none" strike="noStrike" kern="1200" cap="none" spc="0" normalizeH="0" baseline="0" noProof="0" dirty="0">
                <a:ln>
                  <a:noFill/>
                </a:ln>
                <a:solidFill>
                  <a:srgbClr val="31BEA6"/>
                </a:solidFill>
                <a:effectLst/>
                <a:uLnTx/>
                <a:uFillTx/>
                <a:latin typeface="Comic Sans MS" panose="030F0702030302020204" pitchFamily="66" charset="0"/>
                <a:ea typeface="宋体" panose="02010600030101010101" pitchFamily="2" charset="-122"/>
                <a:cs typeface="Times New Roman" panose="02020603050405020304" pitchFamily="18" charset="0"/>
              </a:rPr>
              <a:t>这一天来临了</a:t>
            </a:r>
            <a:endParaRPr kumimoji="0" lang="en-US" altLang="zh-CN" sz="1800" b="1" i="0" u="none" strike="noStrike" kern="1200" cap="none" spc="0" normalizeH="0" baseline="0" noProof="0" dirty="0">
              <a:ln>
                <a:noFill/>
              </a:ln>
              <a:solidFill>
                <a:srgbClr val="31BEA6"/>
              </a:solidFill>
              <a:effectLst/>
              <a:uLnTx/>
              <a:uFillTx/>
              <a:latin typeface="Comic Sans MS" panose="030F0702030302020204" pitchFamily="66"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e.g. The day came when we realized that we made a mistake.</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我们意识到我们犯了一个错误的这一天来临了。</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1   _______________ ( </a:t>
            </a:r>
            <a:r>
              <a:rPr kumimoji="0" lang="zh-CN" altLang="en-US"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这一天终于到了</a:t>
            </a:r>
            <a:r>
              <a:rPr kumimoji="0" lang="en-US" altLang="zh-CN"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we finished our high school.</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2   _______________ ( </a:t>
            </a:r>
            <a:r>
              <a:rPr kumimoji="0" lang="zh-CN" altLang="en-US"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这一天到了</a:t>
            </a:r>
            <a:r>
              <a:rPr kumimoji="0" lang="en-US" altLang="zh-CN"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we knew who should be blamed for the accident.</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endParaRPr>
          </a:p>
        </p:txBody>
      </p:sp>
      <p:sp>
        <p:nvSpPr>
          <p:cNvPr id="7" name="矩形 6"/>
          <p:cNvSpPr/>
          <p:nvPr/>
        </p:nvSpPr>
        <p:spPr>
          <a:xfrm>
            <a:off x="1384300" y="2540000"/>
            <a:ext cx="2668588" cy="400050"/>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2000" b="0"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There was one problem</a:t>
            </a:r>
            <a:endParaRPr kumimoji="0" lang="zh-CN" altLang="en-US" sz="2800" b="0"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
        <p:nvSpPr>
          <p:cNvPr id="8" name="矩形 7"/>
          <p:cNvSpPr/>
          <p:nvPr/>
        </p:nvSpPr>
        <p:spPr>
          <a:xfrm>
            <a:off x="1408113" y="2933700"/>
            <a:ext cx="2616200" cy="400050"/>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2000" b="0"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So there is one problem</a:t>
            </a:r>
            <a:endParaRPr kumimoji="0" lang="zh-CN" altLang="en-US" sz="2800" b="0"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
        <p:nvSpPr>
          <p:cNvPr id="9" name="矩形 8"/>
          <p:cNvSpPr/>
          <p:nvPr/>
        </p:nvSpPr>
        <p:spPr>
          <a:xfrm>
            <a:off x="1403350" y="5073650"/>
            <a:ext cx="1622425" cy="400050"/>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2000" b="0"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The day came</a:t>
            </a:r>
            <a:endParaRPr kumimoji="0" lang="zh-CN" altLang="en-US" sz="2800" b="0"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
        <p:nvSpPr>
          <p:cNvPr id="10" name="矩形 9"/>
          <p:cNvSpPr/>
          <p:nvPr/>
        </p:nvSpPr>
        <p:spPr>
          <a:xfrm>
            <a:off x="1390650" y="4705350"/>
            <a:ext cx="1687513" cy="400050"/>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2000" b="0"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The day came </a:t>
            </a:r>
            <a:endParaRPr kumimoji="0" lang="zh-CN" altLang="en-US" sz="2800" b="0"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9. Text B (2).wmv">
            <a:hlinkClick r:id="" action="ppaction://media"/>
          </p:cNvPr>
          <p:cNvPicPr>
            <a:picLocks noRot="1" noChangeAspect="1"/>
          </p:cNvPicPr>
          <p:nvPr>
            <a:videoFile r:link="rId1"/>
            <p:extLst>
              <p:ext uri="{DAA4B4D4-6D71-4841-9C94-3DE7FCFB9230}">
                <p14:media xmlns="" xmlns:p14="http://schemas.microsoft.com/office/powerpoint/2010/main" r:link="rId7"/>
              </p:ext>
            </p:extLst>
          </p:nvPr>
        </p:nvPicPr>
        <p:blipFill>
          <a:blip r:embed="rId8" cstate="print"/>
          <a:stretch>
            <a:fillRect/>
          </a:stretch>
        </p:blipFill>
        <p:spPr>
          <a:xfrm>
            <a:off x="2755900" y="1408113"/>
            <a:ext cx="8350250" cy="4695825"/>
          </a:xfrm>
          <a:prstGeom prst="rect">
            <a:avLst/>
          </a:prstGeom>
          <a:noFill/>
          <a:ln w="9525">
            <a:noFill/>
          </a:ln>
        </p:spPr>
      </p:pic>
      <p:grpSp>
        <p:nvGrpSpPr>
          <p:cNvPr id="56323" name="组合 7"/>
          <p:cNvGrpSpPr/>
          <p:nvPr/>
        </p:nvGrpSpPr>
        <p:grpSpPr>
          <a:xfrm flipH="1">
            <a:off x="-4762" y="531813"/>
            <a:ext cx="6108700" cy="363537"/>
            <a:chOff x="283681" y="2459690"/>
            <a:chExt cx="6109250" cy="363336"/>
          </a:xfrm>
        </p:grpSpPr>
        <p:cxnSp>
          <p:nvCxnSpPr>
            <p:cNvPr id="56325"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56326"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56327"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8" name="MH_Other_4"/>
          <p:cNvSpPr txBox="1"/>
          <p:nvPr>
            <p:custDataLst>
              <p:tags r:id="rId2"/>
            </p:custDataLst>
          </p:nvPr>
        </p:nvSpPr>
        <p:spPr bwMode="auto">
          <a:xfrm>
            <a:off x="677863" y="431800"/>
            <a:ext cx="5202238"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B     Extensive Reading</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1"/>
          <p:cNvSpPr>
            <a:spLocks noChangeArrowheads="1"/>
          </p:cNvSpPr>
          <p:nvPr/>
        </p:nvSpPr>
        <p:spPr bwMode="auto">
          <a:xfrm>
            <a:off x="1093788" y="3987800"/>
            <a:ext cx="1574800" cy="1700213"/>
          </a:xfrm>
          <a:prstGeom prst="rect">
            <a:avLst/>
          </a:prstGeom>
          <a:solidFill>
            <a:schemeClr val="accent2"/>
          </a:solidFill>
          <a:ln>
            <a:noFill/>
          </a:ln>
          <a:effectLst>
            <a:outerShdw blurRad="63500" sx="102000" sy="102000" algn="ctr"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Lead-in</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cxnSp>
        <p:nvCxnSpPr>
          <p:cNvPr id="13315" name="直接连接符 7167"/>
          <p:cNvCxnSpPr/>
          <p:nvPr/>
        </p:nvCxnSpPr>
        <p:spPr>
          <a:xfrm>
            <a:off x="1071563" y="3803650"/>
            <a:ext cx="1563687" cy="1588"/>
          </a:xfrm>
          <a:prstGeom prst="line">
            <a:avLst/>
          </a:prstGeom>
          <a:ln w="9525" cap="flat" cmpd="sng">
            <a:solidFill>
              <a:schemeClr val="accent1"/>
            </a:solidFill>
            <a:prstDash val="solid"/>
            <a:headEnd type="none" w="med" len="med"/>
            <a:tailEnd type="none" w="med" len="med"/>
          </a:ln>
        </p:spPr>
      </p:cxnSp>
      <p:cxnSp>
        <p:nvCxnSpPr>
          <p:cNvPr id="13316" name="直接连接符 7172"/>
          <p:cNvCxnSpPr/>
          <p:nvPr/>
        </p:nvCxnSpPr>
        <p:spPr>
          <a:xfrm rot="-5400000" flipV="1">
            <a:off x="912813" y="3643313"/>
            <a:ext cx="327025" cy="1587"/>
          </a:xfrm>
          <a:prstGeom prst="line">
            <a:avLst/>
          </a:prstGeom>
          <a:ln w="9525" cap="flat" cmpd="sng">
            <a:solidFill>
              <a:schemeClr val="accent1"/>
            </a:solidFill>
            <a:prstDash val="solid"/>
            <a:headEnd type="none" w="med" len="med"/>
            <a:tailEnd type="none" w="med" len="med"/>
          </a:ln>
        </p:spPr>
      </p:cxnSp>
      <p:sp>
        <p:nvSpPr>
          <p:cNvPr id="13317" name="TextBox 7177"/>
          <p:cNvSpPr txBox="1"/>
          <p:nvPr/>
        </p:nvSpPr>
        <p:spPr>
          <a:xfrm>
            <a:off x="1179513" y="2979738"/>
            <a:ext cx="833437" cy="892175"/>
          </a:xfrm>
          <a:prstGeom prst="rect">
            <a:avLst/>
          </a:prstGeom>
          <a:noFill/>
          <a:ln w="9525">
            <a:noFill/>
          </a:ln>
        </p:spPr>
        <p:txBody>
          <a:bodyPr>
            <a:spAutoFit/>
          </a:bodyPr>
          <a:lstStyle/>
          <a:p>
            <a:pPr eaLnBrk="1" hangingPunct="1">
              <a:buNone/>
            </a:pPr>
            <a:r>
              <a:rPr lang="en-US" altLang="zh-CN" sz="1600" b="1" dirty="0">
                <a:solidFill>
                  <a:schemeClr val="accent1"/>
                </a:solidFill>
                <a:latin typeface="Broadway" pitchFamily="82" charset="0"/>
                <a:ea typeface="黑体" panose="02010609060101010101" pitchFamily="49" charset="-122"/>
              </a:rPr>
              <a:t>Part  </a:t>
            </a:r>
            <a:r>
              <a:rPr lang="en-US" altLang="zh-CN" sz="1400" b="1" dirty="0">
                <a:solidFill>
                  <a:schemeClr val="accent1"/>
                </a:solidFill>
                <a:latin typeface="Broadway" pitchFamily="82" charset="0"/>
                <a:ea typeface="黑体" panose="02010609060101010101" pitchFamily="49" charset="-122"/>
              </a:rPr>
              <a:t> </a:t>
            </a:r>
            <a:r>
              <a:rPr lang="en-US" altLang="zh-CN" sz="3600" b="1" dirty="0">
                <a:solidFill>
                  <a:schemeClr val="accent1"/>
                </a:solidFill>
                <a:latin typeface="Broadway" pitchFamily="82" charset="0"/>
                <a:ea typeface="黑体" panose="02010609060101010101" pitchFamily="49" charset="-122"/>
              </a:rPr>
              <a:t>1</a:t>
            </a:r>
            <a:endParaRPr lang="zh-CN" altLang="en-US" sz="3600" b="1" dirty="0">
              <a:solidFill>
                <a:schemeClr val="accent1"/>
              </a:solidFill>
              <a:latin typeface="Broadway" pitchFamily="82" charset="0"/>
              <a:ea typeface="黑体" panose="02010609060101010101" pitchFamily="49" charset="-122"/>
            </a:endParaRPr>
          </a:p>
        </p:txBody>
      </p:sp>
      <p:sp>
        <p:nvSpPr>
          <p:cNvPr id="27" name="矩形 21">
            <a:hlinkClick r:id="" action="ppaction://noaction"/>
          </p:cNvPr>
          <p:cNvSpPr>
            <a:spLocks noChangeArrowheads="1"/>
          </p:cNvSpPr>
          <p:nvPr/>
        </p:nvSpPr>
        <p:spPr bwMode="auto">
          <a:xfrm>
            <a:off x="2784475"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Listening </a:t>
            </a:r>
            <a:r>
              <a:rPr kumimoji="0" lang="zh-CN" altLang="en-US" sz="2400" b="0" i="0" u="none" strike="noStrike" kern="1200" cap="none" spc="0" normalizeH="0" baseline="0" noProof="0" dirty="0">
                <a:ln>
                  <a:noFill/>
                </a:ln>
                <a:solidFill>
                  <a:schemeClr val="bg1"/>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 Speaking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13319" name="TextBox 7177"/>
          <p:cNvSpPr txBox="1"/>
          <p:nvPr/>
        </p:nvSpPr>
        <p:spPr>
          <a:xfrm>
            <a:off x="2871788" y="2979738"/>
            <a:ext cx="828675"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2</a:t>
            </a:r>
            <a:endParaRPr lang="zh-CN" altLang="en-US" sz="3600" b="1" dirty="0">
              <a:solidFill>
                <a:srgbClr val="7F7F7F"/>
              </a:solidFill>
              <a:latin typeface="Broadway" pitchFamily="82" charset="0"/>
              <a:ea typeface="黑体" panose="02010609060101010101" pitchFamily="49" charset="-122"/>
            </a:endParaRPr>
          </a:p>
        </p:txBody>
      </p:sp>
      <p:cxnSp>
        <p:nvCxnSpPr>
          <p:cNvPr id="13320" name="直接连接符 72"/>
          <p:cNvCxnSpPr/>
          <p:nvPr/>
        </p:nvCxnSpPr>
        <p:spPr>
          <a:xfrm>
            <a:off x="2751138" y="3803650"/>
            <a:ext cx="1563687" cy="1588"/>
          </a:xfrm>
          <a:prstGeom prst="line">
            <a:avLst/>
          </a:prstGeom>
          <a:ln w="9525" cap="flat" cmpd="sng">
            <a:solidFill>
              <a:srgbClr val="7F7F7F"/>
            </a:solidFill>
            <a:prstDash val="solid"/>
            <a:headEnd type="none" w="med" len="med"/>
            <a:tailEnd type="none" w="med" len="med"/>
          </a:ln>
        </p:spPr>
      </p:cxnSp>
      <p:sp>
        <p:nvSpPr>
          <p:cNvPr id="30" name="矩形 1">
            <a:hlinkClick r:id="rId2" action="ppaction://hlinksldjump"/>
          </p:cNvPr>
          <p:cNvSpPr>
            <a:spLocks noChangeArrowheads="1"/>
          </p:cNvSpPr>
          <p:nvPr/>
        </p:nvSpPr>
        <p:spPr bwMode="auto">
          <a:xfrm>
            <a:off x="4471988"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Reading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31" name="矩形 21">
            <a:hlinkClick r:id="rId3" action="ppaction://hlinksldjump"/>
          </p:cNvPr>
          <p:cNvSpPr>
            <a:spLocks noChangeArrowheads="1"/>
          </p:cNvSpPr>
          <p:nvPr/>
        </p:nvSpPr>
        <p:spPr bwMode="auto">
          <a:xfrm>
            <a:off x="6145213"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Grammar</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cxnSp>
        <p:nvCxnSpPr>
          <p:cNvPr id="13323" name="直接连接符 7167"/>
          <p:cNvCxnSpPr/>
          <p:nvPr/>
        </p:nvCxnSpPr>
        <p:spPr>
          <a:xfrm>
            <a:off x="4449763" y="3803650"/>
            <a:ext cx="1563687" cy="1588"/>
          </a:xfrm>
          <a:prstGeom prst="line">
            <a:avLst/>
          </a:prstGeom>
          <a:ln w="9525" cap="flat" cmpd="sng">
            <a:solidFill>
              <a:srgbClr val="7F7F7F"/>
            </a:solidFill>
            <a:prstDash val="solid"/>
            <a:headEnd type="none" w="med" len="med"/>
            <a:tailEnd type="none" w="med" len="med"/>
          </a:ln>
        </p:spPr>
      </p:cxnSp>
      <p:sp>
        <p:nvSpPr>
          <p:cNvPr id="13324" name="TextBox 7177"/>
          <p:cNvSpPr txBox="1"/>
          <p:nvPr/>
        </p:nvSpPr>
        <p:spPr>
          <a:xfrm>
            <a:off x="4557713" y="2979738"/>
            <a:ext cx="833437"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3</a:t>
            </a:r>
            <a:endParaRPr lang="zh-CN" altLang="en-US" sz="3600" b="1" dirty="0">
              <a:solidFill>
                <a:srgbClr val="7F7F7F"/>
              </a:solidFill>
              <a:latin typeface="Broadway" pitchFamily="82" charset="0"/>
              <a:ea typeface="黑体" panose="02010609060101010101" pitchFamily="49" charset="-122"/>
            </a:endParaRPr>
          </a:p>
        </p:txBody>
      </p:sp>
      <p:sp>
        <p:nvSpPr>
          <p:cNvPr id="13325" name="TextBox 7177"/>
          <p:cNvSpPr txBox="1"/>
          <p:nvPr/>
        </p:nvSpPr>
        <p:spPr>
          <a:xfrm>
            <a:off x="6232525" y="2979738"/>
            <a:ext cx="828675"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4</a:t>
            </a:r>
            <a:endParaRPr lang="zh-CN" altLang="en-US" sz="3600" b="1" dirty="0">
              <a:solidFill>
                <a:srgbClr val="7F7F7F"/>
              </a:solidFill>
              <a:latin typeface="Broadway" pitchFamily="82" charset="0"/>
              <a:ea typeface="黑体" panose="02010609060101010101" pitchFamily="49" charset="-122"/>
            </a:endParaRPr>
          </a:p>
        </p:txBody>
      </p:sp>
      <p:cxnSp>
        <p:nvCxnSpPr>
          <p:cNvPr id="13326" name="直接连接符 78"/>
          <p:cNvCxnSpPr/>
          <p:nvPr/>
        </p:nvCxnSpPr>
        <p:spPr>
          <a:xfrm>
            <a:off x="6111875" y="3803650"/>
            <a:ext cx="1563688" cy="1588"/>
          </a:xfrm>
          <a:prstGeom prst="line">
            <a:avLst/>
          </a:prstGeom>
          <a:ln w="9525" cap="flat" cmpd="sng">
            <a:solidFill>
              <a:srgbClr val="7F7F7F"/>
            </a:solidFill>
            <a:prstDash val="solid"/>
            <a:headEnd type="none" w="med" len="med"/>
            <a:tailEnd type="none" w="med" len="med"/>
          </a:ln>
        </p:spPr>
      </p:cxnSp>
      <p:cxnSp>
        <p:nvCxnSpPr>
          <p:cNvPr id="13327" name="直接连接符 7172"/>
          <p:cNvCxnSpPr/>
          <p:nvPr/>
        </p:nvCxnSpPr>
        <p:spPr>
          <a:xfrm rot="-5400000" flipV="1">
            <a:off x="2587625" y="3643313"/>
            <a:ext cx="327025" cy="1587"/>
          </a:xfrm>
          <a:prstGeom prst="line">
            <a:avLst/>
          </a:prstGeom>
          <a:ln w="9525" cap="flat" cmpd="sng">
            <a:solidFill>
              <a:srgbClr val="7F7F7F"/>
            </a:solidFill>
            <a:prstDash val="solid"/>
            <a:headEnd type="none" w="med" len="med"/>
            <a:tailEnd type="none" w="med" len="med"/>
          </a:ln>
        </p:spPr>
      </p:cxnSp>
      <p:cxnSp>
        <p:nvCxnSpPr>
          <p:cNvPr id="13328" name="直接连接符 7172"/>
          <p:cNvCxnSpPr/>
          <p:nvPr/>
        </p:nvCxnSpPr>
        <p:spPr>
          <a:xfrm rot="-5400000" flipV="1">
            <a:off x="4289425" y="3636963"/>
            <a:ext cx="325438" cy="1587"/>
          </a:xfrm>
          <a:prstGeom prst="line">
            <a:avLst/>
          </a:prstGeom>
          <a:ln w="9525" cap="flat" cmpd="sng">
            <a:solidFill>
              <a:srgbClr val="7F7F7F"/>
            </a:solidFill>
            <a:prstDash val="solid"/>
            <a:headEnd type="none" w="med" len="med"/>
            <a:tailEnd type="none" w="med" len="med"/>
          </a:ln>
        </p:spPr>
      </p:cxnSp>
      <p:cxnSp>
        <p:nvCxnSpPr>
          <p:cNvPr id="13329" name="直接连接符 7172"/>
          <p:cNvCxnSpPr/>
          <p:nvPr/>
        </p:nvCxnSpPr>
        <p:spPr>
          <a:xfrm rot="-5400000" flipV="1">
            <a:off x="5949950" y="3643313"/>
            <a:ext cx="327025" cy="1587"/>
          </a:xfrm>
          <a:prstGeom prst="line">
            <a:avLst/>
          </a:prstGeom>
          <a:ln w="9525" cap="flat" cmpd="sng">
            <a:solidFill>
              <a:srgbClr val="7F7F7F"/>
            </a:solidFill>
            <a:prstDash val="solid"/>
            <a:headEnd type="none" w="med" len="med"/>
            <a:tailEnd type="none" w="med" len="med"/>
          </a:ln>
        </p:spPr>
      </p:cxnSp>
      <p:sp>
        <p:nvSpPr>
          <p:cNvPr id="41" name="矩形 1">
            <a:hlinkClick r:id="rId4" action="ppaction://hlinksldjump"/>
          </p:cNvPr>
          <p:cNvSpPr>
            <a:spLocks noChangeArrowheads="1"/>
          </p:cNvSpPr>
          <p:nvPr/>
        </p:nvSpPr>
        <p:spPr bwMode="auto">
          <a:xfrm>
            <a:off x="7818438" y="3987800"/>
            <a:ext cx="1671638"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Watching &amp; Performing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42" name="矩形 21">
            <a:hlinkClick r:id="rId5" action="ppaction://hlinksldjump"/>
          </p:cNvPr>
          <p:cNvSpPr>
            <a:spLocks noChangeArrowheads="1"/>
          </p:cNvSpPr>
          <p:nvPr/>
        </p:nvSpPr>
        <p:spPr bwMode="auto">
          <a:xfrm>
            <a:off x="9583738"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Applied Writing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cxnSp>
        <p:nvCxnSpPr>
          <p:cNvPr id="13332" name="直接连接符 7167"/>
          <p:cNvCxnSpPr/>
          <p:nvPr/>
        </p:nvCxnSpPr>
        <p:spPr>
          <a:xfrm>
            <a:off x="7796213" y="3803650"/>
            <a:ext cx="1563687" cy="1588"/>
          </a:xfrm>
          <a:prstGeom prst="line">
            <a:avLst/>
          </a:prstGeom>
          <a:ln w="9525" cap="flat" cmpd="sng">
            <a:solidFill>
              <a:srgbClr val="7F7F7F"/>
            </a:solidFill>
            <a:prstDash val="solid"/>
            <a:headEnd type="none" w="med" len="med"/>
            <a:tailEnd type="none" w="med" len="med"/>
          </a:ln>
        </p:spPr>
      </p:cxnSp>
      <p:sp>
        <p:nvSpPr>
          <p:cNvPr id="13333" name="TextBox 7177"/>
          <p:cNvSpPr txBox="1"/>
          <p:nvPr/>
        </p:nvSpPr>
        <p:spPr>
          <a:xfrm>
            <a:off x="7904163" y="2979738"/>
            <a:ext cx="831850"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5</a:t>
            </a:r>
            <a:endParaRPr lang="zh-CN" altLang="en-US" sz="3600" b="1" dirty="0">
              <a:solidFill>
                <a:srgbClr val="7F7F7F"/>
              </a:solidFill>
              <a:latin typeface="Broadway" pitchFamily="82" charset="0"/>
              <a:ea typeface="黑体" panose="02010609060101010101" pitchFamily="49" charset="-122"/>
            </a:endParaRPr>
          </a:p>
        </p:txBody>
      </p:sp>
      <p:sp>
        <p:nvSpPr>
          <p:cNvPr id="13334" name="TextBox 7177"/>
          <p:cNvSpPr txBox="1"/>
          <p:nvPr/>
        </p:nvSpPr>
        <p:spPr>
          <a:xfrm>
            <a:off x="9682163" y="2979738"/>
            <a:ext cx="828675"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6</a:t>
            </a:r>
            <a:endParaRPr lang="zh-CN" altLang="en-US" sz="3600" b="1" dirty="0">
              <a:solidFill>
                <a:srgbClr val="7F7F7F"/>
              </a:solidFill>
              <a:latin typeface="Broadway" pitchFamily="82" charset="0"/>
              <a:ea typeface="黑体" panose="02010609060101010101" pitchFamily="49" charset="-122"/>
            </a:endParaRPr>
          </a:p>
        </p:txBody>
      </p:sp>
      <p:cxnSp>
        <p:nvCxnSpPr>
          <p:cNvPr id="13335" name="直接连接符 87"/>
          <p:cNvCxnSpPr/>
          <p:nvPr/>
        </p:nvCxnSpPr>
        <p:spPr>
          <a:xfrm>
            <a:off x="9572625" y="3803650"/>
            <a:ext cx="1563688" cy="1588"/>
          </a:xfrm>
          <a:prstGeom prst="line">
            <a:avLst/>
          </a:prstGeom>
          <a:ln w="9525" cap="flat" cmpd="sng">
            <a:solidFill>
              <a:srgbClr val="7F7F7F"/>
            </a:solidFill>
            <a:prstDash val="solid"/>
            <a:headEnd type="none" w="med" len="med"/>
            <a:tailEnd type="none" w="med" len="med"/>
          </a:ln>
        </p:spPr>
      </p:cxnSp>
      <p:cxnSp>
        <p:nvCxnSpPr>
          <p:cNvPr id="13336" name="直接连接符 7172"/>
          <p:cNvCxnSpPr/>
          <p:nvPr/>
        </p:nvCxnSpPr>
        <p:spPr>
          <a:xfrm rot="-5400000" flipV="1">
            <a:off x="7631113" y="3638550"/>
            <a:ext cx="327025" cy="1588"/>
          </a:xfrm>
          <a:prstGeom prst="line">
            <a:avLst/>
          </a:prstGeom>
          <a:ln w="9525" cap="flat" cmpd="sng">
            <a:solidFill>
              <a:srgbClr val="7F7F7F"/>
            </a:solidFill>
            <a:prstDash val="solid"/>
            <a:headEnd type="none" w="med" len="med"/>
            <a:tailEnd type="none" w="med" len="med"/>
          </a:ln>
        </p:spPr>
      </p:cxnSp>
      <p:cxnSp>
        <p:nvCxnSpPr>
          <p:cNvPr id="13337" name="直接连接符 7172"/>
          <p:cNvCxnSpPr/>
          <p:nvPr/>
        </p:nvCxnSpPr>
        <p:spPr>
          <a:xfrm rot="-5400000" flipV="1">
            <a:off x="9404350" y="3641725"/>
            <a:ext cx="325438" cy="1588"/>
          </a:xfrm>
          <a:prstGeom prst="line">
            <a:avLst/>
          </a:prstGeom>
          <a:ln w="9525" cap="flat" cmpd="sng">
            <a:solidFill>
              <a:srgbClr val="7F7F7F"/>
            </a:solidFill>
            <a:prstDash val="solid"/>
            <a:headEnd type="none" w="med" len="med"/>
            <a:tailEnd type="none" w="med" len="med"/>
          </a:ln>
        </p:spPr>
      </p:cxnSp>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组合 7"/>
          <p:cNvGrpSpPr/>
          <p:nvPr/>
        </p:nvGrpSpPr>
        <p:grpSpPr>
          <a:xfrm flipH="1">
            <a:off x="-4762" y="531813"/>
            <a:ext cx="6108700" cy="363537"/>
            <a:chOff x="283681" y="2459690"/>
            <a:chExt cx="6109250" cy="363336"/>
          </a:xfrm>
        </p:grpSpPr>
        <p:cxnSp>
          <p:nvCxnSpPr>
            <p:cNvPr id="57349"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57350"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57351"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6" name="MH_Other_4"/>
          <p:cNvSpPr txBox="1"/>
          <p:nvPr>
            <p:custDataLst>
              <p:tags r:id="rId1"/>
            </p:custDataLst>
          </p:nvPr>
        </p:nvSpPr>
        <p:spPr bwMode="auto">
          <a:xfrm>
            <a:off x="677863" y="431800"/>
            <a:ext cx="5202238"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B     Extensive Reading</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3" name="8. Text B (1).wmv">
            <a:hlinkClick r:id="" action="ppaction://media"/>
          </p:cNvPr>
          <p:cNvPicPr>
            <a:picLocks noRot="1" noChangeAspect="1"/>
          </p:cNvPicPr>
          <p:nvPr>
            <a:videoFile r:link="rId2"/>
            <p:extLst>
              <p:ext uri="{DAA4B4D4-6D71-4841-9C94-3DE7FCFB9230}">
                <p14:media xmlns="" xmlns:p14="http://schemas.microsoft.com/office/powerpoint/2010/main" r:link="rId7"/>
              </p:ext>
            </p:extLst>
          </p:nvPr>
        </p:nvPicPr>
        <p:blipFill>
          <a:blip r:embed="rId8" cstate="print"/>
          <a:stretch>
            <a:fillRect/>
          </a:stretch>
        </p:blipFill>
        <p:spPr>
          <a:xfrm>
            <a:off x="2601913" y="1038225"/>
            <a:ext cx="8975725" cy="5049838"/>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58371"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33363"/>
            <a:ext cx="5211763" cy="64611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p>
        </p:txBody>
      </p:sp>
      <p:grpSp>
        <p:nvGrpSpPr>
          <p:cNvPr id="58373" name="组合 7"/>
          <p:cNvGrpSpPr/>
          <p:nvPr/>
        </p:nvGrpSpPr>
        <p:grpSpPr>
          <a:xfrm flipH="1">
            <a:off x="7938" y="1273175"/>
            <a:ext cx="6108700" cy="363538"/>
            <a:chOff x="283681" y="2459690"/>
            <a:chExt cx="6109250" cy="363336"/>
          </a:xfrm>
        </p:grpSpPr>
        <p:cxnSp>
          <p:nvCxnSpPr>
            <p:cNvPr id="58400"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58401"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58402"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207" name="MH_Other_4"/>
          <p:cNvSpPr txBox="1"/>
          <p:nvPr>
            <p:custDataLst>
              <p:tags r:id="rId1"/>
            </p:custDataLst>
          </p:nvPr>
        </p:nvSpPr>
        <p:spPr bwMode="auto">
          <a:xfrm>
            <a:off x="690563" y="1173163"/>
            <a:ext cx="5438775"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B     Extensive Reading 1</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96263" name="矩形 3"/>
          <p:cNvSpPr>
            <a:spLocks noChangeArrowheads="1"/>
          </p:cNvSpPr>
          <p:nvPr/>
        </p:nvSpPr>
        <p:spPr bwMode="auto">
          <a:xfrm>
            <a:off x="1041400" y="2247900"/>
            <a:ext cx="5156200" cy="2971800"/>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it-IT" altLang="zh-CN" sz="24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I Love You = Wo Ai Ni?</a:t>
            </a:r>
          </a:p>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Language</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1</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is so much more than the words we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utter</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2</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sng"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Take</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the usage of the phrase “I love you” </a:t>
            </a:r>
            <a:r>
              <a:rPr kumimoji="0" lang="en-US" altLang="zh-CN" sz="2000" b="0" i="0" u="sng"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for example</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I have heard Americans say those three words to people they’ve hardly met. I slowly </a:t>
            </a:r>
            <a:r>
              <a:rPr kumimoji="0" lang="en-US" altLang="zh-CN" sz="2000" b="0" i="0" u="sng"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get used to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hearing these words of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affection</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3</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thrown around like a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greeting</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4</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p>
        </p:txBody>
      </p:sp>
      <p:sp>
        <p:nvSpPr>
          <p:cNvPr id="2" name="矩形 1"/>
          <p:cNvSpPr>
            <a:spLocks noChangeArrowheads="1"/>
          </p:cNvSpPr>
          <p:nvPr/>
        </p:nvSpPr>
        <p:spPr bwMode="auto">
          <a:xfrm>
            <a:off x="6802438" y="2805113"/>
            <a:ext cx="4244975" cy="2168525"/>
          </a:xfrm>
          <a:prstGeom prst="rect">
            <a:avLst/>
          </a:prstGeom>
          <a:solidFill>
            <a:srgbClr val="FFFF99"/>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1800" b="1" i="0" u="none" strike="noStrike" kern="1200" cap="none" spc="0" normalizeH="0" baseline="0" noProof="0" dirty="0">
                <a:ln>
                  <a:noFill/>
                </a:ln>
                <a:solidFill>
                  <a:schemeClr val="tx1"/>
                </a:solidFill>
                <a:effectLst/>
                <a:uLnTx/>
                <a:uFillTx/>
                <a:latin typeface="Calibri" panose="020F0502020204030204" pitchFamily="34" charset="0"/>
                <a:ea typeface="宋体" panose="02010600030101010101" pitchFamily="2" charset="-122"/>
                <a:cs typeface="+mn-cs"/>
              </a:rPr>
              <a:t>I Love You = Wo Ai Ni</a:t>
            </a:r>
            <a:r>
              <a:rPr kumimoji="0" lang="zh-CN" altLang="en-US" sz="1800" b="1" i="0" u="none" strike="noStrike" kern="1200" cap="none" spc="0" normalizeH="0" baseline="0" noProof="0" dirty="0">
                <a:ln>
                  <a:noFill/>
                </a:ln>
                <a:solidFill>
                  <a:schemeClr val="tx1"/>
                </a:solidFill>
                <a:effectLst/>
                <a:uLnTx/>
                <a:uFillTx/>
                <a:latin typeface="Calibri" panose="020F0502020204030204" pitchFamily="34" charset="0"/>
                <a:ea typeface="宋体" panose="02010600030101010101" pitchFamily="2" charset="-122"/>
                <a:cs typeface="+mn-cs"/>
              </a:rPr>
              <a:t>吗</a:t>
            </a:r>
            <a:r>
              <a:rPr kumimoji="0" lang="zh-CN" altLang="en-US" sz="1800" b="1" i="0" u="none" strike="noStrike" kern="1200" cap="none" spc="0" normalizeH="0" baseline="0" noProof="0" dirty="0" smtClean="0">
                <a:ln>
                  <a:noFill/>
                </a:ln>
                <a:solidFill>
                  <a:schemeClr val="tx1"/>
                </a:solidFill>
                <a:effectLst/>
                <a:uLnTx/>
                <a:uFillTx/>
                <a:latin typeface="Calibri" panose="020F0502020204030204" pitchFamily="34" charset="0"/>
                <a:ea typeface="宋体" panose="02010600030101010101" pitchFamily="2" charset="-122"/>
                <a:cs typeface="+mn-cs"/>
              </a:rPr>
              <a:t>？</a:t>
            </a:r>
            <a:endParaRPr kumimoji="0" lang="en-US" altLang="zh-CN" sz="1800" b="1" i="0" u="none" strike="noStrike" kern="1200" cap="none" spc="0" normalizeH="0" baseline="0" noProof="0" dirty="0" smtClean="0">
              <a:ln>
                <a:noFill/>
              </a:ln>
              <a:solidFill>
                <a:schemeClr val="tx1"/>
              </a:solidFill>
              <a:effectLst/>
              <a:uLnTx/>
              <a:uFillTx/>
              <a:latin typeface="Calibri" panose="020F0502020204030204" pitchFamily="34" charset="0"/>
              <a:ea typeface="宋体" panose="02010600030101010101" pitchFamily="2" charset="-122"/>
              <a:cs typeface="+mn-cs"/>
            </a:endParaRPr>
          </a:p>
          <a:p>
            <a:pPr marL="0" marR="0" lvl="0" indent="0" algn="just" defTabSz="914400" rtl="0" eaLnBrk="1" fontAlgn="auto" latinLnBrk="0" hangingPunct="1">
              <a:lnSpc>
                <a:spcPct val="130000"/>
              </a:lnSpc>
              <a:spcBef>
                <a:spcPct val="0"/>
              </a:spcBef>
              <a:spcAft>
                <a:spcPts val="0"/>
              </a:spcAft>
              <a:buClrTx/>
              <a:buSzTx/>
              <a:buFontTx/>
              <a:buNone/>
              <a:defRPr/>
            </a:pPr>
            <a:r>
              <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zh-CN" altLang="en-US" sz="1800" b="0" i="0" u="none" strike="noStrike" kern="100" cap="none" spc="0" normalizeH="0" baseline="0" noProof="0" dirty="0" smtClean="0">
                <a:ln>
                  <a:noFill/>
                </a:ln>
                <a:solidFill>
                  <a:prstClr val="black"/>
                </a:solidFill>
                <a:effectLst/>
                <a:uLnTx/>
                <a:uFillTx/>
                <a:latin typeface="Times New Roman" panose="02020603050405020304" pitchFamily="18" charset="0"/>
                <a:ea typeface="+mn-ea"/>
                <a:cs typeface="+mn-cs"/>
              </a:rPr>
              <a:t>语言</a:t>
            </a:r>
            <a:r>
              <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远不止我们讲的话。就拿“我爱你”这个短语的用法来看，我听说美国人会对他们不常见面的人也说这三个字。我也渐渐习惯听到这种传达喜爱的表达被像问候语一样随意使用。</a:t>
            </a:r>
            <a:endParaRPr kumimoji="0" lang="zh-CN" altLang="zh-CN"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24" name="图片 23"/>
          <p:cNvPicPr>
            <a:picLocks noChangeAspect="1"/>
          </p:cNvPicPr>
          <p:nvPr/>
        </p:nvPicPr>
        <p:blipFill>
          <a:blip r:embed="rId8" cstate="print"/>
          <a:stretch>
            <a:fillRect/>
          </a:stretch>
        </p:blipFill>
        <p:spPr>
          <a:xfrm>
            <a:off x="10809288" y="1588"/>
            <a:ext cx="927100" cy="925512"/>
          </a:xfrm>
          <a:prstGeom prst="rect">
            <a:avLst/>
          </a:prstGeom>
          <a:noFill/>
          <a:ln w="9525">
            <a:noFill/>
          </a:ln>
        </p:spPr>
      </p:pic>
      <p:pic>
        <p:nvPicPr>
          <p:cNvPr id="25"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26"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27"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graphicFrame>
        <p:nvGraphicFramePr>
          <p:cNvPr id="58381" name="表格 58380"/>
          <p:cNvGraphicFramePr/>
          <p:nvPr/>
        </p:nvGraphicFramePr>
        <p:xfrm>
          <a:off x="1452563" y="2686050"/>
          <a:ext cx="1379538" cy="457200"/>
        </p:xfrm>
        <a:graphic>
          <a:graphicData uri="http://schemas.openxmlformats.org/drawingml/2006/table">
            <a:tbl>
              <a:tblPr/>
              <a:tblGrid>
                <a:gridCol w="1379538"/>
              </a:tblGrid>
              <a:tr h="4572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400" b="1" dirty="0">
                          <a:solidFill>
                            <a:srgbClr val="3366FF"/>
                          </a:solidFill>
                          <a:latin typeface="Times New Roman" panose="02020603050405020304" pitchFamily="18" charset="0"/>
                          <a:cs typeface="Times New Roman" panose="02020603050405020304" pitchFamily="18" charset="0"/>
                        </a:rPr>
                        <a:t> </a:t>
                      </a:r>
                      <a:endParaRPr lang="zh-CN" altLang="en-US" sz="2400" b="1" dirty="0">
                        <a:solidFill>
                          <a:srgbClr val="3366FF"/>
                        </a:solidFill>
                        <a:latin typeface="Times New Roman" panose="02020603050405020304" pitchFamily="18" charset="0"/>
                        <a:ea typeface="Times New Roman" panose="02020603050405020304" pitchFamily="18" charset="0"/>
                      </a:endParaRPr>
                    </a:p>
                  </a:txBody>
                  <a:tcPr marL="91355" marR="91355" marT="45630" marB="45630">
                    <a:lnL>
                      <a:noFill/>
                    </a:lnL>
                    <a:lnR>
                      <a:noFill/>
                    </a:lnR>
                    <a:lnT>
                      <a:noFill/>
                    </a:lnT>
                    <a:lnB>
                      <a:noFill/>
                    </a:lnB>
                    <a:lnTlToBr>
                      <a:noFill/>
                    </a:lnTlToBr>
                    <a:lnBlToTr>
                      <a:noFill/>
                    </a:lnBlToTr>
                    <a:noFill/>
                  </a:tcPr>
                </a:tc>
              </a:tr>
            </a:tbl>
          </a:graphicData>
        </a:graphic>
      </p:graphicFrame>
      <p:pic>
        <p:nvPicPr>
          <p:cNvPr id="3" name="B-1.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503150" y="1633538"/>
            <a:ext cx="487363" cy="487362"/>
          </a:xfrm>
          <a:prstGeom prst="rect">
            <a:avLst/>
          </a:prstGeom>
          <a:noFill/>
          <a:ln w="9525">
            <a:noFill/>
          </a:ln>
        </p:spPr>
      </p:pic>
      <p:sp>
        <p:nvSpPr>
          <p:cNvPr id="39" name="矩形 38"/>
          <p:cNvSpPr/>
          <p:nvPr/>
        </p:nvSpPr>
        <p:spPr>
          <a:xfrm>
            <a:off x="6359525" y="2633663"/>
            <a:ext cx="4710113" cy="2511425"/>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language     </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/ˈ</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læŋgwɪdʒ</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n.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the system of communication in speech and writing that is used by people of a particular country or area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语言；语言文字</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It takes a long time to learn to speak a language well.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学好一种语言需要花很长时间。</a:t>
            </a:r>
          </a:p>
        </p:txBody>
      </p:sp>
      <p:sp>
        <p:nvSpPr>
          <p:cNvPr id="43" name="矩形 42"/>
          <p:cNvSpPr/>
          <p:nvPr/>
        </p:nvSpPr>
        <p:spPr>
          <a:xfrm>
            <a:off x="6499225" y="2667000"/>
            <a:ext cx="4710113" cy="2816225"/>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utter      </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/ˈ</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ʌtə</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(r)/ v.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(formal) to make a sound with your voice; to say </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sth</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出声；说；讲</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She did not utter a word during lunch.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进午餐时，她一言未发。</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adj. used to emphasize how complete </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sth</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is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完全的；十足的；彻底的</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He felt an utter fool.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他觉得自己蠢到家了。</a:t>
            </a:r>
          </a:p>
        </p:txBody>
      </p:sp>
      <p:sp>
        <p:nvSpPr>
          <p:cNvPr id="44" name="矩形 43"/>
          <p:cNvSpPr/>
          <p:nvPr/>
        </p:nvSpPr>
        <p:spPr>
          <a:xfrm>
            <a:off x="6596063" y="3024188"/>
            <a:ext cx="4710113" cy="1293813"/>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take… for example      </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以</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为例；譬如</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Take, the two images above, for example.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譬如说</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看看上面这两幅图像。</a:t>
            </a:r>
          </a:p>
        </p:txBody>
      </p:sp>
      <p:sp>
        <p:nvSpPr>
          <p:cNvPr id="45" name="矩形 44"/>
          <p:cNvSpPr/>
          <p:nvPr/>
        </p:nvSpPr>
        <p:spPr>
          <a:xfrm>
            <a:off x="6705600" y="3086100"/>
            <a:ext cx="3436938" cy="1293813"/>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get used to       </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习惯于</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I have get used to live in Paris.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我已经习惯在巴黎生活。</a:t>
            </a:r>
          </a:p>
        </p:txBody>
      </p:sp>
      <p:sp>
        <p:nvSpPr>
          <p:cNvPr id="46" name="矩形 45"/>
          <p:cNvSpPr/>
          <p:nvPr/>
        </p:nvSpPr>
        <p:spPr>
          <a:xfrm>
            <a:off x="6638925" y="2849563"/>
            <a:ext cx="4710113" cy="1903413"/>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affection </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əˈfekʃn</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n.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he feeling of liking or loving sb. / </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sth</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very much and caring about them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喜爱；钟爱</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Children need lots of love and affection.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孩子需要多多疼爱和关怀。</a:t>
            </a:r>
          </a:p>
        </p:txBody>
      </p:sp>
      <p:sp>
        <p:nvSpPr>
          <p:cNvPr id="47" name="矩形 46"/>
          <p:cNvSpPr/>
          <p:nvPr/>
        </p:nvSpPr>
        <p:spPr>
          <a:xfrm>
            <a:off x="6634163" y="3109913"/>
            <a:ext cx="4710113" cy="1901825"/>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greeting  </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/ˈ</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griːtɪŋ</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n.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sth</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that you say or do to greet sb.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问候；招呼；迎接；致意</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She waved a friendly greeting.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她友好地挥手致意。</a:t>
            </a:r>
          </a:p>
        </p:txBody>
      </p:sp>
      <p:graphicFrame>
        <p:nvGraphicFramePr>
          <p:cNvPr id="58390" name="表格 58389"/>
          <p:cNvGraphicFramePr/>
          <p:nvPr/>
        </p:nvGraphicFramePr>
        <p:xfrm>
          <a:off x="1439863" y="3106738"/>
          <a:ext cx="703263" cy="457200"/>
        </p:xfrm>
        <a:graphic>
          <a:graphicData uri="http://schemas.openxmlformats.org/drawingml/2006/table">
            <a:tbl>
              <a:tblPr/>
              <a:tblGrid>
                <a:gridCol w="703263"/>
              </a:tblGrid>
              <a:tr h="4572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400" b="1" dirty="0">
                          <a:solidFill>
                            <a:srgbClr val="3366FF"/>
                          </a:solidFill>
                          <a:latin typeface="Times New Roman" panose="02020603050405020304" pitchFamily="18" charset="0"/>
                          <a:cs typeface="Times New Roman" panose="02020603050405020304" pitchFamily="18" charset="0"/>
                        </a:rPr>
                        <a:t> </a:t>
                      </a:r>
                      <a:endParaRPr lang="zh-CN" altLang="en-US" sz="2400" b="1" dirty="0">
                        <a:solidFill>
                          <a:srgbClr val="3366FF"/>
                        </a:solidFill>
                        <a:latin typeface="Times New Roman" panose="02020603050405020304" pitchFamily="18" charset="0"/>
                        <a:ea typeface="Times New Roman" panose="02020603050405020304" pitchFamily="18" charset="0"/>
                      </a:endParaRPr>
                    </a:p>
                  </a:txBody>
                  <a:tcPr marL="91357" marR="91357" marT="45630" marB="45630">
                    <a:lnL>
                      <a:noFill/>
                    </a:lnL>
                    <a:lnR>
                      <a:noFill/>
                    </a:lnR>
                    <a:lnT>
                      <a:noFill/>
                    </a:lnT>
                    <a:lnB>
                      <a:noFill/>
                    </a:lnB>
                    <a:lnTlToBr>
                      <a:noFill/>
                    </a:lnTlToBr>
                    <a:lnBlToTr>
                      <a:noFill/>
                    </a:lnBlToTr>
                    <a:noFill/>
                  </a:tcPr>
                </a:tc>
              </a:tr>
            </a:tbl>
          </a:graphicData>
        </a:graphic>
      </p:graphicFrame>
      <p:graphicFrame>
        <p:nvGraphicFramePr>
          <p:cNvPr id="58392" name="表格 58391"/>
          <p:cNvGraphicFramePr/>
          <p:nvPr/>
        </p:nvGraphicFramePr>
        <p:xfrm>
          <a:off x="2232025" y="3106738"/>
          <a:ext cx="703263" cy="457200"/>
        </p:xfrm>
        <a:graphic>
          <a:graphicData uri="http://schemas.openxmlformats.org/drawingml/2006/table">
            <a:tbl>
              <a:tblPr/>
              <a:tblGrid>
                <a:gridCol w="703263"/>
              </a:tblGrid>
              <a:tr h="4572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400" b="1" dirty="0">
                          <a:solidFill>
                            <a:srgbClr val="3366FF"/>
                          </a:solidFill>
                          <a:latin typeface="Times New Roman" panose="02020603050405020304" pitchFamily="18" charset="0"/>
                          <a:cs typeface="Times New Roman" panose="02020603050405020304" pitchFamily="18" charset="0"/>
                        </a:rPr>
                        <a:t> </a:t>
                      </a:r>
                      <a:endParaRPr lang="zh-CN" altLang="en-US" sz="2400" b="1" dirty="0">
                        <a:solidFill>
                          <a:srgbClr val="3366FF"/>
                        </a:solidFill>
                        <a:latin typeface="Times New Roman" panose="02020603050405020304" pitchFamily="18" charset="0"/>
                        <a:ea typeface="Times New Roman" panose="02020603050405020304" pitchFamily="18" charset="0"/>
                      </a:endParaRPr>
                    </a:p>
                  </a:txBody>
                  <a:tcPr marL="91357" marR="91357" marT="45630" marB="45630">
                    <a:lnL>
                      <a:noFill/>
                    </a:lnL>
                    <a:lnR>
                      <a:noFill/>
                    </a:lnR>
                    <a:lnT>
                      <a:noFill/>
                    </a:lnT>
                    <a:lnB>
                      <a:noFill/>
                    </a:lnB>
                    <a:lnTlToBr>
                      <a:noFill/>
                    </a:lnTlToBr>
                    <a:lnBlToTr>
                      <a:noFill/>
                    </a:lnBlToTr>
                    <a:noFill/>
                  </a:tcPr>
                </a:tc>
              </a:tr>
            </a:tbl>
          </a:graphicData>
        </a:graphic>
      </p:graphicFrame>
      <p:graphicFrame>
        <p:nvGraphicFramePr>
          <p:cNvPr id="58394" name="表格 58393"/>
          <p:cNvGraphicFramePr/>
          <p:nvPr/>
        </p:nvGraphicFramePr>
        <p:xfrm>
          <a:off x="1919288" y="4295775"/>
          <a:ext cx="1271588" cy="457200"/>
        </p:xfrm>
        <a:graphic>
          <a:graphicData uri="http://schemas.openxmlformats.org/drawingml/2006/table">
            <a:tbl>
              <a:tblPr/>
              <a:tblGrid>
                <a:gridCol w="1271588"/>
              </a:tblGrid>
              <a:tr h="4572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400" b="1" dirty="0">
                          <a:solidFill>
                            <a:srgbClr val="3366FF"/>
                          </a:solidFill>
                          <a:latin typeface="Times New Roman" panose="02020603050405020304" pitchFamily="18" charset="0"/>
                          <a:cs typeface="Times New Roman" panose="02020603050405020304" pitchFamily="18" charset="0"/>
                        </a:rPr>
                        <a:t> </a:t>
                      </a:r>
                      <a:endParaRPr lang="zh-CN" altLang="en-US" sz="2400" b="1" dirty="0">
                        <a:solidFill>
                          <a:srgbClr val="3366FF"/>
                        </a:solidFill>
                        <a:latin typeface="Times New Roman" panose="02020603050405020304" pitchFamily="18" charset="0"/>
                        <a:ea typeface="Times New Roman" panose="02020603050405020304" pitchFamily="18" charset="0"/>
                      </a:endParaRPr>
                    </a:p>
                  </a:txBody>
                  <a:tcPr marL="91362" marR="91362" marT="45630" marB="45630">
                    <a:lnL>
                      <a:noFill/>
                    </a:lnL>
                    <a:lnR>
                      <a:noFill/>
                    </a:lnR>
                    <a:lnT>
                      <a:noFill/>
                    </a:lnT>
                    <a:lnB>
                      <a:noFill/>
                    </a:lnB>
                    <a:lnTlToBr>
                      <a:noFill/>
                    </a:lnTlToBr>
                    <a:lnBlToTr>
                      <a:noFill/>
                    </a:lnBlToTr>
                    <a:noFill/>
                  </a:tcPr>
                </a:tc>
              </a:tr>
            </a:tbl>
          </a:graphicData>
        </a:graphic>
      </p:graphicFrame>
      <p:graphicFrame>
        <p:nvGraphicFramePr>
          <p:cNvPr id="58396" name="表格 58395"/>
          <p:cNvGraphicFramePr/>
          <p:nvPr/>
        </p:nvGraphicFramePr>
        <p:xfrm>
          <a:off x="1057275" y="4702175"/>
          <a:ext cx="1201738" cy="457200"/>
        </p:xfrm>
        <a:graphic>
          <a:graphicData uri="http://schemas.openxmlformats.org/drawingml/2006/table">
            <a:tbl>
              <a:tblPr/>
              <a:tblGrid>
                <a:gridCol w="1201738"/>
              </a:tblGrid>
              <a:tr h="4572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400" b="1" dirty="0">
                          <a:solidFill>
                            <a:srgbClr val="3366FF"/>
                          </a:solidFill>
                          <a:latin typeface="Times New Roman" panose="02020603050405020304" pitchFamily="18" charset="0"/>
                          <a:cs typeface="Times New Roman" panose="02020603050405020304" pitchFamily="18" charset="0"/>
                        </a:rPr>
                        <a:t> </a:t>
                      </a:r>
                      <a:endParaRPr lang="zh-CN" altLang="en-US" sz="2400" b="1" dirty="0">
                        <a:solidFill>
                          <a:srgbClr val="3366FF"/>
                        </a:solidFill>
                        <a:latin typeface="Times New Roman" panose="02020603050405020304" pitchFamily="18" charset="0"/>
                        <a:ea typeface="Times New Roman" panose="02020603050405020304" pitchFamily="18" charset="0"/>
                      </a:endParaRPr>
                    </a:p>
                  </a:txBody>
                  <a:tcPr marL="91356" marR="91356" marT="45630" marB="45630">
                    <a:lnL>
                      <a:noFill/>
                    </a:lnL>
                    <a:lnR>
                      <a:noFill/>
                    </a:lnR>
                    <a:lnT>
                      <a:noFill/>
                    </a:lnT>
                    <a:lnB>
                      <a:noFill/>
                    </a:lnB>
                    <a:lnTlToBr>
                      <a:noFill/>
                    </a:lnTlToBr>
                    <a:lnBlToTr>
                      <a:noFill/>
                    </a:lnBlToTr>
                    <a:noFill/>
                  </a:tcPr>
                </a:tc>
              </a:tr>
            </a:tbl>
          </a:graphicData>
        </a:graphic>
      </p:graphicFrame>
      <p:graphicFrame>
        <p:nvGraphicFramePr>
          <p:cNvPr id="58398" name="表格 58397"/>
          <p:cNvGraphicFramePr/>
          <p:nvPr/>
        </p:nvGraphicFramePr>
        <p:xfrm>
          <a:off x="4251325" y="4737100"/>
          <a:ext cx="1201738" cy="457200"/>
        </p:xfrm>
        <a:graphic>
          <a:graphicData uri="http://schemas.openxmlformats.org/drawingml/2006/table">
            <a:tbl>
              <a:tblPr/>
              <a:tblGrid>
                <a:gridCol w="1201738"/>
              </a:tblGrid>
              <a:tr h="4572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400" b="1" dirty="0">
                          <a:solidFill>
                            <a:srgbClr val="3366FF"/>
                          </a:solidFill>
                          <a:latin typeface="Times New Roman" panose="02020603050405020304" pitchFamily="18" charset="0"/>
                          <a:cs typeface="Times New Roman" panose="02020603050405020304" pitchFamily="18" charset="0"/>
                        </a:rPr>
                        <a:t> </a:t>
                      </a:r>
                      <a:endParaRPr lang="zh-CN" altLang="en-US" sz="2400" b="1" dirty="0">
                        <a:solidFill>
                          <a:srgbClr val="3366FF"/>
                        </a:solidFill>
                        <a:latin typeface="Times New Roman" panose="02020603050405020304" pitchFamily="18" charset="0"/>
                        <a:ea typeface="Times New Roman" panose="02020603050405020304" pitchFamily="18" charset="0"/>
                      </a:endParaRPr>
                    </a:p>
                  </a:txBody>
                  <a:tcPr marL="91356" marR="91356" marT="45630" marB="45630">
                    <a:lnL>
                      <a:noFill/>
                    </a:lnL>
                    <a:lnR>
                      <a:noFill/>
                    </a:lnR>
                    <a:lnT>
                      <a:noFill/>
                    </a:lnT>
                    <a:lnB>
                      <a:noFill/>
                    </a:lnB>
                    <a:lnTlToBr>
                      <a:noFill/>
                    </a:lnTlToBr>
                    <a:lnBlToTr>
                      <a:noFill/>
                    </a:lnBlToTr>
                    <a:noFill/>
                  </a:tcPr>
                </a:tc>
              </a:tr>
            </a:tbl>
          </a:graphicData>
        </a:graphic>
      </p:graphicFrame>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grpId="1" nodeType="clickEffect">
                                  <p:stCondLst>
                                    <p:cond delay="0"/>
                                  </p:stCondLst>
                                  <p:childTnLst>
                                    <p:animEffect transition="out" filter="diamond(in)">
                                      <p:cBhvr>
                                        <p:cTn id="11" dur="2000"/>
                                        <p:tgtEl>
                                          <p:spTgt spid="2"/>
                                        </p:tgtEl>
                                      </p:cBhvr>
                                    </p:animEffect>
                                    <p:set>
                                      <p:cBhvr>
                                        <p:cTn id="12" dur="1" fill="hold">
                                          <p:stCondLst>
                                            <p:cond delay="1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 fill="hold"/>
                                        <p:tgtEl>
                                          <p:spTgt spid="3"/>
                                        </p:tgtEl>
                                      </p:cBhvr>
                                    </p:cmd>
                                  </p:childTnLst>
                                </p:cTn>
                              </p:par>
                            </p:childTnLst>
                          </p:cTn>
                        </p:par>
                      </p:childTnLst>
                    </p:cTn>
                  </p:par>
                </p:childTnLst>
              </p:cTn>
              <p:nextCondLst>
                <p:cond evt="onClick" delay="0">
                  <p:tgtEl>
                    <p:spTgt spid="3"/>
                  </p:tgtEl>
                </p:cond>
              </p:nextCondLst>
            </p:seq>
            <p:audio>
              <p:cMediaNode vol="80000">
                <p:cTn id="18" fill="hold" display="0">
                  <p:stCondLst>
                    <p:cond delay="indefinite"/>
                  </p:stCondLst>
                  <p:endCondLst>
                    <p:cond evt="onStopAudio" delay="0">
                      <p:tgtEl>
                        <p:sldTgt/>
                      </p:tgtEl>
                    </p:cond>
                  </p:endCondLst>
                </p:cTn>
                <p:tgtEl>
                  <p:spTgt spid="3"/>
                </p:tgtEl>
              </p:cMediaNode>
            </p:audio>
            <p:seq concurrent="1" nextAc="seek">
              <p:cTn id="19" restart="whenNotActive" fill="hold" evtFilter="cancelBubble" nodeType="interactiveSeq">
                <p:stCondLst>
                  <p:cond evt="onClick" delay="0">
                    <p:tgtEl>
                      <p:spTgt spid="25"/>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 fill="hold"/>
                                        <p:tgtEl>
                                          <p:spTgt spid="3"/>
                                        </p:tgtEl>
                                      </p:cBhvr>
                                    </p:cmd>
                                  </p:childTnLst>
                                </p:cTn>
                              </p:par>
                            </p:childTnLst>
                          </p:cTn>
                        </p:par>
                      </p:childTnLst>
                    </p:cTn>
                  </p:par>
                </p:childTnLst>
              </p:cTn>
              <p:nextCondLst>
                <p:cond evt="onClick" delay="0">
                  <p:tgtEl>
                    <p:spTgt spid="25"/>
                  </p:tgtEl>
                </p:cond>
              </p:nextCondLst>
            </p:seq>
            <p:seq concurrent="1" nextAc="seek">
              <p:cTn id="24" restart="whenNotActive" fill="hold" evtFilter="cancelBubble" nodeType="interactiveSeq">
                <p:stCondLst>
                  <p:cond evt="onClick" delay="0">
                    <p:tgtEl>
                      <p:spTgt spid="26"/>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3"/>
                                        </p:tgtEl>
                                      </p:cBhvr>
                                    </p:cmd>
                                  </p:childTnLst>
                                </p:cTn>
                              </p:par>
                            </p:childTnLst>
                          </p:cTn>
                        </p:par>
                      </p:childTnLst>
                    </p:cTn>
                  </p:par>
                </p:childTnLst>
              </p:cTn>
              <p:nextCondLst>
                <p:cond evt="onClick" delay="0">
                  <p:tgtEl>
                    <p:spTgt spid="26"/>
                  </p:tgtEl>
                </p:cond>
              </p:nextCondLst>
            </p:seq>
            <p:seq concurrent="1" nextAc="seek">
              <p:cTn id="29" restart="whenNotActive" fill="hold" evtFilter="cancelBubble" nodeType="interactiveSeq">
                <p:stCondLst>
                  <p:cond evt="onClick" delay="0">
                    <p:tgtEl>
                      <p:spTgt spid="27"/>
                    </p:tgtEl>
                  </p:cond>
                </p:stCondLst>
                <p:endSync evt="end" delay="0">
                  <p:rtn val="all"/>
                </p:endSync>
                <p:childTnLst>
                  <p:par>
                    <p:cTn id="30" fill="hold">
                      <p:stCondLst>
                        <p:cond delay="0"/>
                      </p:stCondLst>
                      <p:childTnLst>
                        <p:par>
                          <p:cTn id="31" fill="hold">
                            <p:stCondLst>
                              <p:cond delay="0"/>
                            </p:stCondLst>
                            <p:childTnLst>
                              <p:par>
                                <p:cTn id="32" presetID="3" presetClass="mediacall" presetSubtype="0" fill="hold" nodeType="clickEffect">
                                  <p:stCondLst>
                                    <p:cond delay="0"/>
                                  </p:stCondLst>
                                  <p:childTnLst>
                                    <p:cmd type="call" cmd="stop">
                                      <p:cBhvr>
                                        <p:cTn id="33" dur="1" fill="hold"/>
                                        <p:tgtEl>
                                          <p:spTgt spid="3"/>
                                        </p:tgtEl>
                                      </p:cBhvr>
                                    </p:cmd>
                                  </p:childTnLst>
                                </p:cTn>
                              </p:par>
                            </p:childTnLst>
                          </p:cTn>
                        </p:par>
                      </p:childTnLst>
                    </p:cTn>
                  </p:par>
                </p:childTnLst>
              </p:cTn>
              <p:nextCondLst>
                <p:cond evt="onClick" delay="0">
                  <p:tgtEl>
                    <p:spTgt spid="27"/>
                  </p:tgtEl>
                </p:cond>
              </p:nextCondLst>
            </p:seq>
            <p:seq concurrent="1" nextAc="seek">
              <p:cTn id="34" restart="whenNotActive" fill="hold" evtFilter="cancelBubble" nodeType="interactiveSeq">
                <p:stCondLst>
                  <p:cond evt="onClick" delay="0">
                    <p:tgtEl>
                      <p:spTgt spid="58381"/>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p:cTn id="39" dur="500" fill="hold"/>
                                        <p:tgtEl>
                                          <p:spTgt spid="39"/>
                                        </p:tgtEl>
                                        <p:attrNameLst>
                                          <p:attrName>ppt_w</p:attrName>
                                        </p:attrNameLst>
                                      </p:cBhvr>
                                      <p:tavLst>
                                        <p:tav tm="0">
                                          <p:val>
                                            <p:fltVal val="0"/>
                                          </p:val>
                                        </p:tav>
                                        <p:tav tm="100000">
                                          <p:val>
                                            <p:strVal val="#ppt_w"/>
                                          </p:val>
                                        </p:tav>
                                      </p:tavLst>
                                    </p:anim>
                                    <p:anim calcmode="lin" valueType="num">
                                      <p:cBhvr>
                                        <p:cTn id="40" dur="500" fill="hold"/>
                                        <p:tgtEl>
                                          <p:spTgt spid="39"/>
                                        </p:tgtEl>
                                        <p:attrNameLst>
                                          <p:attrName>ppt_h</p:attrName>
                                        </p:attrNameLst>
                                      </p:cBhvr>
                                      <p:tavLst>
                                        <p:tav tm="0">
                                          <p:val>
                                            <p:fltVal val="0"/>
                                          </p:val>
                                        </p:tav>
                                        <p:tav tm="100000">
                                          <p:val>
                                            <p:strVal val="#ppt_h"/>
                                          </p:val>
                                        </p:tav>
                                      </p:tavLst>
                                    </p:anim>
                                    <p:animEffect transition="in" filter="fade">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39"/>
                                        </p:tgtEl>
                                      </p:cBhvr>
                                    </p:animEffect>
                                    <p:set>
                                      <p:cBhvr>
                                        <p:cTn id="46"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58381"/>
                  </p:tgtEl>
                </p:cond>
              </p:nextCondLst>
            </p:seq>
            <p:seq concurrent="1" nextAc="seek">
              <p:cTn id="47" restart="whenNotActive" fill="hold" evtFilter="cancelBubble" nodeType="interactiveSeq">
                <p:stCondLst>
                  <p:cond evt="onClick" delay="0">
                    <p:tgtEl>
                      <p:spTgt spid="58390"/>
                    </p:tgtEl>
                  </p:cond>
                </p:stCondLst>
                <p:endSync evt="end" delay="0">
                  <p:rtn val="all"/>
                </p:endSync>
                <p:childTnLst>
                  <p:par>
                    <p:cTn id="48" fill="hold">
                      <p:stCondLst>
                        <p:cond delay="0"/>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43"/>
                                        </p:tgtEl>
                                        <p:attrNameLst>
                                          <p:attrName>style.visibility</p:attrName>
                                        </p:attrNameLst>
                                      </p:cBhvr>
                                      <p:to>
                                        <p:strVal val="visible"/>
                                      </p:to>
                                    </p:set>
                                    <p:anim calcmode="lin" valueType="num">
                                      <p:cBhvr>
                                        <p:cTn id="52" dur="500" fill="hold"/>
                                        <p:tgtEl>
                                          <p:spTgt spid="43"/>
                                        </p:tgtEl>
                                        <p:attrNameLst>
                                          <p:attrName>ppt_w</p:attrName>
                                        </p:attrNameLst>
                                      </p:cBhvr>
                                      <p:tavLst>
                                        <p:tav tm="0">
                                          <p:val>
                                            <p:fltVal val="0"/>
                                          </p:val>
                                        </p:tav>
                                        <p:tav tm="100000">
                                          <p:val>
                                            <p:strVal val="#ppt_w"/>
                                          </p:val>
                                        </p:tav>
                                      </p:tavLst>
                                    </p:anim>
                                    <p:anim calcmode="lin" valueType="num">
                                      <p:cBhvr>
                                        <p:cTn id="53" dur="500" fill="hold"/>
                                        <p:tgtEl>
                                          <p:spTgt spid="43"/>
                                        </p:tgtEl>
                                        <p:attrNameLst>
                                          <p:attrName>ppt_h</p:attrName>
                                        </p:attrNameLst>
                                      </p:cBhvr>
                                      <p:tavLst>
                                        <p:tav tm="0">
                                          <p:val>
                                            <p:fltVal val="0"/>
                                          </p:val>
                                        </p:tav>
                                        <p:tav tm="100000">
                                          <p:val>
                                            <p:strVal val="#ppt_h"/>
                                          </p:val>
                                        </p:tav>
                                      </p:tavLst>
                                    </p:anim>
                                    <p:animEffect transition="in" filter="fade">
                                      <p:cBhvr>
                                        <p:cTn id="54" dur="500"/>
                                        <p:tgtEl>
                                          <p:spTgt spid="4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43"/>
                                        </p:tgtEl>
                                      </p:cBhvr>
                                    </p:animEffect>
                                    <p:set>
                                      <p:cBhvr>
                                        <p:cTn id="5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58390"/>
                  </p:tgtEl>
                </p:cond>
              </p:nextCondLst>
            </p:seq>
            <p:seq concurrent="1" nextAc="seek">
              <p:cTn id="60" restart="whenNotActive" fill="hold" evtFilter="cancelBubble" nodeType="interactiveSeq">
                <p:stCondLst>
                  <p:cond evt="onClick" delay="0">
                    <p:tgtEl>
                      <p:spTgt spid="58392"/>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44"/>
                                        </p:tgtEl>
                                        <p:attrNameLst>
                                          <p:attrName>style.visibility</p:attrName>
                                        </p:attrNameLst>
                                      </p:cBhvr>
                                      <p:to>
                                        <p:strVal val="visible"/>
                                      </p:to>
                                    </p:set>
                                    <p:anim calcmode="lin" valueType="num">
                                      <p:cBhvr>
                                        <p:cTn id="65" dur="500" fill="hold"/>
                                        <p:tgtEl>
                                          <p:spTgt spid="44"/>
                                        </p:tgtEl>
                                        <p:attrNameLst>
                                          <p:attrName>ppt_w</p:attrName>
                                        </p:attrNameLst>
                                      </p:cBhvr>
                                      <p:tavLst>
                                        <p:tav tm="0">
                                          <p:val>
                                            <p:fltVal val="0"/>
                                          </p:val>
                                        </p:tav>
                                        <p:tav tm="100000">
                                          <p:val>
                                            <p:strVal val="#ppt_w"/>
                                          </p:val>
                                        </p:tav>
                                      </p:tavLst>
                                    </p:anim>
                                    <p:anim calcmode="lin" valueType="num">
                                      <p:cBhvr>
                                        <p:cTn id="66" dur="500" fill="hold"/>
                                        <p:tgtEl>
                                          <p:spTgt spid="44"/>
                                        </p:tgtEl>
                                        <p:attrNameLst>
                                          <p:attrName>ppt_h</p:attrName>
                                        </p:attrNameLst>
                                      </p:cBhvr>
                                      <p:tavLst>
                                        <p:tav tm="0">
                                          <p:val>
                                            <p:fltVal val="0"/>
                                          </p:val>
                                        </p:tav>
                                        <p:tav tm="100000">
                                          <p:val>
                                            <p:strVal val="#ppt_h"/>
                                          </p:val>
                                        </p:tav>
                                      </p:tavLst>
                                    </p:anim>
                                    <p:animEffect transition="in" filter="fade">
                                      <p:cBhvr>
                                        <p:cTn id="67" dur="500"/>
                                        <p:tgtEl>
                                          <p:spTgt spid="4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44"/>
                                        </p:tgtEl>
                                      </p:cBhvr>
                                    </p:animEffect>
                                    <p:set>
                                      <p:cBhvr>
                                        <p:cTn id="72"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8392"/>
                  </p:tgtEl>
                </p:cond>
              </p:nextCondLst>
            </p:seq>
            <p:seq concurrent="1" nextAc="seek">
              <p:cTn id="73" restart="whenNotActive" fill="hold" evtFilter="cancelBubble" nodeType="interactiveSeq">
                <p:stCondLst>
                  <p:cond evt="onClick" delay="0">
                    <p:tgtEl>
                      <p:spTgt spid="58394"/>
                    </p:tgtEl>
                  </p:cond>
                </p:stCondLst>
                <p:endSync evt="end" delay="0">
                  <p:rtn val="all"/>
                </p:endSync>
                <p:childTnLst>
                  <p:par>
                    <p:cTn id="74" fill="hold">
                      <p:stCondLst>
                        <p:cond delay="0"/>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45"/>
                                        </p:tgtEl>
                                        <p:attrNameLst>
                                          <p:attrName>style.visibility</p:attrName>
                                        </p:attrNameLst>
                                      </p:cBhvr>
                                      <p:to>
                                        <p:strVal val="visible"/>
                                      </p:to>
                                    </p:set>
                                    <p:anim calcmode="lin" valueType="num">
                                      <p:cBhvr>
                                        <p:cTn id="78" dur="500" fill="hold"/>
                                        <p:tgtEl>
                                          <p:spTgt spid="45"/>
                                        </p:tgtEl>
                                        <p:attrNameLst>
                                          <p:attrName>ppt_w</p:attrName>
                                        </p:attrNameLst>
                                      </p:cBhvr>
                                      <p:tavLst>
                                        <p:tav tm="0">
                                          <p:val>
                                            <p:fltVal val="0"/>
                                          </p:val>
                                        </p:tav>
                                        <p:tav tm="100000">
                                          <p:val>
                                            <p:strVal val="#ppt_w"/>
                                          </p:val>
                                        </p:tav>
                                      </p:tavLst>
                                    </p:anim>
                                    <p:anim calcmode="lin" valueType="num">
                                      <p:cBhvr>
                                        <p:cTn id="79" dur="500" fill="hold"/>
                                        <p:tgtEl>
                                          <p:spTgt spid="45"/>
                                        </p:tgtEl>
                                        <p:attrNameLst>
                                          <p:attrName>ppt_h</p:attrName>
                                        </p:attrNameLst>
                                      </p:cBhvr>
                                      <p:tavLst>
                                        <p:tav tm="0">
                                          <p:val>
                                            <p:fltVal val="0"/>
                                          </p:val>
                                        </p:tav>
                                        <p:tav tm="100000">
                                          <p:val>
                                            <p:strVal val="#ppt_h"/>
                                          </p:val>
                                        </p:tav>
                                      </p:tavLst>
                                    </p:anim>
                                    <p:animEffect transition="in" filter="fade">
                                      <p:cBhvr>
                                        <p:cTn id="80" dur="500"/>
                                        <p:tgtEl>
                                          <p:spTgt spid="4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1" nodeType="clickEffect">
                                  <p:stCondLst>
                                    <p:cond delay="0"/>
                                  </p:stCondLst>
                                  <p:childTnLst>
                                    <p:animEffect transition="out" filter="fade">
                                      <p:cBhvr>
                                        <p:cTn id="84" dur="500"/>
                                        <p:tgtEl>
                                          <p:spTgt spid="45"/>
                                        </p:tgtEl>
                                      </p:cBhvr>
                                    </p:animEffect>
                                    <p:set>
                                      <p:cBhvr>
                                        <p:cTn id="8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58394"/>
                  </p:tgtEl>
                </p:cond>
              </p:nextCondLst>
            </p:seq>
            <p:seq concurrent="1" nextAc="seek">
              <p:cTn id="86" restart="whenNotActive" fill="hold" evtFilter="cancelBubble" nodeType="interactiveSeq">
                <p:stCondLst>
                  <p:cond evt="onClick" delay="0">
                    <p:tgtEl>
                      <p:spTgt spid="58396"/>
                    </p:tgtEl>
                  </p:cond>
                </p:stCondLst>
                <p:endSync evt="end" delay="0">
                  <p:rtn val="all"/>
                </p:endSync>
                <p:childTnLst>
                  <p:par>
                    <p:cTn id="87" fill="hold">
                      <p:stCondLst>
                        <p:cond delay="0"/>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46"/>
                                        </p:tgtEl>
                                        <p:attrNameLst>
                                          <p:attrName>style.visibility</p:attrName>
                                        </p:attrNameLst>
                                      </p:cBhvr>
                                      <p:to>
                                        <p:strVal val="visible"/>
                                      </p:to>
                                    </p:set>
                                    <p:anim calcmode="lin" valueType="num">
                                      <p:cBhvr>
                                        <p:cTn id="91" dur="500" fill="hold"/>
                                        <p:tgtEl>
                                          <p:spTgt spid="46"/>
                                        </p:tgtEl>
                                        <p:attrNameLst>
                                          <p:attrName>ppt_w</p:attrName>
                                        </p:attrNameLst>
                                      </p:cBhvr>
                                      <p:tavLst>
                                        <p:tav tm="0">
                                          <p:val>
                                            <p:fltVal val="0"/>
                                          </p:val>
                                        </p:tav>
                                        <p:tav tm="100000">
                                          <p:val>
                                            <p:strVal val="#ppt_w"/>
                                          </p:val>
                                        </p:tav>
                                      </p:tavLst>
                                    </p:anim>
                                    <p:anim calcmode="lin" valueType="num">
                                      <p:cBhvr>
                                        <p:cTn id="92" dur="500" fill="hold"/>
                                        <p:tgtEl>
                                          <p:spTgt spid="46"/>
                                        </p:tgtEl>
                                        <p:attrNameLst>
                                          <p:attrName>ppt_h</p:attrName>
                                        </p:attrNameLst>
                                      </p:cBhvr>
                                      <p:tavLst>
                                        <p:tav tm="0">
                                          <p:val>
                                            <p:fltVal val="0"/>
                                          </p:val>
                                        </p:tav>
                                        <p:tav tm="100000">
                                          <p:val>
                                            <p:strVal val="#ppt_h"/>
                                          </p:val>
                                        </p:tav>
                                      </p:tavLst>
                                    </p:anim>
                                    <p:animEffect transition="in" filter="fade">
                                      <p:cBhvr>
                                        <p:cTn id="93" dur="500"/>
                                        <p:tgtEl>
                                          <p:spTgt spid="46"/>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1" nodeType="clickEffect">
                                  <p:stCondLst>
                                    <p:cond delay="0"/>
                                  </p:stCondLst>
                                  <p:childTnLst>
                                    <p:animEffect transition="out" filter="fade">
                                      <p:cBhvr>
                                        <p:cTn id="97" dur="500"/>
                                        <p:tgtEl>
                                          <p:spTgt spid="46"/>
                                        </p:tgtEl>
                                      </p:cBhvr>
                                    </p:animEffect>
                                    <p:set>
                                      <p:cBhvr>
                                        <p:cTn id="98"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8396"/>
                  </p:tgtEl>
                </p:cond>
              </p:nextCondLst>
            </p:seq>
            <p:seq concurrent="1" nextAc="seek">
              <p:cTn id="99" restart="whenNotActive" fill="hold" evtFilter="cancelBubble" nodeType="interactiveSeq">
                <p:stCondLst>
                  <p:cond evt="onClick" delay="0">
                    <p:tgtEl>
                      <p:spTgt spid="58398"/>
                    </p:tgtEl>
                  </p:cond>
                </p:stCondLst>
                <p:endSync evt="end" delay="0">
                  <p:rtn val="all"/>
                </p:endSync>
                <p:childTnLst>
                  <p:par>
                    <p:cTn id="100" fill="hold">
                      <p:stCondLst>
                        <p:cond delay="0"/>
                      </p:stCondLst>
                      <p:childTnLst>
                        <p:par>
                          <p:cTn id="101" fill="hold">
                            <p:stCondLst>
                              <p:cond delay="0"/>
                            </p:stCondLst>
                            <p:childTnLst>
                              <p:par>
                                <p:cTn id="102" presetID="53" presetClass="entr" presetSubtype="16" fill="hold" grpId="0" nodeType="clickEffect">
                                  <p:stCondLst>
                                    <p:cond delay="0"/>
                                  </p:stCondLst>
                                  <p:childTnLst>
                                    <p:set>
                                      <p:cBhvr>
                                        <p:cTn id="103" dur="1" fill="hold">
                                          <p:stCondLst>
                                            <p:cond delay="0"/>
                                          </p:stCondLst>
                                        </p:cTn>
                                        <p:tgtEl>
                                          <p:spTgt spid="47"/>
                                        </p:tgtEl>
                                        <p:attrNameLst>
                                          <p:attrName>style.visibility</p:attrName>
                                        </p:attrNameLst>
                                      </p:cBhvr>
                                      <p:to>
                                        <p:strVal val="visible"/>
                                      </p:to>
                                    </p:set>
                                    <p:anim calcmode="lin" valueType="num">
                                      <p:cBhvr>
                                        <p:cTn id="104" dur="500" fill="hold"/>
                                        <p:tgtEl>
                                          <p:spTgt spid="47"/>
                                        </p:tgtEl>
                                        <p:attrNameLst>
                                          <p:attrName>ppt_w</p:attrName>
                                        </p:attrNameLst>
                                      </p:cBhvr>
                                      <p:tavLst>
                                        <p:tav tm="0">
                                          <p:val>
                                            <p:fltVal val="0"/>
                                          </p:val>
                                        </p:tav>
                                        <p:tav tm="100000">
                                          <p:val>
                                            <p:strVal val="#ppt_w"/>
                                          </p:val>
                                        </p:tav>
                                      </p:tavLst>
                                    </p:anim>
                                    <p:anim calcmode="lin" valueType="num">
                                      <p:cBhvr>
                                        <p:cTn id="105" dur="500" fill="hold"/>
                                        <p:tgtEl>
                                          <p:spTgt spid="47"/>
                                        </p:tgtEl>
                                        <p:attrNameLst>
                                          <p:attrName>ppt_h</p:attrName>
                                        </p:attrNameLst>
                                      </p:cBhvr>
                                      <p:tavLst>
                                        <p:tav tm="0">
                                          <p:val>
                                            <p:fltVal val="0"/>
                                          </p:val>
                                        </p:tav>
                                        <p:tav tm="100000">
                                          <p:val>
                                            <p:strVal val="#ppt_h"/>
                                          </p:val>
                                        </p:tav>
                                      </p:tavLst>
                                    </p:anim>
                                    <p:animEffect transition="in" filter="fade">
                                      <p:cBhvr>
                                        <p:cTn id="106" dur="500"/>
                                        <p:tgtEl>
                                          <p:spTgt spid="47"/>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47"/>
                                        </p:tgtEl>
                                      </p:cBhvr>
                                    </p:animEffect>
                                    <p:set>
                                      <p:cBhvr>
                                        <p:cTn id="11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58398"/>
                  </p:tgtEl>
                </p:cond>
              </p:nextCondLst>
            </p:seq>
          </p:childTnLst>
        </p:cTn>
      </p:par>
    </p:tnLst>
    <p:bldLst>
      <p:bldP spid="2" grpId="0" animBg="1"/>
      <p:bldP spid="2" grpId="1" animBg="1"/>
      <p:bldP spid="39" grpId="0" animBg="1"/>
      <p:bldP spid="39"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4"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59395"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33363"/>
            <a:ext cx="5211763" cy="64611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p>
        </p:txBody>
      </p:sp>
      <p:grpSp>
        <p:nvGrpSpPr>
          <p:cNvPr id="59397" name="组合 7"/>
          <p:cNvGrpSpPr/>
          <p:nvPr/>
        </p:nvGrpSpPr>
        <p:grpSpPr>
          <a:xfrm flipH="1">
            <a:off x="7938" y="1273175"/>
            <a:ext cx="6108700" cy="363538"/>
            <a:chOff x="283681" y="2459690"/>
            <a:chExt cx="6109250" cy="363336"/>
          </a:xfrm>
        </p:grpSpPr>
        <p:cxnSp>
          <p:nvCxnSpPr>
            <p:cNvPr id="59424"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59425"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59426"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207" name="MH_Other_4"/>
          <p:cNvSpPr txBox="1"/>
          <p:nvPr>
            <p:custDataLst>
              <p:tags r:id="rId1"/>
            </p:custDataLst>
          </p:nvPr>
        </p:nvSpPr>
        <p:spPr bwMode="auto">
          <a:xfrm>
            <a:off x="690563" y="1173163"/>
            <a:ext cx="5438775"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B     Extensive Reading 2</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98311" name="矩形 3"/>
          <p:cNvSpPr>
            <a:spLocks noChangeArrowheads="1"/>
          </p:cNvSpPr>
          <p:nvPr/>
        </p:nvSpPr>
        <p:spPr bwMode="auto">
          <a:xfrm>
            <a:off x="1168400" y="2620963"/>
            <a:ext cx="4814888" cy="249078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My American friend recently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admitted</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5</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to me sometimes she feels those words are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cheapened</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6</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Being Chinese I’ve had to learn this cultural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phenomenon</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7</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and I’ve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observed</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8</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the following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situations</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9</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sng"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in the way</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Americans say “I love you”. </a:t>
            </a:r>
          </a:p>
        </p:txBody>
      </p:sp>
      <p:sp>
        <p:nvSpPr>
          <p:cNvPr id="2" name="矩形 1"/>
          <p:cNvSpPr/>
          <p:nvPr/>
        </p:nvSpPr>
        <p:spPr>
          <a:xfrm>
            <a:off x="6751638" y="3141663"/>
            <a:ext cx="4783138" cy="1493838"/>
          </a:xfrm>
          <a:prstGeom prst="rect">
            <a:avLst/>
          </a:prstGeom>
          <a:solidFill>
            <a:srgbClr val="FFFF99"/>
          </a:solidFill>
        </p:spPr>
        <p:txBody>
          <a:bodyPr>
            <a:spAutoFit/>
          </a:bodyPr>
          <a:lstStyle/>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我的美国朋友最近也承认说，很多时候她觉得这些表达变得廉价了。作为一个中国人，我得习惯这种文化现象。同时，我也观察到了以下一些美国人说“我爱你”的情形。</a:t>
            </a:r>
          </a:p>
        </p:txBody>
      </p:sp>
      <p:pic>
        <p:nvPicPr>
          <p:cNvPr id="24" name="图片 23"/>
          <p:cNvPicPr>
            <a:picLocks noChangeAspect="1"/>
          </p:cNvPicPr>
          <p:nvPr/>
        </p:nvPicPr>
        <p:blipFill>
          <a:blip r:embed="rId8" cstate="print"/>
          <a:stretch>
            <a:fillRect/>
          </a:stretch>
        </p:blipFill>
        <p:spPr>
          <a:xfrm>
            <a:off x="10809288" y="1588"/>
            <a:ext cx="927100" cy="925512"/>
          </a:xfrm>
          <a:prstGeom prst="rect">
            <a:avLst/>
          </a:prstGeom>
          <a:noFill/>
          <a:ln w="9525">
            <a:noFill/>
          </a:ln>
        </p:spPr>
      </p:pic>
      <p:pic>
        <p:nvPicPr>
          <p:cNvPr id="25"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26"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27"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graphicFrame>
        <p:nvGraphicFramePr>
          <p:cNvPr id="59405" name="表格 59404"/>
          <p:cNvGraphicFramePr/>
          <p:nvPr/>
        </p:nvGraphicFramePr>
        <p:xfrm>
          <a:off x="4659313" y="2678113"/>
          <a:ext cx="1181100" cy="334963"/>
        </p:xfrm>
        <a:graphic>
          <a:graphicData uri="http://schemas.openxmlformats.org/drawingml/2006/table">
            <a:tbl>
              <a:tblPr/>
              <a:tblGrid>
                <a:gridCol w="1181100"/>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430" marR="91430" marT="45554" marB="45554">
                    <a:lnL>
                      <a:noFill/>
                    </a:lnL>
                    <a:lnR>
                      <a:noFill/>
                    </a:lnR>
                    <a:lnT>
                      <a:noFill/>
                    </a:lnT>
                    <a:lnB>
                      <a:noFill/>
                    </a:lnB>
                    <a:lnTlToBr>
                      <a:noFill/>
                    </a:lnTlToBr>
                    <a:lnBlToTr>
                      <a:noFill/>
                    </a:lnBlToTr>
                    <a:noFill/>
                  </a:tcPr>
                </a:tc>
              </a:tr>
            </a:tbl>
          </a:graphicData>
        </a:graphic>
      </p:graphicFrame>
      <p:pic>
        <p:nvPicPr>
          <p:cNvPr id="3" name="B-2.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503150" y="1414463"/>
            <a:ext cx="487363" cy="488950"/>
          </a:xfrm>
          <a:prstGeom prst="rect">
            <a:avLst/>
          </a:prstGeom>
          <a:noFill/>
          <a:ln w="9525">
            <a:noFill/>
          </a:ln>
        </p:spPr>
      </p:pic>
      <p:sp>
        <p:nvSpPr>
          <p:cNvPr id="53" name="矩形 52"/>
          <p:cNvSpPr/>
          <p:nvPr/>
        </p:nvSpPr>
        <p:spPr>
          <a:xfrm>
            <a:off x="6492875" y="2784475"/>
            <a:ext cx="4710113" cy="2208213"/>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admit     </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ədˈmɪt</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v.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to agree, often unwillingly, that </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sth</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is true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（常指勉强）承认</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to (doing) </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sth</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She admits to being strict with her children.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她承认对自己的孩子很严厉。</a:t>
            </a:r>
          </a:p>
        </p:txBody>
      </p:sp>
      <p:sp>
        <p:nvSpPr>
          <p:cNvPr id="54" name="矩形 53"/>
          <p:cNvSpPr/>
          <p:nvPr/>
        </p:nvSpPr>
        <p:spPr>
          <a:xfrm>
            <a:off x="6492875" y="2886075"/>
            <a:ext cx="4710113" cy="1903413"/>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phenomenon      </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fəˈnɒmɪnən</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n.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 fact or an event in nature or society, especially one that is not fully understood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现象</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Globalization is a phenomenon of the 21st century.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全球化是</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21</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世纪的现象。</a:t>
            </a:r>
          </a:p>
        </p:txBody>
      </p:sp>
      <p:sp>
        <p:nvSpPr>
          <p:cNvPr id="55" name="矩形 54"/>
          <p:cNvSpPr/>
          <p:nvPr/>
        </p:nvSpPr>
        <p:spPr>
          <a:xfrm>
            <a:off x="6935788" y="3298825"/>
            <a:ext cx="2800350" cy="1293813"/>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observe       </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əbˈzɜːv</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v.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to see or notice sb. / </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sth</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看到；注意到；观察到</a:t>
            </a:r>
          </a:p>
        </p:txBody>
      </p:sp>
      <p:sp>
        <p:nvSpPr>
          <p:cNvPr id="56" name="矩形 55"/>
          <p:cNvSpPr/>
          <p:nvPr/>
        </p:nvSpPr>
        <p:spPr>
          <a:xfrm>
            <a:off x="6657975" y="3013075"/>
            <a:ext cx="4710113" cy="1903413"/>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situation       </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/ˌ</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sɪtʃuˈeɪʃn</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n.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all the circumstances and things that are happening at a particular time and in a particular place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情况；状况；形势；局面</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to be in a difficult situation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处境困难</a:t>
            </a:r>
          </a:p>
        </p:txBody>
      </p:sp>
      <p:sp>
        <p:nvSpPr>
          <p:cNvPr id="57" name="矩形 56"/>
          <p:cNvSpPr/>
          <p:nvPr/>
        </p:nvSpPr>
        <p:spPr>
          <a:xfrm>
            <a:off x="6530975" y="3146425"/>
            <a:ext cx="4932363" cy="1901825"/>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in the way of…        </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以</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的方式；挡道</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There was something peculiar in the way he smiled.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他笑起来有点怪。</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This table is too close to the door, it gets in the way.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这张桌子离门口太近了，挡住道了。</a:t>
            </a:r>
          </a:p>
        </p:txBody>
      </p:sp>
      <p:sp>
        <p:nvSpPr>
          <p:cNvPr id="58" name="矩形 57"/>
          <p:cNvSpPr/>
          <p:nvPr/>
        </p:nvSpPr>
        <p:spPr>
          <a:xfrm>
            <a:off x="6542088" y="3556000"/>
            <a:ext cx="3392488" cy="685800"/>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cheapen        </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tʃiːpən</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v.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使减价；使降价 </a:t>
            </a:r>
          </a:p>
        </p:txBody>
      </p:sp>
      <p:graphicFrame>
        <p:nvGraphicFramePr>
          <p:cNvPr id="59414" name="表格 59413"/>
          <p:cNvGraphicFramePr/>
          <p:nvPr/>
        </p:nvGraphicFramePr>
        <p:xfrm>
          <a:off x="1257300" y="3502025"/>
          <a:ext cx="1252538" cy="334963"/>
        </p:xfrm>
        <a:graphic>
          <a:graphicData uri="http://schemas.openxmlformats.org/drawingml/2006/table">
            <a:tbl>
              <a:tblPr/>
              <a:tblGrid>
                <a:gridCol w="1252538"/>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362" marR="91362" marT="45554" marB="45554">
                    <a:lnL>
                      <a:noFill/>
                    </a:lnL>
                    <a:lnR>
                      <a:noFill/>
                    </a:lnR>
                    <a:lnT>
                      <a:noFill/>
                    </a:lnT>
                    <a:lnB>
                      <a:noFill/>
                    </a:lnB>
                    <a:lnTlToBr>
                      <a:noFill/>
                    </a:lnTlToBr>
                    <a:lnBlToTr>
                      <a:noFill/>
                    </a:lnBlToTr>
                    <a:noFill/>
                  </a:tcPr>
                </a:tc>
              </a:tr>
            </a:tbl>
          </a:graphicData>
        </a:graphic>
      </p:graphicFrame>
      <p:graphicFrame>
        <p:nvGraphicFramePr>
          <p:cNvPr id="59416" name="表格 59415"/>
          <p:cNvGraphicFramePr/>
          <p:nvPr/>
        </p:nvGraphicFramePr>
        <p:xfrm>
          <a:off x="2441575" y="3906838"/>
          <a:ext cx="1601788" cy="334963"/>
        </p:xfrm>
        <a:graphic>
          <a:graphicData uri="http://schemas.openxmlformats.org/drawingml/2006/table">
            <a:tbl>
              <a:tblPr/>
              <a:tblGrid>
                <a:gridCol w="1601788"/>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438" marR="91438" marT="45554" marB="45554">
                    <a:lnL>
                      <a:noFill/>
                    </a:lnL>
                    <a:lnR>
                      <a:noFill/>
                    </a:lnR>
                    <a:lnT>
                      <a:noFill/>
                    </a:lnT>
                    <a:lnB>
                      <a:noFill/>
                    </a:lnB>
                    <a:lnTlToBr>
                      <a:noFill/>
                    </a:lnTlToBr>
                    <a:lnBlToTr>
                      <a:noFill/>
                    </a:lnBlToTr>
                    <a:noFill/>
                  </a:tcPr>
                </a:tc>
              </a:tr>
            </a:tbl>
          </a:graphicData>
        </a:graphic>
      </p:graphicFrame>
      <p:graphicFrame>
        <p:nvGraphicFramePr>
          <p:cNvPr id="59418" name="表格 59417"/>
          <p:cNvGraphicFramePr/>
          <p:nvPr/>
        </p:nvGraphicFramePr>
        <p:xfrm>
          <a:off x="1239838" y="4273550"/>
          <a:ext cx="1135063" cy="334963"/>
        </p:xfrm>
        <a:graphic>
          <a:graphicData uri="http://schemas.openxmlformats.org/drawingml/2006/table">
            <a:tbl>
              <a:tblPr/>
              <a:tblGrid>
                <a:gridCol w="1135063"/>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380" marR="91380" marT="45554" marB="45554">
                    <a:lnL>
                      <a:noFill/>
                    </a:lnL>
                    <a:lnR>
                      <a:noFill/>
                    </a:lnR>
                    <a:lnT>
                      <a:noFill/>
                    </a:lnT>
                    <a:lnB>
                      <a:noFill/>
                    </a:lnB>
                    <a:lnTlToBr>
                      <a:noFill/>
                    </a:lnTlToBr>
                    <a:lnBlToTr>
                      <a:noFill/>
                    </a:lnBlToTr>
                    <a:noFill/>
                  </a:tcPr>
                </a:tc>
              </a:tr>
            </a:tbl>
          </a:graphicData>
        </a:graphic>
      </p:graphicFrame>
      <p:graphicFrame>
        <p:nvGraphicFramePr>
          <p:cNvPr id="59420" name="表格 59419"/>
          <p:cNvGraphicFramePr/>
          <p:nvPr/>
        </p:nvGraphicFramePr>
        <p:xfrm>
          <a:off x="3694113" y="4257675"/>
          <a:ext cx="1277938" cy="334963"/>
        </p:xfrm>
        <a:graphic>
          <a:graphicData uri="http://schemas.openxmlformats.org/drawingml/2006/table">
            <a:tbl>
              <a:tblPr/>
              <a:tblGrid>
                <a:gridCol w="1277938"/>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408" marR="91408" marT="45554" marB="45554">
                    <a:lnL>
                      <a:noFill/>
                    </a:lnL>
                    <a:lnR>
                      <a:noFill/>
                    </a:lnR>
                    <a:lnT>
                      <a:noFill/>
                    </a:lnT>
                    <a:lnB>
                      <a:noFill/>
                    </a:lnB>
                    <a:lnTlToBr>
                      <a:noFill/>
                    </a:lnTlToBr>
                    <a:lnBlToTr>
                      <a:noFill/>
                    </a:lnBlToTr>
                    <a:noFill/>
                  </a:tcPr>
                </a:tc>
              </a:tr>
            </a:tbl>
          </a:graphicData>
        </a:graphic>
      </p:graphicFrame>
      <p:graphicFrame>
        <p:nvGraphicFramePr>
          <p:cNvPr id="59422" name="表格 59421"/>
          <p:cNvGraphicFramePr/>
          <p:nvPr/>
        </p:nvGraphicFramePr>
        <p:xfrm>
          <a:off x="4881563" y="4275138"/>
          <a:ext cx="820738" cy="334963"/>
        </p:xfrm>
        <a:graphic>
          <a:graphicData uri="http://schemas.openxmlformats.org/drawingml/2006/table">
            <a:tbl>
              <a:tblPr/>
              <a:tblGrid>
                <a:gridCol w="820738"/>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415" marR="91415" marT="45554" marB="45554">
                    <a:lnL>
                      <a:noFill/>
                    </a:lnL>
                    <a:lnR>
                      <a:noFill/>
                    </a:lnR>
                    <a:lnT>
                      <a:noFill/>
                    </a:lnT>
                    <a:lnB>
                      <a:noFill/>
                    </a:lnB>
                    <a:lnTlToBr>
                      <a:noFill/>
                    </a:lnTlToBr>
                    <a:lnBlToTr>
                      <a:noFill/>
                    </a:lnBlToTr>
                    <a:noFill/>
                  </a:tcPr>
                </a:tc>
              </a:tr>
            </a:tbl>
          </a:graphicData>
        </a:graphic>
      </p:graphicFrame>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grpId="1" nodeType="clickEffect">
                                  <p:stCondLst>
                                    <p:cond delay="0"/>
                                  </p:stCondLst>
                                  <p:childTnLst>
                                    <p:animEffect transition="out" filter="diamond(in)">
                                      <p:cBhvr>
                                        <p:cTn id="11" dur="2000"/>
                                        <p:tgtEl>
                                          <p:spTgt spid="2"/>
                                        </p:tgtEl>
                                      </p:cBhvr>
                                    </p:animEffect>
                                    <p:set>
                                      <p:cBhvr>
                                        <p:cTn id="12" dur="1" fill="hold">
                                          <p:stCondLst>
                                            <p:cond delay="1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 fill="hold"/>
                                        <p:tgtEl>
                                          <p:spTgt spid="3"/>
                                        </p:tgtEl>
                                      </p:cBhvr>
                                    </p:cmd>
                                  </p:childTnLst>
                                </p:cTn>
                              </p:par>
                            </p:childTnLst>
                          </p:cTn>
                        </p:par>
                      </p:childTnLst>
                    </p:cTn>
                  </p:par>
                </p:childTnLst>
              </p:cTn>
              <p:nextCondLst>
                <p:cond evt="onClick" delay="0">
                  <p:tgtEl>
                    <p:spTgt spid="3"/>
                  </p:tgtEl>
                </p:cond>
              </p:nextCondLst>
            </p:seq>
            <p:audio>
              <p:cMediaNode vol="80000">
                <p:cTn id="18" fill="hold" display="0">
                  <p:stCondLst>
                    <p:cond delay="indefinite"/>
                  </p:stCondLst>
                  <p:endCondLst>
                    <p:cond evt="onStopAudio" delay="0">
                      <p:tgtEl>
                        <p:sldTgt/>
                      </p:tgtEl>
                    </p:cond>
                  </p:endCondLst>
                </p:cTn>
                <p:tgtEl>
                  <p:spTgt spid="3"/>
                </p:tgtEl>
              </p:cMediaNode>
            </p:audio>
            <p:seq concurrent="1" nextAc="seek">
              <p:cTn id="19" restart="whenNotActive" fill="hold" evtFilter="cancelBubble" nodeType="interactiveSeq">
                <p:stCondLst>
                  <p:cond evt="onClick" delay="0">
                    <p:tgtEl>
                      <p:spTgt spid="25"/>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 fill="hold"/>
                                        <p:tgtEl>
                                          <p:spTgt spid="3"/>
                                        </p:tgtEl>
                                      </p:cBhvr>
                                    </p:cmd>
                                  </p:childTnLst>
                                </p:cTn>
                              </p:par>
                            </p:childTnLst>
                          </p:cTn>
                        </p:par>
                      </p:childTnLst>
                    </p:cTn>
                  </p:par>
                </p:childTnLst>
              </p:cTn>
              <p:nextCondLst>
                <p:cond evt="onClick" delay="0">
                  <p:tgtEl>
                    <p:spTgt spid="25"/>
                  </p:tgtEl>
                </p:cond>
              </p:nextCondLst>
            </p:seq>
            <p:seq concurrent="1" nextAc="seek">
              <p:cTn id="24" restart="whenNotActive" fill="hold" evtFilter="cancelBubble" nodeType="interactiveSeq">
                <p:stCondLst>
                  <p:cond evt="onClick" delay="0">
                    <p:tgtEl>
                      <p:spTgt spid="26"/>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3"/>
                                        </p:tgtEl>
                                      </p:cBhvr>
                                    </p:cmd>
                                  </p:childTnLst>
                                </p:cTn>
                              </p:par>
                            </p:childTnLst>
                          </p:cTn>
                        </p:par>
                      </p:childTnLst>
                    </p:cTn>
                  </p:par>
                </p:childTnLst>
              </p:cTn>
              <p:nextCondLst>
                <p:cond evt="onClick" delay="0">
                  <p:tgtEl>
                    <p:spTgt spid="26"/>
                  </p:tgtEl>
                </p:cond>
              </p:nextCondLst>
            </p:seq>
            <p:seq concurrent="1" nextAc="seek">
              <p:cTn id="29" restart="whenNotActive" fill="hold" evtFilter="cancelBubble" nodeType="interactiveSeq">
                <p:stCondLst>
                  <p:cond evt="onClick" delay="0">
                    <p:tgtEl>
                      <p:spTgt spid="27"/>
                    </p:tgtEl>
                  </p:cond>
                </p:stCondLst>
                <p:endSync evt="end" delay="0">
                  <p:rtn val="all"/>
                </p:endSync>
                <p:childTnLst>
                  <p:par>
                    <p:cTn id="30" fill="hold">
                      <p:stCondLst>
                        <p:cond delay="0"/>
                      </p:stCondLst>
                      <p:childTnLst>
                        <p:par>
                          <p:cTn id="31" fill="hold">
                            <p:stCondLst>
                              <p:cond delay="0"/>
                            </p:stCondLst>
                            <p:childTnLst>
                              <p:par>
                                <p:cTn id="32" presetID="3" presetClass="mediacall" presetSubtype="0" fill="hold" nodeType="clickEffect">
                                  <p:stCondLst>
                                    <p:cond delay="0"/>
                                  </p:stCondLst>
                                  <p:childTnLst>
                                    <p:cmd type="call" cmd="stop">
                                      <p:cBhvr>
                                        <p:cTn id="33" dur="1" fill="hold"/>
                                        <p:tgtEl>
                                          <p:spTgt spid="3"/>
                                        </p:tgtEl>
                                      </p:cBhvr>
                                    </p:cmd>
                                  </p:childTnLst>
                                </p:cTn>
                              </p:par>
                            </p:childTnLst>
                          </p:cTn>
                        </p:par>
                      </p:childTnLst>
                    </p:cTn>
                  </p:par>
                </p:childTnLst>
              </p:cTn>
              <p:nextCondLst>
                <p:cond evt="onClick" delay="0">
                  <p:tgtEl>
                    <p:spTgt spid="27"/>
                  </p:tgtEl>
                </p:cond>
              </p:nextCondLst>
            </p:seq>
            <p:seq concurrent="1" nextAc="seek">
              <p:cTn id="34" restart="whenNotActive" fill="hold" evtFilter="cancelBubble" nodeType="interactiveSeq">
                <p:stCondLst>
                  <p:cond evt="onClick" delay="0">
                    <p:tgtEl>
                      <p:spTgt spid="5940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53"/>
                                        </p:tgtEl>
                                        <p:attrNameLst>
                                          <p:attrName>style.visibility</p:attrName>
                                        </p:attrNameLst>
                                      </p:cBhvr>
                                      <p:to>
                                        <p:strVal val="visible"/>
                                      </p:to>
                                    </p:set>
                                    <p:anim calcmode="lin" valueType="num">
                                      <p:cBhvr>
                                        <p:cTn id="39" dur="500" fill="hold"/>
                                        <p:tgtEl>
                                          <p:spTgt spid="53"/>
                                        </p:tgtEl>
                                        <p:attrNameLst>
                                          <p:attrName>ppt_w</p:attrName>
                                        </p:attrNameLst>
                                      </p:cBhvr>
                                      <p:tavLst>
                                        <p:tav tm="0">
                                          <p:val>
                                            <p:fltVal val="0"/>
                                          </p:val>
                                        </p:tav>
                                        <p:tav tm="100000">
                                          <p:val>
                                            <p:strVal val="#ppt_w"/>
                                          </p:val>
                                        </p:tav>
                                      </p:tavLst>
                                    </p:anim>
                                    <p:anim calcmode="lin" valueType="num">
                                      <p:cBhvr>
                                        <p:cTn id="40" dur="500" fill="hold"/>
                                        <p:tgtEl>
                                          <p:spTgt spid="53"/>
                                        </p:tgtEl>
                                        <p:attrNameLst>
                                          <p:attrName>ppt_h</p:attrName>
                                        </p:attrNameLst>
                                      </p:cBhvr>
                                      <p:tavLst>
                                        <p:tav tm="0">
                                          <p:val>
                                            <p:fltVal val="0"/>
                                          </p:val>
                                        </p:tav>
                                        <p:tav tm="100000">
                                          <p:val>
                                            <p:strVal val="#ppt_h"/>
                                          </p:val>
                                        </p:tav>
                                      </p:tavLst>
                                    </p:anim>
                                    <p:animEffect transition="in" filter="fade">
                                      <p:cBhvr>
                                        <p:cTn id="41" dur="500"/>
                                        <p:tgtEl>
                                          <p:spTgt spid="5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53"/>
                                        </p:tgtEl>
                                      </p:cBhvr>
                                    </p:animEffect>
                                    <p:set>
                                      <p:cBhvr>
                                        <p:cTn id="4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9405"/>
                  </p:tgtEl>
                </p:cond>
              </p:nextCondLst>
            </p:seq>
            <p:seq concurrent="1" nextAc="seek">
              <p:cTn id="47" restart="whenNotActive" fill="hold" evtFilter="cancelBubble" nodeType="interactiveSeq">
                <p:stCondLst>
                  <p:cond evt="onClick" delay="0">
                    <p:tgtEl>
                      <p:spTgt spid="59414"/>
                    </p:tgtEl>
                  </p:cond>
                </p:stCondLst>
                <p:endSync evt="end" delay="0">
                  <p:rtn val="all"/>
                </p:endSync>
                <p:childTnLst>
                  <p:par>
                    <p:cTn id="48" fill="hold">
                      <p:stCondLst>
                        <p:cond delay="0"/>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58"/>
                                        </p:tgtEl>
                                        <p:attrNameLst>
                                          <p:attrName>style.visibility</p:attrName>
                                        </p:attrNameLst>
                                      </p:cBhvr>
                                      <p:to>
                                        <p:strVal val="visible"/>
                                      </p:to>
                                    </p:set>
                                    <p:anim calcmode="lin" valueType="num">
                                      <p:cBhvr>
                                        <p:cTn id="52" dur="500" fill="hold"/>
                                        <p:tgtEl>
                                          <p:spTgt spid="58"/>
                                        </p:tgtEl>
                                        <p:attrNameLst>
                                          <p:attrName>ppt_w</p:attrName>
                                        </p:attrNameLst>
                                      </p:cBhvr>
                                      <p:tavLst>
                                        <p:tav tm="0">
                                          <p:val>
                                            <p:fltVal val="0"/>
                                          </p:val>
                                        </p:tav>
                                        <p:tav tm="100000">
                                          <p:val>
                                            <p:strVal val="#ppt_w"/>
                                          </p:val>
                                        </p:tav>
                                      </p:tavLst>
                                    </p:anim>
                                    <p:anim calcmode="lin" valueType="num">
                                      <p:cBhvr>
                                        <p:cTn id="53" dur="500" fill="hold"/>
                                        <p:tgtEl>
                                          <p:spTgt spid="58"/>
                                        </p:tgtEl>
                                        <p:attrNameLst>
                                          <p:attrName>ppt_h</p:attrName>
                                        </p:attrNameLst>
                                      </p:cBhvr>
                                      <p:tavLst>
                                        <p:tav tm="0">
                                          <p:val>
                                            <p:fltVal val="0"/>
                                          </p:val>
                                        </p:tav>
                                        <p:tav tm="100000">
                                          <p:val>
                                            <p:strVal val="#ppt_h"/>
                                          </p:val>
                                        </p:tav>
                                      </p:tavLst>
                                    </p:anim>
                                    <p:animEffect transition="in" filter="fade">
                                      <p:cBhvr>
                                        <p:cTn id="54" dur="500"/>
                                        <p:tgtEl>
                                          <p:spTgt spid="5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58"/>
                                        </p:tgtEl>
                                      </p:cBhvr>
                                    </p:animEffect>
                                    <p:set>
                                      <p:cBhvr>
                                        <p:cTn id="5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414"/>
                  </p:tgtEl>
                </p:cond>
              </p:nextCondLst>
            </p:seq>
            <p:seq concurrent="1" nextAc="seek">
              <p:cTn id="60" restart="whenNotActive" fill="hold" evtFilter="cancelBubble" nodeType="interactiveSeq">
                <p:stCondLst>
                  <p:cond evt="onClick" delay="0">
                    <p:tgtEl>
                      <p:spTgt spid="59416"/>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54"/>
                                        </p:tgtEl>
                                        <p:attrNameLst>
                                          <p:attrName>style.visibility</p:attrName>
                                        </p:attrNameLst>
                                      </p:cBhvr>
                                      <p:to>
                                        <p:strVal val="visible"/>
                                      </p:to>
                                    </p:set>
                                    <p:anim calcmode="lin" valueType="num">
                                      <p:cBhvr>
                                        <p:cTn id="65" dur="500" fill="hold"/>
                                        <p:tgtEl>
                                          <p:spTgt spid="54"/>
                                        </p:tgtEl>
                                        <p:attrNameLst>
                                          <p:attrName>ppt_w</p:attrName>
                                        </p:attrNameLst>
                                      </p:cBhvr>
                                      <p:tavLst>
                                        <p:tav tm="0">
                                          <p:val>
                                            <p:fltVal val="0"/>
                                          </p:val>
                                        </p:tav>
                                        <p:tav tm="100000">
                                          <p:val>
                                            <p:strVal val="#ppt_w"/>
                                          </p:val>
                                        </p:tav>
                                      </p:tavLst>
                                    </p:anim>
                                    <p:anim calcmode="lin" valueType="num">
                                      <p:cBhvr>
                                        <p:cTn id="66" dur="500" fill="hold"/>
                                        <p:tgtEl>
                                          <p:spTgt spid="54"/>
                                        </p:tgtEl>
                                        <p:attrNameLst>
                                          <p:attrName>ppt_h</p:attrName>
                                        </p:attrNameLst>
                                      </p:cBhvr>
                                      <p:tavLst>
                                        <p:tav tm="0">
                                          <p:val>
                                            <p:fltVal val="0"/>
                                          </p:val>
                                        </p:tav>
                                        <p:tav tm="100000">
                                          <p:val>
                                            <p:strVal val="#ppt_h"/>
                                          </p:val>
                                        </p:tav>
                                      </p:tavLst>
                                    </p:anim>
                                    <p:animEffect transition="in" filter="fade">
                                      <p:cBhvr>
                                        <p:cTn id="67" dur="500"/>
                                        <p:tgtEl>
                                          <p:spTgt spid="5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54"/>
                                        </p:tgtEl>
                                      </p:cBhvr>
                                    </p:animEffect>
                                    <p:set>
                                      <p:cBhvr>
                                        <p:cTn id="72"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9416"/>
                  </p:tgtEl>
                </p:cond>
              </p:nextCondLst>
            </p:seq>
            <p:seq concurrent="1" nextAc="seek">
              <p:cTn id="73" restart="whenNotActive" fill="hold" evtFilter="cancelBubble" nodeType="interactiveSeq">
                <p:stCondLst>
                  <p:cond evt="onClick" delay="0">
                    <p:tgtEl>
                      <p:spTgt spid="59418"/>
                    </p:tgtEl>
                  </p:cond>
                </p:stCondLst>
                <p:endSync evt="end" delay="0">
                  <p:rtn val="all"/>
                </p:endSync>
                <p:childTnLst>
                  <p:par>
                    <p:cTn id="74" fill="hold">
                      <p:stCondLst>
                        <p:cond delay="0"/>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55"/>
                                        </p:tgtEl>
                                        <p:attrNameLst>
                                          <p:attrName>style.visibility</p:attrName>
                                        </p:attrNameLst>
                                      </p:cBhvr>
                                      <p:to>
                                        <p:strVal val="visible"/>
                                      </p:to>
                                    </p:set>
                                    <p:anim calcmode="lin" valueType="num">
                                      <p:cBhvr>
                                        <p:cTn id="78" dur="500" fill="hold"/>
                                        <p:tgtEl>
                                          <p:spTgt spid="55"/>
                                        </p:tgtEl>
                                        <p:attrNameLst>
                                          <p:attrName>ppt_w</p:attrName>
                                        </p:attrNameLst>
                                      </p:cBhvr>
                                      <p:tavLst>
                                        <p:tav tm="0">
                                          <p:val>
                                            <p:fltVal val="0"/>
                                          </p:val>
                                        </p:tav>
                                        <p:tav tm="100000">
                                          <p:val>
                                            <p:strVal val="#ppt_w"/>
                                          </p:val>
                                        </p:tav>
                                      </p:tavLst>
                                    </p:anim>
                                    <p:anim calcmode="lin" valueType="num">
                                      <p:cBhvr>
                                        <p:cTn id="79" dur="500" fill="hold"/>
                                        <p:tgtEl>
                                          <p:spTgt spid="55"/>
                                        </p:tgtEl>
                                        <p:attrNameLst>
                                          <p:attrName>ppt_h</p:attrName>
                                        </p:attrNameLst>
                                      </p:cBhvr>
                                      <p:tavLst>
                                        <p:tav tm="0">
                                          <p:val>
                                            <p:fltVal val="0"/>
                                          </p:val>
                                        </p:tav>
                                        <p:tav tm="100000">
                                          <p:val>
                                            <p:strVal val="#ppt_h"/>
                                          </p:val>
                                        </p:tav>
                                      </p:tavLst>
                                    </p:anim>
                                    <p:animEffect transition="in" filter="fade">
                                      <p:cBhvr>
                                        <p:cTn id="80" dur="500"/>
                                        <p:tgtEl>
                                          <p:spTgt spid="5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1" nodeType="clickEffect">
                                  <p:stCondLst>
                                    <p:cond delay="0"/>
                                  </p:stCondLst>
                                  <p:childTnLst>
                                    <p:animEffect transition="out" filter="fade">
                                      <p:cBhvr>
                                        <p:cTn id="84" dur="500"/>
                                        <p:tgtEl>
                                          <p:spTgt spid="55"/>
                                        </p:tgtEl>
                                      </p:cBhvr>
                                    </p:animEffect>
                                    <p:set>
                                      <p:cBhvr>
                                        <p:cTn id="85"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9418"/>
                  </p:tgtEl>
                </p:cond>
              </p:nextCondLst>
            </p:seq>
            <p:seq concurrent="1" nextAc="seek">
              <p:cTn id="86" restart="whenNotActive" fill="hold" evtFilter="cancelBubble" nodeType="interactiveSeq">
                <p:stCondLst>
                  <p:cond evt="onClick" delay="0">
                    <p:tgtEl>
                      <p:spTgt spid="59420"/>
                    </p:tgtEl>
                  </p:cond>
                </p:stCondLst>
                <p:endSync evt="end" delay="0">
                  <p:rtn val="all"/>
                </p:endSync>
                <p:childTnLst>
                  <p:par>
                    <p:cTn id="87" fill="hold">
                      <p:stCondLst>
                        <p:cond delay="0"/>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56"/>
                                        </p:tgtEl>
                                        <p:attrNameLst>
                                          <p:attrName>style.visibility</p:attrName>
                                        </p:attrNameLst>
                                      </p:cBhvr>
                                      <p:to>
                                        <p:strVal val="visible"/>
                                      </p:to>
                                    </p:set>
                                    <p:anim calcmode="lin" valueType="num">
                                      <p:cBhvr>
                                        <p:cTn id="91" dur="500" fill="hold"/>
                                        <p:tgtEl>
                                          <p:spTgt spid="56"/>
                                        </p:tgtEl>
                                        <p:attrNameLst>
                                          <p:attrName>ppt_w</p:attrName>
                                        </p:attrNameLst>
                                      </p:cBhvr>
                                      <p:tavLst>
                                        <p:tav tm="0">
                                          <p:val>
                                            <p:fltVal val="0"/>
                                          </p:val>
                                        </p:tav>
                                        <p:tav tm="100000">
                                          <p:val>
                                            <p:strVal val="#ppt_w"/>
                                          </p:val>
                                        </p:tav>
                                      </p:tavLst>
                                    </p:anim>
                                    <p:anim calcmode="lin" valueType="num">
                                      <p:cBhvr>
                                        <p:cTn id="92" dur="500" fill="hold"/>
                                        <p:tgtEl>
                                          <p:spTgt spid="56"/>
                                        </p:tgtEl>
                                        <p:attrNameLst>
                                          <p:attrName>ppt_h</p:attrName>
                                        </p:attrNameLst>
                                      </p:cBhvr>
                                      <p:tavLst>
                                        <p:tav tm="0">
                                          <p:val>
                                            <p:fltVal val="0"/>
                                          </p:val>
                                        </p:tav>
                                        <p:tav tm="100000">
                                          <p:val>
                                            <p:strVal val="#ppt_h"/>
                                          </p:val>
                                        </p:tav>
                                      </p:tavLst>
                                    </p:anim>
                                    <p:animEffect transition="in" filter="fade">
                                      <p:cBhvr>
                                        <p:cTn id="93" dur="500"/>
                                        <p:tgtEl>
                                          <p:spTgt spid="56"/>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1" nodeType="clickEffect">
                                  <p:stCondLst>
                                    <p:cond delay="0"/>
                                  </p:stCondLst>
                                  <p:childTnLst>
                                    <p:animEffect transition="out" filter="fade">
                                      <p:cBhvr>
                                        <p:cTn id="97" dur="500"/>
                                        <p:tgtEl>
                                          <p:spTgt spid="56"/>
                                        </p:tgtEl>
                                      </p:cBhvr>
                                    </p:animEffect>
                                    <p:set>
                                      <p:cBhvr>
                                        <p:cTn id="98"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9420"/>
                  </p:tgtEl>
                </p:cond>
              </p:nextCondLst>
            </p:seq>
            <p:seq concurrent="1" nextAc="seek">
              <p:cTn id="99" restart="whenNotActive" fill="hold" evtFilter="cancelBubble" nodeType="interactiveSeq">
                <p:stCondLst>
                  <p:cond evt="onClick" delay="0">
                    <p:tgtEl>
                      <p:spTgt spid="59422"/>
                    </p:tgtEl>
                  </p:cond>
                </p:stCondLst>
                <p:endSync evt="end" delay="0">
                  <p:rtn val="all"/>
                </p:endSync>
                <p:childTnLst>
                  <p:par>
                    <p:cTn id="100" fill="hold">
                      <p:stCondLst>
                        <p:cond delay="0"/>
                      </p:stCondLst>
                      <p:childTnLst>
                        <p:par>
                          <p:cTn id="101" fill="hold">
                            <p:stCondLst>
                              <p:cond delay="0"/>
                            </p:stCondLst>
                            <p:childTnLst>
                              <p:par>
                                <p:cTn id="102" presetID="53" presetClass="entr" presetSubtype="16" fill="hold" grpId="0" nodeType="clickEffect">
                                  <p:stCondLst>
                                    <p:cond delay="0"/>
                                  </p:stCondLst>
                                  <p:childTnLst>
                                    <p:set>
                                      <p:cBhvr>
                                        <p:cTn id="103" dur="1" fill="hold">
                                          <p:stCondLst>
                                            <p:cond delay="0"/>
                                          </p:stCondLst>
                                        </p:cTn>
                                        <p:tgtEl>
                                          <p:spTgt spid="57"/>
                                        </p:tgtEl>
                                        <p:attrNameLst>
                                          <p:attrName>style.visibility</p:attrName>
                                        </p:attrNameLst>
                                      </p:cBhvr>
                                      <p:to>
                                        <p:strVal val="visible"/>
                                      </p:to>
                                    </p:set>
                                    <p:anim calcmode="lin" valueType="num">
                                      <p:cBhvr>
                                        <p:cTn id="104" dur="500" fill="hold"/>
                                        <p:tgtEl>
                                          <p:spTgt spid="57"/>
                                        </p:tgtEl>
                                        <p:attrNameLst>
                                          <p:attrName>ppt_w</p:attrName>
                                        </p:attrNameLst>
                                      </p:cBhvr>
                                      <p:tavLst>
                                        <p:tav tm="0">
                                          <p:val>
                                            <p:fltVal val="0"/>
                                          </p:val>
                                        </p:tav>
                                        <p:tav tm="100000">
                                          <p:val>
                                            <p:strVal val="#ppt_w"/>
                                          </p:val>
                                        </p:tav>
                                      </p:tavLst>
                                    </p:anim>
                                    <p:anim calcmode="lin" valueType="num">
                                      <p:cBhvr>
                                        <p:cTn id="105" dur="500" fill="hold"/>
                                        <p:tgtEl>
                                          <p:spTgt spid="57"/>
                                        </p:tgtEl>
                                        <p:attrNameLst>
                                          <p:attrName>ppt_h</p:attrName>
                                        </p:attrNameLst>
                                      </p:cBhvr>
                                      <p:tavLst>
                                        <p:tav tm="0">
                                          <p:val>
                                            <p:fltVal val="0"/>
                                          </p:val>
                                        </p:tav>
                                        <p:tav tm="100000">
                                          <p:val>
                                            <p:strVal val="#ppt_h"/>
                                          </p:val>
                                        </p:tav>
                                      </p:tavLst>
                                    </p:anim>
                                    <p:animEffect transition="in" filter="fade">
                                      <p:cBhvr>
                                        <p:cTn id="106" dur="500"/>
                                        <p:tgtEl>
                                          <p:spTgt spid="57"/>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57"/>
                                        </p:tgtEl>
                                      </p:cBhvr>
                                    </p:animEffect>
                                    <p:set>
                                      <p:cBhvr>
                                        <p:cTn id="11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9422"/>
                  </p:tgtEl>
                </p:cond>
              </p:nextCondLst>
            </p:seq>
          </p:childTnLst>
        </p:cTn>
      </p:par>
    </p:tnLst>
    <p:bldLst>
      <p:bldP spid="2" grpId="0" animBg="1"/>
      <p:bldP spid="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527800" y="3203575"/>
            <a:ext cx="4738688" cy="1493838"/>
          </a:xfrm>
          <a:prstGeom prst="rect">
            <a:avLst/>
          </a:prstGeom>
          <a:solidFill>
            <a:srgbClr val="FFFF99"/>
          </a:solidFill>
        </p:spPr>
        <p:txBody>
          <a:bodyPr>
            <a:spAutoFit/>
          </a:bodyPr>
          <a:lstStyle/>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相互尊重的家庭成员之间可以频繁地表达“我爱你”，这是彼此真诚相爱的标志。他们懂得到不给孩子或配偶留下任何疑虑，让他们真正地感受话语背后的真心的重要性。</a:t>
            </a:r>
          </a:p>
        </p:txBody>
      </p:sp>
      <p:grpSp>
        <p:nvGrpSpPr>
          <p:cNvPr id="60419"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60420"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33363"/>
            <a:ext cx="5211763" cy="64611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p>
        </p:txBody>
      </p:sp>
      <p:grpSp>
        <p:nvGrpSpPr>
          <p:cNvPr id="60422" name="组合 7"/>
          <p:cNvGrpSpPr/>
          <p:nvPr/>
        </p:nvGrpSpPr>
        <p:grpSpPr>
          <a:xfrm flipH="1">
            <a:off x="7938" y="1273175"/>
            <a:ext cx="6108700" cy="363538"/>
            <a:chOff x="283681" y="2459690"/>
            <a:chExt cx="6109250" cy="363336"/>
          </a:xfrm>
        </p:grpSpPr>
        <p:cxnSp>
          <p:nvCxnSpPr>
            <p:cNvPr id="60448"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60449"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60450"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207" name="MH_Other_4"/>
          <p:cNvSpPr txBox="1"/>
          <p:nvPr>
            <p:custDataLst>
              <p:tags r:id="rId1"/>
            </p:custDataLst>
          </p:nvPr>
        </p:nvSpPr>
        <p:spPr bwMode="auto">
          <a:xfrm>
            <a:off x="690563" y="1173163"/>
            <a:ext cx="5202238"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B     Extensive Reading 3</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0360" name="矩形 3"/>
          <p:cNvSpPr>
            <a:spLocks noChangeArrowheads="1"/>
          </p:cNvSpPr>
          <p:nvPr/>
        </p:nvSpPr>
        <p:spPr bwMode="auto">
          <a:xfrm>
            <a:off x="1093788" y="2419350"/>
            <a:ext cx="4427538" cy="289242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3</a:t>
            </a:r>
            <a:r>
              <a:rPr kumimoji="0" lang="en-US" altLang="zh-CN" sz="20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A family who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respect</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10</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one another may express “I love you”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frequently</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11</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as a sign of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authentic</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12</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love for each other. They see the importance of </a:t>
            </a:r>
            <a:r>
              <a:rPr kumimoji="0" lang="en-US" altLang="zh-CN" sz="2000" b="0" i="0" u="sng"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leaving no room</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to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doubt</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13</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for their children or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spouse</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14</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to truly receive the heart behind the spoken words. </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4" name="图片 23"/>
          <p:cNvPicPr>
            <a:picLocks noChangeAspect="1"/>
          </p:cNvPicPr>
          <p:nvPr/>
        </p:nvPicPr>
        <p:blipFill>
          <a:blip r:embed="rId8" cstate="print"/>
          <a:stretch>
            <a:fillRect/>
          </a:stretch>
        </p:blipFill>
        <p:spPr>
          <a:xfrm>
            <a:off x="10809288" y="1588"/>
            <a:ext cx="927100" cy="925512"/>
          </a:xfrm>
          <a:prstGeom prst="rect">
            <a:avLst/>
          </a:prstGeom>
          <a:noFill/>
          <a:ln w="9525">
            <a:noFill/>
          </a:ln>
        </p:spPr>
      </p:pic>
      <p:pic>
        <p:nvPicPr>
          <p:cNvPr id="25"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26"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27"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graphicFrame>
        <p:nvGraphicFramePr>
          <p:cNvPr id="60429" name="表格 60428"/>
          <p:cNvGraphicFramePr/>
          <p:nvPr/>
        </p:nvGraphicFramePr>
        <p:xfrm>
          <a:off x="2992438" y="2541588"/>
          <a:ext cx="1077913" cy="336550"/>
        </p:xfrm>
        <a:graphic>
          <a:graphicData uri="http://schemas.openxmlformats.org/drawingml/2006/table">
            <a:tbl>
              <a:tblPr/>
              <a:tblGrid>
                <a:gridCol w="1077913"/>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314" marR="91314" marT="45778" marB="45778">
                    <a:lnL>
                      <a:noFill/>
                    </a:lnL>
                    <a:lnR>
                      <a:noFill/>
                    </a:lnR>
                    <a:lnT>
                      <a:noFill/>
                    </a:lnT>
                    <a:lnB>
                      <a:noFill/>
                    </a:lnB>
                    <a:lnTlToBr>
                      <a:noFill/>
                    </a:lnTlToBr>
                    <a:lnBlToTr>
                      <a:noFill/>
                    </a:lnBlToTr>
                    <a:noFill/>
                  </a:tcPr>
                </a:tc>
              </a:tr>
            </a:tbl>
          </a:graphicData>
        </a:graphic>
      </p:graphicFrame>
      <p:pic>
        <p:nvPicPr>
          <p:cNvPr id="3" name="B-3.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358688" y="1546225"/>
            <a:ext cx="487362" cy="487363"/>
          </a:xfrm>
          <a:prstGeom prst="rect">
            <a:avLst/>
          </a:prstGeom>
          <a:noFill/>
          <a:ln w="9525">
            <a:noFill/>
          </a:ln>
        </p:spPr>
      </p:pic>
      <p:sp>
        <p:nvSpPr>
          <p:cNvPr id="39" name="矩形 38"/>
          <p:cNvSpPr/>
          <p:nvPr/>
        </p:nvSpPr>
        <p:spPr>
          <a:xfrm>
            <a:off x="6356350" y="2632075"/>
            <a:ext cx="4710113" cy="2511425"/>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respect     </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rɪˈspekt</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v.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have a very good opinion of sb. / </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sth</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to admire sb. / </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sth</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尊敬；尊重；仰慕</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sb. / </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sth</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for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She had always been honest with me, and I respect her for that.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她一直对我很诚实。我非常敬重她这一点。</a:t>
            </a:r>
          </a:p>
        </p:txBody>
      </p:sp>
      <p:sp>
        <p:nvSpPr>
          <p:cNvPr id="42" name="矩形 41"/>
          <p:cNvSpPr/>
          <p:nvPr/>
        </p:nvSpPr>
        <p:spPr>
          <a:xfrm>
            <a:off x="6246813" y="2914650"/>
            <a:ext cx="4710113" cy="1901825"/>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frequently      </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/ˈ</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friːkwəntli</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adv.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often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频繁地；经常</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Buses run frequently between the city and the airport.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公共汽车频繁地来往于市区与机场之间。</a:t>
            </a:r>
          </a:p>
        </p:txBody>
      </p:sp>
      <p:sp>
        <p:nvSpPr>
          <p:cNvPr id="45" name="矩形 44"/>
          <p:cNvSpPr/>
          <p:nvPr/>
        </p:nvSpPr>
        <p:spPr>
          <a:xfrm>
            <a:off x="6300788" y="2820988"/>
            <a:ext cx="4711700" cy="1901825"/>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authentic       </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/ɔːˈ</a:t>
            </a:r>
            <a:r>
              <a:rPr kumimoji="0" lang="el-GR"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θ</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entɪk</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adj.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known to be real and genuine and not a copy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真正的；真品的；真迹的</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I don’t know if the painting is authentic.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我不知道这幅画是不是真迹。</a:t>
            </a:r>
          </a:p>
        </p:txBody>
      </p:sp>
      <p:sp>
        <p:nvSpPr>
          <p:cNvPr id="46" name="矩形 45"/>
          <p:cNvSpPr/>
          <p:nvPr/>
        </p:nvSpPr>
        <p:spPr>
          <a:xfrm>
            <a:off x="6300788" y="2843213"/>
            <a:ext cx="4711700" cy="1901825"/>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leave no room       </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不留余地</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The house if full of boxes, leaving no room for a piano.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房子里堆满了箱子，没有给钢琴留下一点余地。</a:t>
            </a:r>
          </a:p>
        </p:txBody>
      </p:sp>
      <p:sp>
        <p:nvSpPr>
          <p:cNvPr id="47" name="矩形 46"/>
          <p:cNvSpPr/>
          <p:nvPr/>
        </p:nvSpPr>
        <p:spPr>
          <a:xfrm>
            <a:off x="6391275" y="3125788"/>
            <a:ext cx="3836988" cy="1292225"/>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doubt </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daʊt</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v.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to not trust sb. / </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sth</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to not believe sb.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怀疑，不相信，不信任</a:t>
            </a:r>
          </a:p>
        </p:txBody>
      </p:sp>
      <p:sp>
        <p:nvSpPr>
          <p:cNvPr id="48" name="矩形 47"/>
          <p:cNvSpPr/>
          <p:nvPr/>
        </p:nvSpPr>
        <p:spPr>
          <a:xfrm>
            <a:off x="6391275" y="3460750"/>
            <a:ext cx="3327400" cy="396875"/>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spouse  </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spaʊs</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n.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配偶 </a:t>
            </a:r>
          </a:p>
        </p:txBody>
      </p:sp>
      <p:graphicFrame>
        <p:nvGraphicFramePr>
          <p:cNvPr id="60438" name="表格 60437"/>
          <p:cNvGraphicFramePr/>
          <p:nvPr/>
        </p:nvGraphicFramePr>
        <p:xfrm>
          <a:off x="3802063" y="2889250"/>
          <a:ext cx="1325563" cy="336550"/>
        </p:xfrm>
        <a:graphic>
          <a:graphicData uri="http://schemas.openxmlformats.org/drawingml/2006/table">
            <a:tbl>
              <a:tblPr/>
              <a:tblGrid>
                <a:gridCol w="1325563"/>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389" marR="91389" marT="45778" marB="45778">
                    <a:lnL>
                      <a:noFill/>
                    </a:lnL>
                    <a:lnR>
                      <a:noFill/>
                    </a:lnR>
                    <a:lnT>
                      <a:noFill/>
                    </a:lnT>
                    <a:lnB>
                      <a:noFill/>
                    </a:lnB>
                    <a:lnTlToBr>
                      <a:noFill/>
                    </a:lnTlToBr>
                    <a:lnBlToTr>
                      <a:noFill/>
                    </a:lnBlToTr>
                    <a:noFill/>
                  </a:tcPr>
                </a:tc>
              </a:tr>
            </a:tbl>
          </a:graphicData>
        </a:graphic>
      </p:graphicFrame>
      <p:graphicFrame>
        <p:nvGraphicFramePr>
          <p:cNvPr id="60440" name="表格 60439"/>
          <p:cNvGraphicFramePr/>
          <p:nvPr/>
        </p:nvGraphicFramePr>
        <p:xfrm>
          <a:off x="2022475" y="3268663"/>
          <a:ext cx="1325563" cy="336550"/>
        </p:xfrm>
        <a:graphic>
          <a:graphicData uri="http://schemas.openxmlformats.org/drawingml/2006/table">
            <a:tbl>
              <a:tblPr/>
              <a:tblGrid>
                <a:gridCol w="1325563"/>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389" marR="91389" marT="45778" marB="45778">
                    <a:lnL>
                      <a:noFill/>
                    </a:lnL>
                    <a:lnR>
                      <a:noFill/>
                    </a:lnR>
                    <a:lnT>
                      <a:noFill/>
                    </a:lnT>
                    <a:lnB>
                      <a:noFill/>
                    </a:lnB>
                    <a:lnTlToBr>
                      <a:noFill/>
                    </a:lnTlToBr>
                    <a:lnBlToTr>
                      <a:noFill/>
                    </a:lnBlToTr>
                    <a:noFill/>
                  </a:tcPr>
                </a:tc>
              </a:tr>
            </a:tbl>
          </a:graphicData>
        </a:graphic>
      </p:graphicFrame>
      <p:graphicFrame>
        <p:nvGraphicFramePr>
          <p:cNvPr id="60442" name="表格 60441"/>
          <p:cNvGraphicFramePr/>
          <p:nvPr/>
        </p:nvGraphicFramePr>
        <p:xfrm>
          <a:off x="3922713" y="3719513"/>
          <a:ext cx="1325563" cy="336550"/>
        </p:xfrm>
        <a:graphic>
          <a:graphicData uri="http://schemas.openxmlformats.org/drawingml/2006/table">
            <a:tbl>
              <a:tblPr/>
              <a:tblGrid>
                <a:gridCol w="1325563"/>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389" marR="91389" marT="45778" marB="45778">
                    <a:lnL>
                      <a:noFill/>
                    </a:lnL>
                    <a:lnR>
                      <a:noFill/>
                    </a:lnR>
                    <a:lnT>
                      <a:noFill/>
                    </a:lnT>
                    <a:lnB>
                      <a:noFill/>
                    </a:lnB>
                    <a:lnTlToBr>
                      <a:noFill/>
                    </a:lnTlToBr>
                    <a:lnBlToTr>
                      <a:noFill/>
                    </a:lnBlToTr>
                    <a:noFill/>
                  </a:tcPr>
                </a:tc>
              </a:tr>
            </a:tbl>
          </a:graphicData>
        </a:graphic>
      </p:graphicFrame>
      <p:graphicFrame>
        <p:nvGraphicFramePr>
          <p:cNvPr id="60444" name="表格 60443"/>
          <p:cNvGraphicFramePr/>
          <p:nvPr/>
        </p:nvGraphicFramePr>
        <p:xfrm>
          <a:off x="1912938" y="4049713"/>
          <a:ext cx="1079500" cy="336550"/>
        </p:xfrm>
        <a:graphic>
          <a:graphicData uri="http://schemas.openxmlformats.org/drawingml/2006/table">
            <a:tbl>
              <a:tblPr/>
              <a:tblGrid>
                <a:gridCol w="1079500"/>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465" marR="91465" marT="45778" marB="45778">
                    <a:lnL>
                      <a:noFill/>
                    </a:lnL>
                    <a:lnR>
                      <a:noFill/>
                    </a:lnR>
                    <a:lnT>
                      <a:noFill/>
                    </a:lnT>
                    <a:lnB>
                      <a:noFill/>
                    </a:lnB>
                    <a:lnTlToBr>
                      <a:noFill/>
                    </a:lnTlToBr>
                    <a:lnBlToTr>
                      <a:noFill/>
                    </a:lnBlToTr>
                    <a:noFill/>
                  </a:tcPr>
                </a:tc>
              </a:tr>
            </a:tbl>
          </a:graphicData>
        </a:graphic>
      </p:graphicFrame>
      <p:graphicFrame>
        <p:nvGraphicFramePr>
          <p:cNvPr id="60446" name="表格 60445"/>
          <p:cNvGraphicFramePr/>
          <p:nvPr/>
        </p:nvGraphicFramePr>
        <p:xfrm>
          <a:off x="1074738" y="4456113"/>
          <a:ext cx="1077913" cy="336550"/>
        </p:xfrm>
        <a:graphic>
          <a:graphicData uri="http://schemas.openxmlformats.org/drawingml/2006/table">
            <a:tbl>
              <a:tblPr/>
              <a:tblGrid>
                <a:gridCol w="1077913"/>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330" marR="91330" marT="45778" marB="45778">
                    <a:lnL>
                      <a:noFill/>
                    </a:lnL>
                    <a:lnR>
                      <a:noFill/>
                    </a:lnR>
                    <a:lnT>
                      <a:noFill/>
                    </a:lnT>
                    <a:lnB>
                      <a:noFill/>
                    </a:lnB>
                    <a:lnTlToBr>
                      <a:noFill/>
                    </a:lnTlToBr>
                    <a:lnBlToTr>
                      <a:noFill/>
                    </a:lnBlToTr>
                    <a:noFill/>
                  </a:tcPr>
                </a:tc>
              </a:tr>
            </a:tbl>
          </a:graphicData>
        </a:graphic>
      </p:graphicFrame>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grpId="1" nodeType="clickEffect">
                                  <p:stCondLst>
                                    <p:cond delay="0"/>
                                  </p:stCondLst>
                                  <p:childTnLst>
                                    <p:animEffect transition="out" filter="strips(downLeft)">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 fill="hold"/>
                                        <p:tgtEl>
                                          <p:spTgt spid="3"/>
                                        </p:tgtEl>
                                      </p:cBhvr>
                                    </p:cmd>
                                  </p:childTnLst>
                                </p:cTn>
                              </p:par>
                            </p:childTnLst>
                          </p:cTn>
                        </p:par>
                      </p:childTnLst>
                    </p:cTn>
                  </p:par>
                </p:childTnLst>
              </p:cTn>
              <p:nextCondLst>
                <p:cond evt="onClick" delay="0">
                  <p:tgtEl>
                    <p:spTgt spid="3"/>
                  </p:tgtEl>
                </p:cond>
              </p:nextCondLst>
            </p:seq>
            <p:audio>
              <p:cMediaNode vol="80000">
                <p:cTn id="18" fill="hold" display="0">
                  <p:stCondLst>
                    <p:cond delay="indefinite"/>
                  </p:stCondLst>
                  <p:endCondLst>
                    <p:cond evt="onStopAudio" delay="0">
                      <p:tgtEl>
                        <p:sldTgt/>
                      </p:tgtEl>
                    </p:cond>
                  </p:endCondLst>
                </p:cTn>
                <p:tgtEl>
                  <p:spTgt spid="3"/>
                </p:tgtEl>
              </p:cMediaNode>
            </p:audio>
            <p:seq concurrent="1" nextAc="seek">
              <p:cTn id="19" restart="whenNotActive" fill="hold" evtFilter="cancelBubble" nodeType="interactiveSeq">
                <p:stCondLst>
                  <p:cond evt="onClick" delay="0">
                    <p:tgtEl>
                      <p:spTgt spid="25"/>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 fill="hold"/>
                                        <p:tgtEl>
                                          <p:spTgt spid="3"/>
                                        </p:tgtEl>
                                      </p:cBhvr>
                                    </p:cmd>
                                  </p:childTnLst>
                                </p:cTn>
                              </p:par>
                            </p:childTnLst>
                          </p:cTn>
                        </p:par>
                      </p:childTnLst>
                    </p:cTn>
                  </p:par>
                </p:childTnLst>
              </p:cTn>
              <p:nextCondLst>
                <p:cond evt="onClick" delay="0">
                  <p:tgtEl>
                    <p:spTgt spid="25"/>
                  </p:tgtEl>
                </p:cond>
              </p:nextCondLst>
            </p:seq>
            <p:seq concurrent="1" nextAc="seek">
              <p:cTn id="24" restart="whenNotActive" fill="hold" evtFilter="cancelBubble" nodeType="interactiveSeq">
                <p:stCondLst>
                  <p:cond evt="onClick" delay="0">
                    <p:tgtEl>
                      <p:spTgt spid="26"/>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3"/>
                                        </p:tgtEl>
                                      </p:cBhvr>
                                    </p:cmd>
                                  </p:childTnLst>
                                </p:cTn>
                              </p:par>
                            </p:childTnLst>
                          </p:cTn>
                        </p:par>
                      </p:childTnLst>
                    </p:cTn>
                  </p:par>
                </p:childTnLst>
              </p:cTn>
              <p:nextCondLst>
                <p:cond evt="onClick" delay="0">
                  <p:tgtEl>
                    <p:spTgt spid="26"/>
                  </p:tgtEl>
                </p:cond>
              </p:nextCondLst>
            </p:seq>
            <p:seq concurrent="1" nextAc="seek">
              <p:cTn id="29" restart="whenNotActive" fill="hold" evtFilter="cancelBubble" nodeType="interactiveSeq">
                <p:stCondLst>
                  <p:cond evt="onClick" delay="0">
                    <p:tgtEl>
                      <p:spTgt spid="27"/>
                    </p:tgtEl>
                  </p:cond>
                </p:stCondLst>
                <p:endSync evt="end" delay="0">
                  <p:rtn val="all"/>
                </p:endSync>
                <p:childTnLst>
                  <p:par>
                    <p:cTn id="30" fill="hold">
                      <p:stCondLst>
                        <p:cond delay="0"/>
                      </p:stCondLst>
                      <p:childTnLst>
                        <p:par>
                          <p:cTn id="31" fill="hold">
                            <p:stCondLst>
                              <p:cond delay="0"/>
                            </p:stCondLst>
                            <p:childTnLst>
                              <p:par>
                                <p:cTn id="32" presetID="3" presetClass="mediacall" presetSubtype="0" fill="hold" nodeType="clickEffect">
                                  <p:stCondLst>
                                    <p:cond delay="0"/>
                                  </p:stCondLst>
                                  <p:childTnLst>
                                    <p:cmd type="call" cmd="stop">
                                      <p:cBhvr>
                                        <p:cTn id="33" dur="1" fill="hold"/>
                                        <p:tgtEl>
                                          <p:spTgt spid="3"/>
                                        </p:tgtEl>
                                      </p:cBhvr>
                                    </p:cmd>
                                  </p:childTnLst>
                                </p:cTn>
                              </p:par>
                            </p:childTnLst>
                          </p:cTn>
                        </p:par>
                      </p:childTnLst>
                    </p:cTn>
                  </p:par>
                </p:childTnLst>
              </p:cTn>
              <p:nextCondLst>
                <p:cond evt="onClick" delay="0">
                  <p:tgtEl>
                    <p:spTgt spid="27"/>
                  </p:tgtEl>
                </p:cond>
              </p:nextCondLst>
            </p:seq>
            <p:seq concurrent="1" nextAc="seek">
              <p:cTn id="34" restart="whenNotActive" fill="hold" evtFilter="cancelBubble" nodeType="interactiveSeq">
                <p:stCondLst>
                  <p:cond evt="onClick" delay="0">
                    <p:tgtEl>
                      <p:spTgt spid="60429"/>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p:cTn id="39" dur="500" fill="hold"/>
                                        <p:tgtEl>
                                          <p:spTgt spid="39"/>
                                        </p:tgtEl>
                                        <p:attrNameLst>
                                          <p:attrName>ppt_w</p:attrName>
                                        </p:attrNameLst>
                                      </p:cBhvr>
                                      <p:tavLst>
                                        <p:tav tm="0">
                                          <p:val>
                                            <p:fltVal val="0"/>
                                          </p:val>
                                        </p:tav>
                                        <p:tav tm="100000">
                                          <p:val>
                                            <p:strVal val="#ppt_w"/>
                                          </p:val>
                                        </p:tav>
                                      </p:tavLst>
                                    </p:anim>
                                    <p:anim calcmode="lin" valueType="num">
                                      <p:cBhvr>
                                        <p:cTn id="40" dur="500" fill="hold"/>
                                        <p:tgtEl>
                                          <p:spTgt spid="39"/>
                                        </p:tgtEl>
                                        <p:attrNameLst>
                                          <p:attrName>ppt_h</p:attrName>
                                        </p:attrNameLst>
                                      </p:cBhvr>
                                      <p:tavLst>
                                        <p:tav tm="0">
                                          <p:val>
                                            <p:fltVal val="0"/>
                                          </p:val>
                                        </p:tav>
                                        <p:tav tm="100000">
                                          <p:val>
                                            <p:strVal val="#ppt_h"/>
                                          </p:val>
                                        </p:tav>
                                      </p:tavLst>
                                    </p:anim>
                                    <p:animEffect transition="in" filter="fade">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39"/>
                                        </p:tgtEl>
                                      </p:cBhvr>
                                    </p:animEffect>
                                    <p:set>
                                      <p:cBhvr>
                                        <p:cTn id="46"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60429"/>
                  </p:tgtEl>
                </p:cond>
              </p:nextCondLst>
            </p:seq>
            <p:seq concurrent="1" nextAc="seek">
              <p:cTn id="47" restart="whenNotActive" fill="hold" evtFilter="cancelBubble" nodeType="interactiveSeq">
                <p:stCondLst>
                  <p:cond evt="onClick" delay="0">
                    <p:tgtEl>
                      <p:spTgt spid="60438"/>
                    </p:tgtEl>
                  </p:cond>
                </p:stCondLst>
                <p:endSync evt="end" delay="0">
                  <p:rtn val="all"/>
                </p:endSync>
                <p:childTnLst>
                  <p:par>
                    <p:cTn id="48" fill="hold">
                      <p:stCondLst>
                        <p:cond delay="0"/>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anim calcmode="lin" valueType="num">
                                      <p:cBhvr>
                                        <p:cTn id="52" dur="500" fill="hold"/>
                                        <p:tgtEl>
                                          <p:spTgt spid="42"/>
                                        </p:tgtEl>
                                        <p:attrNameLst>
                                          <p:attrName>ppt_w</p:attrName>
                                        </p:attrNameLst>
                                      </p:cBhvr>
                                      <p:tavLst>
                                        <p:tav tm="0">
                                          <p:val>
                                            <p:fltVal val="0"/>
                                          </p:val>
                                        </p:tav>
                                        <p:tav tm="100000">
                                          <p:val>
                                            <p:strVal val="#ppt_w"/>
                                          </p:val>
                                        </p:tav>
                                      </p:tavLst>
                                    </p:anim>
                                    <p:anim calcmode="lin" valueType="num">
                                      <p:cBhvr>
                                        <p:cTn id="53" dur="500" fill="hold"/>
                                        <p:tgtEl>
                                          <p:spTgt spid="42"/>
                                        </p:tgtEl>
                                        <p:attrNameLst>
                                          <p:attrName>ppt_h</p:attrName>
                                        </p:attrNameLst>
                                      </p:cBhvr>
                                      <p:tavLst>
                                        <p:tav tm="0">
                                          <p:val>
                                            <p:fltVal val="0"/>
                                          </p:val>
                                        </p:tav>
                                        <p:tav tm="100000">
                                          <p:val>
                                            <p:strVal val="#ppt_h"/>
                                          </p:val>
                                        </p:tav>
                                      </p:tavLst>
                                    </p:anim>
                                    <p:animEffect transition="in" filter="fade">
                                      <p:cBhvr>
                                        <p:cTn id="54" dur="500"/>
                                        <p:tgtEl>
                                          <p:spTgt spid="4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42"/>
                                        </p:tgtEl>
                                      </p:cBhvr>
                                    </p:animEffect>
                                    <p:set>
                                      <p:cBhvr>
                                        <p:cTn id="5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60438"/>
                  </p:tgtEl>
                </p:cond>
              </p:nextCondLst>
            </p:seq>
            <p:seq concurrent="1" nextAc="seek">
              <p:cTn id="60" restart="whenNotActive" fill="hold" evtFilter="cancelBubble" nodeType="interactiveSeq">
                <p:stCondLst>
                  <p:cond evt="onClick" delay="0">
                    <p:tgtEl>
                      <p:spTgt spid="60440"/>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45"/>
                                        </p:tgtEl>
                                        <p:attrNameLst>
                                          <p:attrName>style.visibility</p:attrName>
                                        </p:attrNameLst>
                                      </p:cBhvr>
                                      <p:to>
                                        <p:strVal val="visible"/>
                                      </p:to>
                                    </p:set>
                                    <p:anim calcmode="lin" valueType="num">
                                      <p:cBhvr>
                                        <p:cTn id="65" dur="500" fill="hold"/>
                                        <p:tgtEl>
                                          <p:spTgt spid="45"/>
                                        </p:tgtEl>
                                        <p:attrNameLst>
                                          <p:attrName>ppt_w</p:attrName>
                                        </p:attrNameLst>
                                      </p:cBhvr>
                                      <p:tavLst>
                                        <p:tav tm="0">
                                          <p:val>
                                            <p:fltVal val="0"/>
                                          </p:val>
                                        </p:tav>
                                        <p:tav tm="100000">
                                          <p:val>
                                            <p:strVal val="#ppt_w"/>
                                          </p:val>
                                        </p:tav>
                                      </p:tavLst>
                                    </p:anim>
                                    <p:anim calcmode="lin" valueType="num">
                                      <p:cBhvr>
                                        <p:cTn id="66" dur="500" fill="hold"/>
                                        <p:tgtEl>
                                          <p:spTgt spid="45"/>
                                        </p:tgtEl>
                                        <p:attrNameLst>
                                          <p:attrName>ppt_h</p:attrName>
                                        </p:attrNameLst>
                                      </p:cBhvr>
                                      <p:tavLst>
                                        <p:tav tm="0">
                                          <p:val>
                                            <p:fltVal val="0"/>
                                          </p:val>
                                        </p:tav>
                                        <p:tav tm="100000">
                                          <p:val>
                                            <p:strVal val="#ppt_h"/>
                                          </p:val>
                                        </p:tav>
                                      </p:tavLst>
                                    </p:anim>
                                    <p:animEffect transition="in" filter="fade">
                                      <p:cBhvr>
                                        <p:cTn id="67" dur="500"/>
                                        <p:tgtEl>
                                          <p:spTgt spid="4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45"/>
                                        </p:tgtEl>
                                      </p:cBhvr>
                                    </p:animEffect>
                                    <p:set>
                                      <p:cBhvr>
                                        <p:cTn id="7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60440"/>
                  </p:tgtEl>
                </p:cond>
              </p:nextCondLst>
            </p:seq>
            <p:seq concurrent="1" nextAc="seek">
              <p:cTn id="73" restart="whenNotActive" fill="hold" evtFilter="cancelBubble" nodeType="interactiveSeq">
                <p:stCondLst>
                  <p:cond evt="onClick" delay="0">
                    <p:tgtEl>
                      <p:spTgt spid="60442"/>
                    </p:tgtEl>
                  </p:cond>
                </p:stCondLst>
                <p:endSync evt="end" delay="0">
                  <p:rtn val="all"/>
                </p:endSync>
                <p:childTnLst>
                  <p:par>
                    <p:cTn id="74" fill="hold">
                      <p:stCondLst>
                        <p:cond delay="0"/>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46"/>
                                        </p:tgtEl>
                                        <p:attrNameLst>
                                          <p:attrName>style.visibility</p:attrName>
                                        </p:attrNameLst>
                                      </p:cBhvr>
                                      <p:to>
                                        <p:strVal val="visible"/>
                                      </p:to>
                                    </p:set>
                                    <p:anim calcmode="lin" valueType="num">
                                      <p:cBhvr>
                                        <p:cTn id="78" dur="500" fill="hold"/>
                                        <p:tgtEl>
                                          <p:spTgt spid="46"/>
                                        </p:tgtEl>
                                        <p:attrNameLst>
                                          <p:attrName>ppt_w</p:attrName>
                                        </p:attrNameLst>
                                      </p:cBhvr>
                                      <p:tavLst>
                                        <p:tav tm="0">
                                          <p:val>
                                            <p:fltVal val="0"/>
                                          </p:val>
                                        </p:tav>
                                        <p:tav tm="100000">
                                          <p:val>
                                            <p:strVal val="#ppt_w"/>
                                          </p:val>
                                        </p:tav>
                                      </p:tavLst>
                                    </p:anim>
                                    <p:anim calcmode="lin" valueType="num">
                                      <p:cBhvr>
                                        <p:cTn id="79" dur="500" fill="hold"/>
                                        <p:tgtEl>
                                          <p:spTgt spid="46"/>
                                        </p:tgtEl>
                                        <p:attrNameLst>
                                          <p:attrName>ppt_h</p:attrName>
                                        </p:attrNameLst>
                                      </p:cBhvr>
                                      <p:tavLst>
                                        <p:tav tm="0">
                                          <p:val>
                                            <p:fltVal val="0"/>
                                          </p:val>
                                        </p:tav>
                                        <p:tav tm="100000">
                                          <p:val>
                                            <p:strVal val="#ppt_h"/>
                                          </p:val>
                                        </p:tav>
                                      </p:tavLst>
                                    </p:anim>
                                    <p:animEffect transition="in" filter="fade">
                                      <p:cBhvr>
                                        <p:cTn id="80" dur="500"/>
                                        <p:tgtEl>
                                          <p:spTgt spid="46"/>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1" nodeType="clickEffect">
                                  <p:stCondLst>
                                    <p:cond delay="0"/>
                                  </p:stCondLst>
                                  <p:childTnLst>
                                    <p:animEffect transition="out" filter="fade">
                                      <p:cBhvr>
                                        <p:cTn id="84" dur="500"/>
                                        <p:tgtEl>
                                          <p:spTgt spid="46"/>
                                        </p:tgtEl>
                                      </p:cBhvr>
                                    </p:animEffect>
                                    <p:set>
                                      <p:cBhvr>
                                        <p:cTn id="8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60442"/>
                  </p:tgtEl>
                </p:cond>
              </p:nextCondLst>
            </p:seq>
            <p:seq concurrent="1" nextAc="seek">
              <p:cTn id="86" restart="whenNotActive" fill="hold" evtFilter="cancelBubble" nodeType="interactiveSeq">
                <p:stCondLst>
                  <p:cond evt="onClick" delay="0">
                    <p:tgtEl>
                      <p:spTgt spid="60444"/>
                    </p:tgtEl>
                  </p:cond>
                </p:stCondLst>
                <p:endSync evt="end" delay="0">
                  <p:rtn val="all"/>
                </p:endSync>
                <p:childTnLst>
                  <p:par>
                    <p:cTn id="87" fill="hold">
                      <p:stCondLst>
                        <p:cond delay="0"/>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47"/>
                                        </p:tgtEl>
                                        <p:attrNameLst>
                                          <p:attrName>style.visibility</p:attrName>
                                        </p:attrNameLst>
                                      </p:cBhvr>
                                      <p:to>
                                        <p:strVal val="visible"/>
                                      </p:to>
                                    </p:set>
                                    <p:anim calcmode="lin" valueType="num">
                                      <p:cBhvr>
                                        <p:cTn id="91" dur="500" fill="hold"/>
                                        <p:tgtEl>
                                          <p:spTgt spid="47"/>
                                        </p:tgtEl>
                                        <p:attrNameLst>
                                          <p:attrName>ppt_w</p:attrName>
                                        </p:attrNameLst>
                                      </p:cBhvr>
                                      <p:tavLst>
                                        <p:tav tm="0">
                                          <p:val>
                                            <p:fltVal val="0"/>
                                          </p:val>
                                        </p:tav>
                                        <p:tav tm="100000">
                                          <p:val>
                                            <p:strVal val="#ppt_w"/>
                                          </p:val>
                                        </p:tav>
                                      </p:tavLst>
                                    </p:anim>
                                    <p:anim calcmode="lin" valueType="num">
                                      <p:cBhvr>
                                        <p:cTn id="92" dur="500" fill="hold"/>
                                        <p:tgtEl>
                                          <p:spTgt spid="47"/>
                                        </p:tgtEl>
                                        <p:attrNameLst>
                                          <p:attrName>ppt_h</p:attrName>
                                        </p:attrNameLst>
                                      </p:cBhvr>
                                      <p:tavLst>
                                        <p:tav tm="0">
                                          <p:val>
                                            <p:fltVal val="0"/>
                                          </p:val>
                                        </p:tav>
                                        <p:tav tm="100000">
                                          <p:val>
                                            <p:strVal val="#ppt_h"/>
                                          </p:val>
                                        </p:tav>
                                      </p:tavLst>
                                    </p:anim>
                                    <p:animEffect transition="in" filter="fade">
                                      <p:cBhvr>
                                        <p:cTn id="93" dur="500"/>
                                        <p:tgtEl>
                                          <p:spTgt spid="47"/>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1" nodeType="clickEffect">
                                  <p:stCondLst>
                                    <p:cond delay="0"/>
                                  </p:stCondLst>
                                  <p:childTnLst>
                                    <p:animEffect transition="out" filter="fade">
                                      <p:cBhvr>
                                        <p:cTn id="97" dur="500"/>
                                        <p:tgtEl>
                                          <p:spTgt spid="47"/>
                                        </p:tgtEl>
                                      </p:cBhvr>
                                    </p:animEffect>
                                    <p:set>
                                      <p:cBhvr>
                                        <p:cTn id="98"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60444"/>
                  </p:tgtEl>
                </p:cond>
              </p:nextCondLst>
            </p:seq>
            <p:seq concurrent="1" nextAc="seek">
              <p:cTn id="99" restart="whenNotActive" fill="hold" evtFilter="cancelBubble" nodeType="interactiveSeq">
                <p:stCondLst>
                  <p:cond evt="onClick" delay="0">
                    <p:tgtEl>
                      <p:spTgt spid="60446"/>
                    </p:tgtEl>
                  </p:cond>
                </p:stCondLst>
                <p:endSync evt="end" delay="0">
                  <p:rtn val="all"/>
                </p:endSync>
                <p:childTnLst>
                  <p:par>
                    <p:cTn id="100" fill="hold">
                      <p:stCondLst>
                        <p:cond delay="0"/>
                      </p:stCondLst>
                      <p:childTnLst>
                        <p:par>
                          <p:cTn id="101" fill="hold">
                            <p:stCondLst>
                              <p:cond delay="0"/>
                            </p:stCondLst>
                            <p:childTnLst>
                              <p:par>
                                <p:cTn id="102" presetID="53" presetClass="entr" presetSubtype="16" fill="hold" grpId="0" nodeType="clickEffect">
                                  <p:stCondLst>
                                    <p:cond delay="0"/>
                                  </p:stCondLst>
                                  <p:childTnLst>
                                    <p:set>
                                      <p:cBhvr>
                                        <p:cTn id="103" dur="1" fill="hold">
                                          <p:stCondLst>
                                            <p:cond delay="0"/>
                                          </p:stCondLst>
                                        </p:cTn>
                                        <p:tgtEl>
                                          <p:spTgt spid="48"/>
                                        </p:tgtEl>
                                        <p:attrNameLst>
                                          <p:attrName>style.visibility</p:attrName>
                                        </p:attrNameLst>
                                      </p:cBhvr>
                                      <p:to>
                                        <p:strVal val="visible"/>
                                      </p:to>
                                    </p:set>
                                    <p:anim calcmode="lin" valueType="num">
                                      <p:cBhvr>
                                        <p:cTn id="104" dur="500" fill="hold"/>
                                        <p:tgtEl>
                                          <p:spTgt spid="48"/>
                                        </p:tgtEl>
                                        <p:attrNameLst>
                                          <p:attrName>ppt_w</p:attrName>
                                        </p:attrNameLst>
                                      </p:cBhvr>
                                      <p:tavLst>
                                        <p:tav tm="0">
                                          <p:val>
                                            <p:fltVal val="0"/>
                                          </p:val>
                                        </p:tav>
                                        <p:tav tm="100000">
                                          <p:val>
                                            <p:strVal val="#ppt_w"/>
                                          </p:val>
                                        </p:tav>
                                      </p:tavLst>
                                    </p:anim>
                                    <p:anim calcmode="lin" valueType="num">
                                      <p:cBhvr>
                                        <p:cTn id="105" dur="500" fill="hold"/>
                                        <p:tgtEl>
                                          <p:spTgt spid="48"/>
                                        </p:tgtEl>
                                        <p:attrNameLst>
                                          <p:attrName>ppt_h</p:attrName>
                                        </p:attrNameLst>
                                      </p:cBhvr>
                                      <p:tavLst>
                                        <p:tav tm="0">
                                          <p:val>
                                            <p:fltVal val="0"/>
                                          </p:val>
                                        </p:tav>
                                        <p:tav tm="100000">
                                          <p:val>
                                            <p:strVal val="#ppt_h"/>
                                          </p:val>
                                        </p:tav>
                                      </p:tavLst>
                                    </p:anim>
                                    <p:animEffect transition="in" filter="fade">
                                      <p:cBhvr>
                                        <p:cTn id="106" dur="500"/>
                                        <p:tgtEl>
                                          <p:spTgt spid="48"/>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48"/>
                                        </p:tgtEl>
                                      </p:cBhvr>
                                    </p:animEffect>
                                    <p:set>
                                      <p:cBhvr>
                                        <p:cTn id="11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60446"/>
                  </p:tgtEl>
                </p:cond>
              </p:nextCondLst>
            </p:seq>
          </p:childTnLst>
        </p:cTn>
      </p:par>
    </p:tnLst>
    <p:bldLst>
      <p:bldP spid="2" grpId="0" animBg="1"/>
      <p:bldP spid="2" grpId="1" animBg="1"/>
      <p:bldP spid="39" grpId="0" animBg="1"/>
      <p:bldP spid="39" grpId="1" animBg="1"/>
      <p:bldP spid="42" grpId="0" animBg="1"/>
      <p:bldP spid="42" grpId="1" animBg="1"/>
      <p:bldP spid="45" grpId="0" animBg="1"/>
      <p:bldP spid="45" grpId="1" animBg="1"/>
      <p:bldP spid="46" grpId="0" animBg="1"/>
      <p:bldP spid="46" grpId="1" animBg="1"/>
      <p:bldP spid="47" grpId="0" animBg="1"/>
      <p:bldP spid="47" grpId="1" animBg="1"/>
      <p:bldP spid="48" grpId="0" animBg="1"/>
      <p:bldP spid="48"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2"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61443"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2813" y="280988"/>
            <a:ext cx="5213350" cy="64611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p>
        </p:txBody>
      </p:sp>
      <p:grpSp>
        <p:nvGrpSpPr>
          <p:cNvPr id="61445" name="组合 7"/>
          <p:cNvGrpSpPr/>
          <p:nvPr/>
        </p:nvGrpSpPr>
        <p:grpSpPr>
          <a:xfrm flipH="1">
            <a:off x="7938" y="1273175"/>
            <a:ext cx="6108700" cy="363538"/>
            <a:chOff x="283681" y="2459690"/>
            <a:chExt cx="6109250" cy="363336"/>
          </a:xfrm>
        </p:grpSpPr>
        <p:cxnSp>
          <p:nvCxnSpPr>
            <p:cNvPr id="61481"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61482"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61483"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207" name="MH_Other_4"/>
          <p:cNvSpPr txBox="1"/>
          <p:nvPr>
            <p:custDataLst>
              <p:tags r:id="rId1"/>
            </p:custDataLst>
          </p:nvPr>
        </p:nvSpPr>
        <p:spPr bwMode="auto">
          <a:xfrm>
            <a:off x="690563" y="1173163"/>
            <a:ext cx="5202238"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B     Extensive Reading 4</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2407" name="矩形 3"/>
          <p:cNvSpPr>
            <a:spLocks noChangeArrowheads="1"/>
          </p:cNvSpPr>
          <p:nvPr/>
        </p:nvSpPr>
        <p:spPr bwMode="auto">
          <a:xfrm>
            <a:off x="882650" y="2235200"/>
            <a:ext cx="5010150" cy="329247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4 </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I love you” becomes an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acquiescence</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15</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in society.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Imagine</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16</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 parent who is never around and drops the L-bomb </a:t>
            </a:r>
            <a:r>
              <a:rPr kumimoji="0" lang="en-US" altLang="zh-CN" sz="2000" b="0" i="0" u="sng"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at the end of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a phone talk </a:t>
            </a:r>
            <a:r>
              <a:rPr kumimoji="0" lang="en-US" altLang="zh-CN" sz="2000" b="0" i="0" u="sng"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in order to</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 soothe</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17</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their guilt. Or a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marriage</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18</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whose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passion</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19</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has grown cold but continue the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ritualistic</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20</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“I love you” each morning as they go off to work in order to keep up the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appearance</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21</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of a healthy bond. </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5" name="矩形 24"/>
          <p:cNvSpPr/>
          <p:nvPr/>
        </p:nvSpPr>
        <p:spPr>
          <a:xfrm>
            <a:off x="6648450" y="2728913"/>
            <a:ext cx="4679950" cy="2212975"/>
          </a:xfrm>
          <a:prstGeom prst="rect">
            <a:avLst/>
          </a:prstGeom>
          <a:solidFill>
            <a:srgbClr val="FFFF99"/>
          </a:solidFill>
        </p:spPr>
        <p:txBody>
          <a:bodyPr>
            <a:spAutoFit/>
          </a:bodyPr>
          <a:lstStyle/>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我爱你”已经成为社会默许的表达。想象一下，从未陪伴在你身边的父母。只是在电话那头传达爱意，以此来减轻他们的负罪感。或者是激情已经退却的婚姻，却在形式上保持着每天早晨上班前说“我爱你”，以便看起来他们的婚姻关系维持得很好。</a:t>
            </a:r>
          </a:p>
        </p:txBody>
      </p:sp>
      <p:pic>
        <p:nvPicPr>
          <p:cNvPr id="22" name="图片 21"/>
          <p:cNvPicPr>
            <a:picLocks noChangeAspect="1"/>
          </p:cNvPicPr>
          <p:nvPr/>
        </p:nvPicPr>
        <p:blipFill>
          <a:blip r:embed="rId8" cstate="print"/>
          <a:stretch>
            <a:fillRect/>
          </a:stretch>
        </p:blipFill>
        <p:spPr>
          <a:xfrm>
            <a:off x="10809288" y="1588"/>
            <a:ext cx="927100" cy="925512"/>
          </a:xfrm>
          <a:prstGeom prst="rect">
            <a:avLst/>
          </a:prstGeom>
          <a:noFill/>
          <a:ln w="9525">
            <a:noFill/>
          </a:ln>
        </p:spPr>
      </p:pic>
      <p:pic>
        <p:nvPicPr>
          <p:cNvPr id="23"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26"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27"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graphicFrame>
        <p:nvGraphicFramePr>
          <p:cNvPr id="61453" name="表格 61452"/>
          <p:cNvGraphicFramePr/>
          <p:nvPr/>
        </p:nvGraphicFramePr>
        <p:xfrm>
          <a:off x="4087813" y="2292350"/>
          <a:ext cx="1720850" cy="334963"/>
        </p:xfrm>
        <a:graphic>
          <a:graphicData uri="http://schemas.openxmlformats.org/drawingml/2006/table">
            <a:tbl>
              <a:tblPr/>
              <a:tblGrid>
                <a:gridCol w="1720850"/>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000" b="1" baseline="30000" dirty="0">
                          <a:solidFill>
                            <a:srgbClr val="005BD3"/>
                          </a:solidFill>
                          <a:latin typeface="Times New Roman" panose="02020603050405020304" pitchFamily="18" charset="0"/>
                        </a:rPr>
                        <a:t> </a:t>
                      </a:r>
                    </a:p>
                  </a:txBody>
                  <a:tcPr marL="91601" marR="91601" marT="45562" marB="45562">
                    <a:lnL>
                      <a:noFill/>
                    </a:lnL>
                    <a:lnR>
                      <a:noFill/>
                    </a:lnR>
                    <a:lnT>
                      <a:noFill/>
                    </a:lnT>
                    <a:lnB>
                      <a:noFill/>
                    </a:lnB>
                    <a:lnTlToBr>
                      <a:noFill/>
                    </a:lnTlToBr>
                    <a:lnBlToTr>
                      <a:noFill/>
                    </a:lnBlToTr>
                    <a:noFill/>
                  </a:tcPr>
                </a:tc>
              </a:tr>
            </a:tbl>
          </a:graphicData>
        </a:graphic>
      </p:graphicFrame>
      <p:pic>
        <p:nvPicPr>
          <p:cNvPr id="2" name="B-4.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358688" y="1452563"/>
            <a:ext cx="487362" cy="487362"/>
          </a:xfrm>
          <a:prstGeom prst="rect">
            <a:avLst/>
          </a:prstGeom>
          <a:noFill/>
          <a:ln w="9525">
            <a:noFill/>
          </a:ln>
        </p:spPr>
      </p:pic>
      <p:sp>
        <p:nvSpPr>
          <p:cNvPr id="28" name="矩形 27"/>
          <p:cNvSpPr/>
          <p:nvPr/>
        </p:nvSpPr>
        <p:spPr>
          <a:xfrm>
            <a:off x="6413500" y="2792413"/>
            <a:ext cx="4710113" cy="2513013"/>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acquiescence     </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/ˌ</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ækwiˈesns</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n.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the fact of being willing to do what sb. wants and to accept their opinions, even if you are not sure that they are right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默然接受；默认；默许；顺从</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He bowed his head in sign of acquiescence.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他点头表允许。</a:t>
            </a:r>
          </a:p>
        </p:txBody>
      </p:sp>
      <p:sp>
        <p:nvSpPr>
          <p:cNvPr id="33" name="矩形 32"/>
          <p:cNvSpPr/>
          <p:nvPr/>
        </p:nvSpPr>
        <p:spPr>
          <a:xfrm>
            <a:off x="6530975" y="3365500"/>
            <a:ext cx="4710113" cy="1293813"/>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imagine      </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ɪˈmædʒɪn</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v.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to form a picture in your mind of what </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sth</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might be like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想象；设想</a:t>
            </a:r>
          </a:p>
        </p:txBody>
      </p:sp>
      <p:sp>
        <p:nvSpPr>
          <p:cNvPr id="39" name="矩形 38"/>
          <p:cNvSpPr/>
          <p:nvPr/>
        </p:nvSpPr>
        <p:spPr>
          <a:xfrm>
            <a:off x="6413500" y="3103563"/>
            <a:ext cx="4710113" cy="1901825"/>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marriage       </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/ˈ</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mærɪdʒ</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n.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the legal relationship between a husband and wife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结婚；婚姻</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She has two children by a previous marriage.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她和前夫有两个孩子。</a:t>
            </a:r>
          </a:p>
        </p:txBody>
      </p:sp>
      <p:sp>
        <p:nvSpPr>
          <p:cNvPr id="40" name="矩形 39"/>
          <p:cNvSpPr/>
          <p:nvPr/>
        </p:nvSpPr>
        <p:spPr>
          <a:xfrm>
            <a:off x="6530975" y="3182938"/>
            <a:ext cx="4710113" cy="1903413"/>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passion        </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/ˈ</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pæʃn</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n.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 very strong feeling of love, hatred, anger, enthusiasm, etc.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强烈情感；激情</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He’s a man of violent passions.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他是个性情暴烈的人。</a:t>
            </a:r>
          </a:p>
        </p:txBody>
      </p:sp>
      <p:sp>
        <p:nvSpPr>
          <p:cNvPr id="41" name="矩形 40"/>
          <p:cNvSpPr/>
          <p:nvPr/>
        </p:nvSpPr>
        <p:spPr>
          <a:xfrm>
            <a:off x="6530975" y="3917950"/>
            <a:ext cx="4710113" cy="371475"/>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at the end of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在</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结尾，在</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末端 </a:t>
            </a:r>
          </a:p>
        </p:txBody>
      </p:sp>
      <p:sp>
        <p:nvSpPr>
          <p:cNvPr id="42" name="矩形 41"/>
          <p:cNvSpPr/>
          <p:nvPr/>
        </p:nvSpPr>
        <p:spPr>
          <a:xfrm>
            <a:off x="6704013" y="3713163"/>
            <a:ext cx="3521075" cy="396875"/>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in order to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为了</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t>
            </a:r>
            <a:endPar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sp>
        <p:nvSpPr>
          <p:cNvPr id="43" name="矩形 42"/>
          <p:cNvSpPr/>
          <p:nvPr/>
        </p:nvSpPr>
        <p:spPr>
          <a:xfrm>
            <a:off x="6719888" y="4119563"/>
            <a:ext cx="4332288" cy="396875"/>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soothe</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suːð</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vt.</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安慰；缓和；使平静 </a:t>
            </a:r>
          </a:p>
        </p:txBody>
      </p:sp>
      <p:sp>
        <p:nvSpPr>
          <p:cNvPr id="45" name="矩形 44"/>
          <p:cNvSpPr/>
          <p:nvPr/>
        </p:nvSpPr>
        <p:spPr>
          <a:xfrm>
            <a:off x="6794500" y="3736975"/>
            <a:ext cx="3340100" cy="701675"/>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ritualistic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/ˌ</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rɪtʃuə'lɪstɪk</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adj.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仪式的，固守仪式的；惯例的 </a:t>
            </a:r>
          </a:p>
        </p:txBody>
      </p:sp>
      <p:sp>
        <p:nvSpPr>
          <p:cNvPr id="46" name="矩形 45"/>
          <p:cNvSpPr/>
          <p:nvPr/>
        </p:nvSpPr>
        <p:spPr>
          <a:xfrm>
            <a:off x="6938963" y="3514725"/>
            <a:ext cx="3341688" cy="701675"/>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appearance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ə'pɪərəns</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n.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外貌，外观；出现，露面 </a:t>
            </a:r>
          </a:p>
        </p:txBody>
      </p:sp>
      <p:graphicFrame>
        <p:nvGraphicFramePr>
          <p:cNvPr id="61465" name="表格 61464"/>
          <p:cNvGraphicFramePr/>
          <p:nvPr/>
        </p:nvGraphicFramePr>
        <p:xfrm>
          <a:off x="2043113" y="2673350"/>
          <a:ext cx="1130300" cy="334963"/>
        </p:xfrm>
        <a:graphic>
          <a:graphicData uri="http://schemas.openxmlformats.org/drawingml/2006/table">
            <a:tbl>
              <a:tblPr/>
              <a:tblGrid>
                <a:gridCol w="1130300"/>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000" b="1" baseline="30000" dirty="0">
                          <a:solidFill>
                            <a:srgbClr val="005BD3"/>
                          </a:solidFill>
                          <a:latin typeface="Times New Roman" panose="02020603050405020304" pitchFamily="18" charset="0"/>
                        </a:rPr>
                        <a:t> </a:t>
                      </a:r>
                    </a:p>
                  </a:txBody>
                  <a:tcPr marL="91640" marR="91640" marT="45562" marB="45562">
                    <a:lnL>
                      <a:noFill/>
                    </a:lnL>
                    <a:lnR>
                      <a:noFill/>
                    </a:lnR>
                    <a:lnT>
                      <a:noFill/>
                    </a:lnT>
                    <a:lnB>
                      <a:noFill/>
                    </a:lnB>
                    <a:lnTlToBr>
                      <a:noFill/>
                    </a:lnTlToBr>
                    <a:lnBlToTr>
                      <a:noFill/>
                    </a:lnBlToTr>
                    <a:noFill/>
                  </a:tcPr>
                </a:tc>
              </a:tr>
            </a:tbl>
          </a:graphicData>
        </a:graphic>
      </p:graphicFrame>
      <p:graphicFrame>
        <p:nvGraphicFramePr>
          <p:cNvPr id="61467" name="表格 61466"/>
          <p:cNvGraphicFramePr/>
          <p:nvPr/>
        </p:nvGraphicFramePr>
        <p:xfrm>
          <a:off x="3925888" y="3119438"/>
          <a:ext cx="1468438" cy="334963"/>
        </p:xfrm>
        <a:graphic>
          <a:graphicData uri="http://schemas.openxmlformats.org/drawingml/2006/table">
            <a:tbl>
              <a:tblPr/>
              <a:tblGrid>
                <a:gridCol w="1468438"/>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000" b="1" baseline="30000" dirty="0">
                          <a:solidFill>
                            <a:srgbClr val="005BD3"/>
                          </a:solidFill>
                          <a:latin typeface="Times New Roman" panose="02020603050405020304" pitchFamily="18" charset="0"/>
                        </a:rPr>
                        <a:t> </a:t>
                      </a:r>
                    </a:p>
                  </a:txBody>
                  <a:tcPr marL="91584" marR="91584" marT="45562" marB="45562">
                    <a:lnL>
                      <a:noFill/>
                    </a:lnL>
                    <a:lnR>
                      <a:noFill/>
                    </a:lnR>
                    <a:lnT>
                      <a:noFill/>
                    </a:lnT>
                    <a:lnB>
                      <a:noFill/>
                    </a:lnB>
                    <a:lnTlToBr>
                      <a:noFill/>
                    </a:lnTlToBr>
                    <a:lnBlToTr>
                      <a:noFill/>
                    </a:lnBlToTr>
                    <a:noFill/>
                  </a:tcPr>
                </a:tc>
              </a:tr>
            </a:tbl>
          </a:graphicData>
        </a:graphic>
      </p:graphicFrame>
      <p:graphicFrame>
        <p:nvGraphicFramePr>
          <p:cNvPr id="61469" name="表格 61468"/>
          <p:cNvGraphicFramePr/>
          <p:nvPr/>
        </p:nvGraphicFramePr>
        <p:xfrm>
          <a:off x="2043113" y="3468688"/>
          <a:ext cx="1130300" cy="334963"/>
        </p:xfrm>
        <a:graphic>
          <a:graphicData uri="http://schemas.openxmlformats.org/drawingml/2006/table">
            <a:tbl>
              <a:tblPr/>
              <a:tblGrid>
                <a:gridCol w="1130300"/>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000" b="1" baseline="30000" dirty="0">
                          <a:solidFill>
                            <a:srgbClr val="005BD3"/>
                          </a:solidFill>
                          <a:latin typeface="Times New Roman" panose="02020603050405020304" pitchFamily="18" charset="0"/>
                        </a:rPr>
                        <a:t> </a:t>
                      </a:r>
                    </a:p>
                  </a:txBody>
                  <a:tcPr marL="91640" marR="91640" marT="45562" marB="45562">
                    <a:lnL>
                      <a:noFill/>
                    </a:lnL>
                    <a:lnR>
                      <a:noFill/>
                    </a:lnR>
                    <a:lnT>
                      <a:noFill/>
                    </a:lnT>
                    <a:lnB>
                      <a:noFill/>
                    </a:lnB>
                    <a:lnTlToBr>
                      <a:noFill/>
                    </a:lnTlToBr>
                    <a:lnBlToTr>
                      <a:noFill/>
                    </a:lnBlToTr>
                    <a:noFill/>
                  </a:tcPr>
                </a:tc>
              </a:tr>
            </a:tbl>
          </a:graphicData>
        </a:graphic>
      </p:graphicFrame>
      <p:graphicFrame>
        <p:nvGraphicFramePr>
          <p:cNvPr id="61471" name="表格 61470"/>
          <p:cNvGraphicFramePr/>
          <p:nvPr/>
        </p:nvGraphicFramePr>
        <p:xfrm>
          <a:off x="3135313" y="3500438"/>
          <a:ext cx="952500" cy="334963"/>
        </p:xfrm>
        <a:graphic>
          <a:graphicData uri="http://schemas.openxmlformats.org/drawingml/2006/table">
            <a:tbl>
              <a:tblPr/>
              <a:tblGrid>
                <a:gridCol w="952500"/>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000" b="1" baseline="30000" dirty="0">
                          <a:solidFill>
                            <a:srgbClr val="005BD3"/>
                          </a:solidFill>
                          <a:latin typeface="Times New Roman" panose="02020603050405020304" pitchFamily="18" charset="0"/>
                        </a:rPr>
                        <a:t> </a:t>
                      </a:r>
                    </a:p>
                  </a:txBody>
                  <a:tcPr marL="91582" marR="91582" marT="45562" marB="45562">
                    <a:lnL>
                      <a:noFill/>
                    </a:lnL>
                    <a:lnR>
                      <a:noFill/>
                    </a:lnR>
                    <a:lnT>
                      <a:noFill/>
                    </a:lnT>
                    <a:lnB>
                      <a:noFill/>
                    </a:lnB>
                    <a:lnTlToBr>
                      <a:noFill/>
                    </a:lnTlToBr>
                    <a:lnBlToTr>
                      <a:noFill/>
                    </a:lnBlToTr>
                    <a:noFill/>
                  </a:tcPr>
                </a:tc>
              </a:tr>
            </a:tbl>
          </a:graphicData>
        </a:graphic>
      </p:graphicFrame>
      <p:graphicFrame>
        <p:nvGraphicFramePr>
          <p:cNvPr id="61473" name="表格 61472"/>
          <p:cNvGraphicFramePr/>
          <p:nvPr/>
        </p:nvGraphicFramePr>
        <p:xfrm>
          <a:off x="882650" y="3881438"/>
          <a:ext cx="1268413" cy="334963"/>
        </p:xfrm>
        <a:graphic>
          <a:graphicData uri="http://schemas.openxmlformats.org/drawingml/2006/table">
            <a:tbl>
              <a:tblPr/>
              <a:tblGrid>
                <a:gridCol w="1268413"/>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000" b="1" baseline="30000" dirty="0">
                          <a:solidFill>
                            <a:srgbClr val="005BD3"/>
                          </a:solidFill>
                          <a:latin typeface="Times New Roman" panose="02020603050405020304" pitchFamily="18" charset="0"/>
                        </a:rPr>
                        <a:t> </a:t>
                      </a:r>
                    </a:p>
                  </a:txBody>
                  <a:tcPr marL="91597" marR="91597" marT="45562" marB="45562">
                    <a:lnL>
                      <a:noFill/>
                    </a:lnL>
                    <a:lnR>
                      <a:noFill/>
                    </a:lnR>
                    <a:lnT>
                      <a:noFill/>
                    </a:lnT>
                    <a:lnB>
                      <a:noFill/>
                    </a:lnB>
                    <a:lnTlToBr>
                      <a:noFill/>
                    </a:lnTlToBr>
                    <a:lnBlToTr>
                      <a:noFill/>
                    </a:lnBlToTr>
                    <a:noFill/>
                  </a:tcPr>
                </a:tc>
              </a:tr>
            </a:tbl>
          </a:graphicData>
        </a:graphic>
      </p:graphicFrame>
      <p:graphicFrame>
        <p:nvGraphicFramePr>
          <p:cNvPr id="61475" name="表格 61474"/>
          <p:cNvGraphicFramePr/>
          <p:nvPr/>
        </p:nvGraphicFramePr>
        <p:xfrm>
          <a:off x="2808288" y="3902075"/>
          <a:ext cx="1085850" cy="334963"/>
        </p:xfrm>
        <a:graphic>
          <a:graphicData uri="http://schemas.openxmlformats.org/drawingml/2006/table">
            <a:tbl>
              <a:tblPr/>
              <a:tblGrid>
                <a:gridCol w="1085850"/>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000" b="1" baseline="30000" dirty="0">
                          <a:solidFill>
                            <a:srgbClr val="005BD3"/>
                          </a:solidFill>
                          <a:latin typeface="Times New Roman" panose="02020603050405020304" pitchFamily="18" charset="0"/>
                        </a:rPr>
                        <a:t> </a:t>
                      </a:r>
                    </a:p>
                  </a:txBody>
                  <a:tcPr marL="91523" marR="91523" marT="45562" marB="45562">
                    <a:lnL>
                      <a:noFill/>
                    </a:lnL>
                    <a:lnR>
                      <a:noFill/>
                    </a:lnR>
                    <a:lnT>
                      <a:noFill/>
                    </a:lnT>
                    <a:lnB>
                      <a:noFill/>
                    </a:lnB>
                    <a:lnTlToBr>
                      <a:noFill/>
                    </a:lnTlToBr>
                    <a:lnBlToTr>
                      <a:noFill/>
                    </a:lnBlToTr>
                    <a:noFill/>
                  </a:tcPr>
                </a:tc>
              </a:tr>
            </a:tbl>
          </a:graphicData>
        </a:graphic>
      </p:graphicFrame>
      <p:graphicFrame>
        <p:nvGraphicFramePr>
          <p:cNvPr id="61477" name="表格 61476"/>
          <p:cNvGraphicFramePr/>
          <p:nvPr/>
        </p:nvGraphicFramePr>
        <p:xfrm>
          <a:off x="2590800" y="4273550"/>
          <a:ext cx="1303338" cy="334963"/>
        </p:xfrm>
        <a:graphic>
          <a:graphicData uri="http://schemas.openxmlformats.org/drawingml/2006/table">
            <a:tbl>
              <a:tblPr/>
              <a:tblGrid>
                <a:gridCol w="1303338"/>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000" b="1" baseline="30000" dirty="0">
                          <a:solidFill>
                            <a:srgbClr val="005BD3"/>
                          </a:solidFill>
                          <a:latin typeface="Times New Roman" panose="02020603050405020304" pitchFamily="18" charset="0"/>
                        </a:rPr>
                        <a:t> </a:t>
                      </a:r>
                    </a:p>
                  </a:txBody>
                  <a:tcPr marL="91635" marR="91635" marT="45562" marB="45562">
                    <a:lnL>
                      <a:noFill/>
                    </a:lnL>
                    <a:lnR>
                      <a:noFill/>
                    </a:lnR>
                    <a:lnT>
                      <a:noFill/>
                    </a:lnT>
                    <a:lnB>
                      <a:noFill/>
                    </a:lnB>
                    <a:lnTlToBr>
                      <a:noFill/>
                    </a:lnTlToBr>
                    <a:lnBlToTr>
                      <a:noFill/>
                    </a:lnBlToTr>
                    <a:noFill/>
                  </a:tcPr>
                </a:tc>
              </a:tr>
            </a:tbl>
          </a:graphicData>
        </a:graphic>
      </p:graphicFrame>
      <p:graphicFrame>
        <p:nvGraphicFramePr>
          <p:cNvPr id="61479" name="表格 61478"/>
          <p:cNvGraphicFramePr/>
          <p:nvPr/>
        </p:nvGraphicFramePr>
        <p:xfrm>
          <a:off x="1614488" y="5068888"/>
          <a:ext cx="1520825" cy="334963"/>
        </p:xfrm>
        <a:graphic>
          <a:graphicData uri="http://schemas.openxmlformats.org/drawingml/2006/table">
            <a:tbl>
              <a:tblPr/>
              <a:tblGrid>
                <a:gridCol w="1520825"/>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000" b="1" baseline="30000" dirty="0">
                          <a:solidFill>
                            <a:srgbClr val="005BD3"/>
                          </a:solidFill>
                          <a:latin typeface="Times New Roman" panose="02020603050405020304" pitchFamily="18" charset="0"/>
                        </a:rPr>
                        <a:t> </a:t>
                      </a:r>
                    </a:p>
                  </a:txBody>
                  <a:tcPr marL="91631" marR="91631" marT="45562" marB="45562">
                    <a:lnL>
                      <a:noFill/>
                    </a:lnL>
                    <a:lnR>
                      <a:noFill/>
                    </a:lnR>
                    <a:lnT>
                      <a:noFill/>
                    </a:lnT>
                    <a:lnB>
                      <a:noFill/>
                    </a:lnB>
                    <a:lnTlToBr>
                      <a:noFill/>
                    </a:lnTlToBr>
                    <a:lnBlToTr>
                      <a:noFill/>
                    </a:lnBlToTr>
                    <a:noFill/>
                  </a:tcPr>
                </a:tc>
              </a:tr>
            </a:tbl>
          </a:graphicData>
        </a:graphic>
      </p:graphicFrame>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 fill="hold"/>
                                        <p:tgtEl>
                                          <p:spTgt spid="2"/>
                                        </p:tgtEl>
                                      </p:cBhvr>
                                    </p:cmd>
                                  </p:childTnLst>
                                </p:cTn>
                              </p:par>
                            </p:childTnLst>
                          </p:cTn>
                        </p:par>
                      </p:childTnLst>
                    </p:cTn>
                  </p:par>
                </p:childTnLst>
              </p:cTn>
              <p:nextCondLst>
                <p:cond evt="onClick" delay="0">
                  <p:tgtEl>
                    <p:spTgt spid="23"/>
                  </p:tgtEl>
                </p:cond>
              </p:nextCondLst>
            </p:seq>
            <p:seq concurrent="1" nextAc="seek">
              <p:cTn id="24" restart="whenNotActive" fill="hold" evtFilter="cancelBubble" nodeType="interactiveSeq">
                <p:stCondLst>
                  <p:cond evt="onClick" delay="0">
                    <p:tgtEl>
                      <p:spTgt spid="26"/>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
                                        </p:tgtEl>
                                      </p:cBhvr>
                                    </p:cmd>
                                  </p:childTnLst>
                                </p:cTn>
                              </p:par>
                            </p:childTnLst>
                          </p:cTn>
                        </p:par>
                      </p:childTnLst>
                    </p:cTn>
                  </p:par>
                </p:childTnLst>
              </p:cTn>
              <p:nextCondLst>
                <p:cond evt="onClick" delay="0">
                  <p:tgtEl>
                    <p:spTgt spid="26"/>
                  </p:tgtEl>
                </p:cond>
              </p:nextCondLst>
            </p:seq>
            <p:seq concurrent="1" nextAc="seek">
              <p:cTn id="29" restart="whenNotActive" fill="hold" evtFilter="cancelBubble" nodeType="interactiveSeq">
                <p:stCondLst>
                  <p:cond evt="onClick" delay="0">
                    <p:tgtEl>
                      <p:spTgt spid="27"/>
                    </p:tgtEl>
                  </p:cond>
                </p:stCondLst>
                <p:endSync evt="end" delay="0">
                  <p:rtn val="all"/>
                </p:endSync>
                <p:childTnLst>
                  <p:par>
                    <p:cTn id="30" fill="hold">
                      <p:stCondLst>
                        <p:cond delay="0"/>
                      </p:stCondLst>
                      <p:childTnLst>
                        <p:par>
                          <p:cTn id="31" fill="hold">
                            <p:stCondLst>
                              <p:cond delay="0"/>
                            </p:stCondLst>
                            <p:childTnLst>
                              <p:par>
                                <p:cTn id="32" presetID="3" presetClass="mediacall" presetSubtype="0" fill="hold" nodeType="clickEffect">
                                  <p:stCondLst>
                                    <p:cond delay="0"/>
                                  </p:stCondLst>
                                  <p:childTnLst>
                                    <p:cmd type="call" cmd="stop">
                                      <p:cBhvr>
                                        <p:cTn id="33" dur="1" fill="hold"/>
                                        <p:tgtEl>
                                          <p:spTgt spid="2"/>
                                        </p:tgtEl>
                                      </p:cBhvr>
                                    </p:cmd>
                                  </p:childTnLst>
                                </p:cTn>
                              </p:par>
                            </p:childTnLst>
                          </p:cTn>
                        </p:par>
                      </p:childTnLst>
                    </p:cTn>
                  </p:par>
                </p:childTnLst>
              </p:cTn>
              <p:nextCondLst>
                <p:cond evt="onClick" delay="0">
                  <p:tgtEl>
                    <p:spTgt spid="27"/>
                  </p:tgtEl>
                </p:cond>
              </p:nextCondLst>
            </p:seq>
            <p:seq concurrent="1" nextAc="seek">
              <p:cTn id="34" restart="whenNotActive" fill="hold" evtFilter="cancelBubble" nodeType="interactiveSeq">
                <p:stCondLst>
                  <p:cond evt="onClick" delay="0">
                    <p:tgtEl>
                      <p:spTgt spid="61453"/>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p:cTn id="39" dur="500" fill="hold"/>
                                        <p:tgtEl>
                                          <p:spTgt spid="28"/>
                                        </p:tgtEl>
                                        <p:attrNameLst>
                                          <p:attrName>ppt_w</p:attrName>
                                        </p:attrNameLst>
                                      </p:cBhvr>
                                      <p:tavLst>
                                        <p:tav tm="0">
                                          <p:val>
                                            <p:fltVal val="0"/>
                                          </p:val>
                                        </p:tav>
                                        <p:tav tm="100000">
                                          <p:val>
                                            <p:strVal val="#ppt_w"/>
                                          </p:val>
                                        </p:tav>
                                      </p:tavLst>
                                    </p:anim>
                                    <p:anim calcmode="lin" valueType="num">
                                      <p:cBhvr>
                                        <p:cTn id="40" dur="500" fill="hold"/>
                                        <p:tgtEl>
                                          <p:spTgt spid="28"/>
                                        </p:tgtEl>
                                        <p:attrNameLst>
                                          <p:attrName>ppt_h</p:attrName>
                                        </p:attrNameLst>
                                      </p:cBhvr>
                                      <p:tavLst>
                                        <p:tav tm="0">
                                          <p:val>
                                            <p:fltVal val="0"/>
                                          </p:val>
                                        </p:tav>
                                        <p:tav tm="100000">
                                          <p:val>
                                            <p:strVal val="#ppt_h"/>
                                          </p:val>
                                        </p:tav>
                                      </p:tavLst>
                                    </p:anim>
                                    <p:animEffect transition="in" filter="fade">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61453"/>
                  </p:tgtEl>
                </p:cond>
              </p:nextCondLst>
            </p:seq>
            <p:seq concurrent="1" nextAc="seek">
              <p:cTn id="47" restart="whenNotActive" fill="hold" evtFilter="cancelBubble" nodeType="interactiveSeq">
                <p:stCondLst>
                  <p:cond evt="onClick" delay="0">
                    <p:tgtEl>
                      <p:spTgt spid="61465"/>
                    </p:tgtEl>
                  </p:cond>
                </p:stCondLst>
                <p:endSync evt="end" delay="0">
                  <p:rtn val="all"/>
                </p:endSync>
                <p:childTnLst>
                  <p:par>
                    <p:cTn id="48" fill="hold">
                      <p:stCondLst>
                        <p:cond delay="0"/>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p:cTn id="52" dur="500" fill="hold"/>
                                        <p:tgtEl>
                                          <p:spTgt spid="33"/>
                                        </p:tgtEl>
                                        <p:attrNameLst>
                                          <p:attrName>ppt_w</p:attrName>
                                        </p:attrNameLst>
                                      </p:cBhvr>
                                      <p:tavLst>
                                        <p:tav tm="0">
                                          <p:val>
                                            <p:fltVal val="0"/>
                                          </p:val>
                                        </p:tav>
                                        <p:tav tm="100000">
                                          <p:val>
                                            <p:strVal val="#ppt_w"/>
                                          </p:val>
                                        </p:tav>
                                      </p:tavLst>
                                    </p:anim>
                                    <p:anim calcmode="lin" valueType="num">
                                      <p:cBhvr>
                                        <p:cTn id="53" dur="500" fill="hold"/>
                                        <p:tgtEl>
                                          <p:spTgt spid="33"/>
                                        </p:tgtEl>
                                        <p:attrNameLst>
                                          <p:attrName>ppt_h</p:attrName>
                                        </p:attrNameLst>
                                      </p:cBhvr>
                                      <p:tavLst>
                                        <p:tav tm="0">
                                          <p:val>
                                            <p:fltVal val="0"/>
                                          </p:val>
                                        </p:tav>
                                        <p:tav tm="100000">
                                          <p:val>
                                            <p:strVal val="#ppt_h"/>
                                          </p:val>
                                        </p:tav>
                                      </p:tavLst>
                                    </p:anim>
                                    <p:animEffect transition="in" filter="fade">
                                      <p:cBhvr>
                                        <p:cTn id="54" dur="500"/>
                                        <p:tgtEl>
                                          <p:spTgt spid="3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33"/>
                                        </p:tgtEl>
                                      </p:cBhvr>
                                    </p:animEffect>
                                    <p:set>
                                      <p:cBhvr>
                                        <p:cTn id="59"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61465"/>
                  </p:tgtEl>
                </p:cond>
              </p:nextCondLst>
            </p:seq>
            <p:seq concurrent="1" nextAc="seek">
              <p:cTn id="60" restart="whenNotActive" fill="hold" evtFilter="cancelBubble" nodeType="interactiveSeq">
                <p:stCondLst>
                  <p:cond evt="onClick" delay="0">
                    <p:tgtEl>
                      <p:spTgt spid="61467"/>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41"/>
                                        </p:tgtEl>
                                        <p:attrNameLst>
                                          <p:attrName>style.visibility</p:attrName>
                                        </p:attrNameLst>
                                      </p:cBhvr>
                                      <p:to>
                                        <p:strVal val="visible"/>
                                      </p:to>
                                    </p:set>
                                    <p:anim calcmode="lin" valueType="num">
                                      <p:cBhvr>
                                        <p:cTn id="65" dur="500" fill="hold"/>
                                        <p:tgtEl>
                                          <p:spTgt spid="41"/>
                                        </p:tgtEl>
                                        <p:attrNameLst>
                                          <p:attrName>ppt_w</p:attrName>
                                        </p:attrNameLst>
                                      </p:cBhvr>
                                      <p:tavLst>
                                        <p:tav tm="0">
                                          <p:val>
                                            <p:fltVal val="0"/>
                                          </p:val>
                                        </p:tav>
                                        <p:tav tm="100000">
                                          <p:val>
                                            <p:strVal val="#ppt_w"/>
                                          </p:val>
                                        </p:tav>
                                      </p:tavLst>
                                    </p:anim>
                                    <p:anim calcmode="lin" valueType="num">
                                      <p:cBhvr>
                                        <p:cTn id="66" dur="500" fill="hold"/>
                                        <p:tgtEl>
                                          <p:spTgt spid="41"/>
                                        </p:tgtEl>
                                        <p:attrNameLst>
                                          <p:attrName>ppt_h</p:attrName>
                                        </p:attrNameLst>
                                      </p:cBhvr>
                                      <p:tavLst>
                                        <p:tav tm="0">
                                          <p:val>
                                            <p:fltVal val="0"/>
                                          </p:val>
                                        </p:tav>
                                        <p:tav tm="100000">
                                          <p:val>
                                            <p:strVal val="#ppt_h"/>
                                          </p:val>
                                        </p:tav>
                                      </p:tavLst>
                                    </p:anim>
                                    <p:animEffect transition="in" filter="fade">
                                      <p:cBhvr>
                                        <p:cTn id="67" dur="500"/>
                                        <p:tgtEl>
                                          <p:spTgt spid="4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41"/>
                                        </p:tgtEl>
                                      </p:cBhvr>
                                    </p:animEffect>
                                    <p:set>
                                      <p:cBhvr>
                                        <p:cTn id="72"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61467"/>
                  </p:tgtEl>
                </p:cond>
              </p:nextCondLst>
            </p:seq>
            <p:seq concurrent="1" nextAc="seek">
              <p:cTn id="73" restart="whenNotActive" fill="hold" evtFilter="cancelBubble" nodeType="interactiveSeq">
                <p:stCondLst>
                  <p:cond evt="onClick" delay="0">
                    <p:tgtEl>
                      <p:spTgt spid="61469"/>
                    </p:tgtEl>
                  </p:cond>
                </p:stCondLst>
                <p:endSync evt="end" delay="0">
                  <p:rtn val="all"/>
                </p:endSync>
                <p:childTnLst>
                  <p:par>
                    <p:cTn id="74" fill="hold">
                      <p:stCondLst>
                        <p:cond delay="0"/>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42"/>
                                        </p:tgtEl>
                                        <p:attrNameLst>
                                          <p:attrName>style.visibility</p:attrName>
                                        </p:attrNameLst>
                                      </p:cBhvr>
                                      <p:to>
                                        <p:strVal val="visible"/>
                                      </p:to>
                                    </p:set>
                                    <p:anim calcmode="lin" valueType="num">
                                      <p:cBhvr>
                                        <p:cTn id="78" dur="500" fill="hold"/>
                                        <p:tgtEl>
                                          <p:spTgt spid="42"/>
                                        </p:tgtEl>
                                        <p:attrNameLst>
                                          <p:attrName>ppt_w</p:attrName>
                                        </p:attrNameLst>
                                      </p:cBhvr>
                                      <p:tavLst>
                                        <p:tav tm="0">
                                          <p:val>
                                            <p:fltVal val="0"/>
                                          </p:val>
                                        </p:tav>
                                        <p:tav tm="100000">
                                          <p:val>
                                            <p:strVal val="#ppt_w"/>
                                          </p:val>
                                        </p:tav>
                                      </p:tavLst>
                                    </p:anim>
                                    <p:anim calcmode="lin" valueType="num">
                                      <p:cBhvr>
                                        <p:cTn id="79" dur="500" fill="hold"/>
                                        <p:tgtEl>
                                          <p:spTgt spid="42"/>
                                        </p:tgtEl>
                                        <p:attrNameLst>
                                          <p:attrName>ppt_h</p:attrName>
                                        </p:attrNameLst>
                                      </p:cBhvr>
                                      <p:tavLst>
                                        <p:tav tm="0">
                                          <p:val>
                                            <p:fltVal val="0"/>
                                          </p:val>
                                        </p:tav>
                                        <p:tav tm="100000">
                                          <p:val>
                                            <p:strVal val="#ppt_h"/>
                                          </p:val>
                                        </p:tav>
                                      </p:tavLst>
                                    </p:anim>
                                    <p:animEffect transition="in" filter="fade">
                                      <p:cBhvr>
                                        <p:cTn id="80" dur="500"/>
                                        <p:tgtEl>
                                          <p:spTgt spid="42"/>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1" nodeType="clickEffect">
                                  <p:stCondLst>
                                    <p:cond delay="0"/>
                                  </p:stCondLst>
                                  <p:childTnLst>
                                    <p:animEffect transition="out" filter="fade">
                                      <p:cBhvr>
                                        <p:cTn id="84" dur="500"/>
                                        <p:tgtEl>
                                          <p:spTgt spid="42"/>
                                        </p:tgtEl>
                                      </p:cBhvr>
                                    </p:animEffect>
                                    <p:set>
                                      <p:cBhvr>
                                        <p:cTn id="85"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61469"/>
                  </p:tgtEl>
                </p:cond>
              </p:nextCondLst>
            </p:seq>
            <p:seq concurrent="1" nextAc="seek">
              <p:cTn id="86" restart="whenNotActive" fill="hold" evtFilter="cancelBubble" nodeType="interactiveSeq">
                <p:stCondLst>
                  <p:cond evt="onClick" delay="0">
                    <p:tgtEl>
                      <p:spTgt spid="61471"/>
                    </p:tgtEl>
                  </p:cond>
                </p:stCondLst>
                <p:endSync evt="end" delay="0">
                  <p:rtn val="all"/>
                </p:endSync>
                <p:childTnLst>
                  <p:par>
                    <p:cTn id="87" fill="hold">
                      <p:stCondLst>
                        <p:cond delay="0"/>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43"/>
                                        </p:tgtEl>
                                        <p:attrNameLst>
                                          <p:attrName>style.visibility</p:attrName>
                                        </p:attrNameLst>
                                      </p:cBhvr>
                                      <p:to>
                                        <p:strVal val="visible"/>
                                      </p:to>
                                    </p:set>
                                    <p:anim calcmode="lin" valueType="num">
                                      <p:cBhvr>
                                        <p:cTn id="91" dur="500" fill="hold"/>
                                        <p:tgtEl>
                                          <p:spTgt spid="43"/>
                                        </p:tgtEl>
                                        <p:attrNameLst>
                                          <p:attrName>ppt_w</p:attrName>
                                        </p:attrNameLst>
                                      </p:cBhvr>
                                      <p:tavLst>
                                        <p:tav tm="0">
                                          <p:val>
                                            <p:fltVal val="0"/>
                                          </p:val>
                                        </p:tav>
                                        <p:tav tm="100000">
                                          <p:val>
                                            <p:strVal val="#ppt_w"/>
                                          </p:val>
                                        </p:tav>
                                      </p:tavLst>
                                    </p:anim>
                                    <p:anim calcmode="lin" valueType="num">
                                      <p:cBhvr>
                                        <p:cTn id="92" dur="500" fill="hold"/>
                                        <p:tgtEl>
                                          <p:spTgt spid="43"/>
                                        </p:tgtEl>
                                        <p:attrNameLst>
                                          <p:attrName>ppt_h</p:attrName>
                                        </p:attrNameLst>
                                      </p:cBhvr>
                                      <p:tavLst>
                                        <p:tav tm="0">
                                          <p:val>
                                            <p:fltVal val="0"/>
                                          </p:val>
                                        </p:tav>
                                        <p:tav tm="100000">
                                          <p:val>
                                            <p:strVal val="#ppt_h"/>
                                          </p:val>
                                        </p:tav>
                                      </p:tavLst>
                                    </p:anim>
                                    <p:animEffect transition="in" filter="fade">
                                      <p:cBhvr>
                                        <p:cTn id="93" dur="500"/>
                                        <p:tgtEl>
                                          <p:spTgt spid="43"/>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1" nodeType="clickEffect">
                                  <p:stCondLst>
                                    <p:cond delay="0"/>
                                  </p:stCondLst>
                                  <p:childTnLst>
                                    <p:animEffect transition="out" filter="fade">
                                      <p:cBhvr>
                                        <p:cTn id="97" dur="500"/>
                                        <p:tgtEl>
                                          <p:spTgt spid="43"/>
                                        </p:tgtEl>
                                      </p:cBhvr>
                                    </p:animEffect>
                                    <p:set>
                                      <p:cBhvr>
                                        <p:cTn id="98"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61471"/>
                  </p:tgtEl>
                </p:cond>
              </p:nextCondLst>
            </p:seq>
            <p:seq concurrent="1" nextAc="seek">
              <p:cTn id="99" restart="whenNotActive" fill="hold" evtFilter="cancelBubble" nodeType="interactiveSeq">
                <p:stCondLst>
                  <p:cond evt="onClick" delay="0">
                    <p:tgtEl>
                      <p:spTgt spid="61473"/>
                    </p:tgtEl>
                  </p:cond>
                </p:stCondLst>
                <p:endSync evt="end" delay="0">
                  <p:rtn val="all"/>
                </p:endSync>
                <p:childTnLst>
                  <p:par>
                    <p:cTn id="100" fill="hold">
                      <p:stCondLst>
                        <p:cond delay="0"/>
                      </p:stCondLst>
                      <p:childTnLst>
                        <p:par>
                          <p:cTn id="101" fill="hold">
                            <p:stCondLst>
                              <p:cond delay="0"/>
                            </p:stCondLst>
                            <p:childTnLst>
                              <p:par>
                                <p:cTn id="102" presetID="53" presetClass="entr" presetSubtype="16" fill="hold" grpId="0" nodeType="clickEffect">
                                  <p:stCondLst>
                                    <p:cond delay="0"/>
                                  </p:stCondLst>
                                  <p:childTnLst>
                                    <p:set>
                                      <p:cBhvr>
                                        <p:cTn id="103" dur="1" fill="hold">
                                          <p:stCondLst>
                                            <p:cond delay="0"/>
                                          </p:stCondLst>
                                        </p:cTn>
                                        <p:tgtEl>
                                          <p:spTgt spid="39"/>
                                        </p:tgtEl>
                                        <p:attrNameLst>
                                          <p:attrName>style.visibility</p:attrName>
                                        </p:attrNameLst>
                                      </p:cBhvr>
                                      <p:to>
                                        <p:strVal val="visible"/>
                                      </p:to>
                                    </p:set>
                                    <p:anim calcmode="lin" valueType="num">
                                      <p:cBhvr>
                                        <p:cTn id="104" dur="500" fill="hold"/>
                                        <p:tgtEl>
                                          <p:spTgt spid="39"/>
                                        </p:tgtEl>
                                        <p:attrNameLst>
                                          <p:attrName>ppt_w</p:attrName>
                                        </p:attrNameLst>
                                      </p:cBhvr>
                                      <p:tavLst>
                                        <p:tav tm="0">
                                          <p:val>
                                            <p:fltVal val="0"/>
                                          </p:val>
                                        </p:tav>
                                        <p:tav tm="100000">
                                          <p:val>
                                            <p:strVal val="#ppt_w"/>
                                          </p:val>
                                        </p:tav>
                                      </p:tavLst>
                                    </p:anim>
                                    <p:anim calcmode="lin" valueType="num">
                                      <p:cBhvr>
                                        <p:cTn id="105" dur="500" fill="hold"/>
                                        <p:tgtEl>
                                          <p:spTgt spid="39"/>
                                        </p:tgtEl>
                                        <p:attrNameLst>
                                          <p:attrName>ppt_h</p:attrName>
                                        </p:attrNameLst>
                                      </p:cBhvr>
                                      <p:tavLst>
                                        <p:tav tm="0">
                                          <p:val>
                                            <p:fltVal val="0"/>
                                          </p:val>
                                        </p:tav>
                                        <p:tav tm="100000">
                                          <p:val>
                                            <p:strVal val="#ppt_h"/>
                                          </p:val>
                                        </p:tav>
                                      </p:tavLst>
                                    </p:anim>
                                    <p:animEffect transition="in" filter="fade">
                                      <p:cBhvr>
                                        <p:cTn id="106" dur="500"/>
                                        <p:tgtEl>
                                          <p:spTgt spid="39"/>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39"/>
                                        </p:tgtEl>
                                      </p:cBhvr>
                                    </p:animEffect>
                                    <p:set>
                                      <p:cBhvr>
                                        <p:cTn id="111"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61473"/>
                  </p:tgtEl>
                </p:cond>
              </p:nextCondLst>
            </p:seq>
            <p:seq concurrent="1" nextAc="seek">
              <p:cTn id="112" restart="whenNotActive" fill="hold" evtFilter="cancelBubble" nodeType="interactiveSeq">
                <p:stCondLst>
                  <p:cond evt="onClick" delay="0">
                    <p:tgtEl>
                      <p:spTgt spid="61477"/>
                    </p:tgtEl>
                  </p:cond>
                </p:stCondLst>
                <p:endSync evt="end" delay="0">
                  <p:rtn val="all"/>
                </p:endSync>
                <p:childTnLst>
                  <p:par>
                    <p:cTn id="113" fill="hold">
                      <p:stCondLst>
                        <p:cond delay="0"/>
                      </p:stCondLst>
                      <p:childTnLst>
                        <p:par>
                          <p:cTn id="114" fill="hold">
                            <p:stCondLst>
                              <p:cond delay="0"/>
                            </p:stCondLst>
                            <p:childTnLst>
                              <p:par>
                                <p:cTn id="115" presetID="53" presetClass="entr" presetSubtype="16" fill="hold" grpId="0" nodeType="clickEffect">
                                  <p:stCondLst>
                                    <p:cond delay="0"/>
                                  </p:stCondLst>
                                  <p:childTnLst>
                                    <p:set>
                                      <p:cBhvr>
                                        <p:cTn id="116" dur="1" fill="hold">
                                          <p:stCondLst>
                                            <p:cond delay="0"/>
                                          </p:stCondLst>
                                        </p:cTn>
                                        <p:tgtEl>
                                          <p:spTgt spid="45"/>
                                        </p:tgtEl>
                                        <p:attrNameLst>
                                          <p:attrName>style.visibility</p:attrName>
                                        </p:attrNameLst>
                                      </p:cBhvr>
                                      <p:to>
                                        <p:strVal val="visible"/>
                                      </p:to>
                                    </p:set>
                                    <p:anim calcmode="lin" valueType="num">
                                      <p:cBhvr>
                                        <p:cTn id="117" dur="500" fill="hold"/>
                                        <p:tgtEl>
                                          <p:spTgt spid="45"/>
                                        </p:tgtEl>
                                        <p:attrNameLst>
                                          <p:attrName>ppt_w</p:attrName>
                                        </p:attrNameLst>
                                      </p:cBhvr>
                                      <p:tavLst>
                                        <p:tav tm="0">
                                          <p:val>
                                            <p:fltVal val="0"/>
                                          </p:val>
                                        </p:tav>
                                        <p:tav tm="100000">
                                          <p:val>
                                            <p:strVal val="#ppt_w"/>
                                          </p:val>
                                        </p:tav>
                                      </p:tavLst>
                                    </p:anim>
                                    <p:anim calcmode="lin" valueType="num">
                                      <p:cBhvr>
                                        <p:cTn id="118" dur="500" fill="hold"/>
                                        <p:tgtEl>
                                          <p:spTgt spid="45"/>
                                        </p:tgtEl>
                                        <p:attrNameLst>
                                          <p:attrName>ppt_h</p:attrName>
                                        </p:attrNameLst>
                                      </p:cBhvr>
                                      <p:tavLst>
                                        <p:tav tm="0">
                                          <p:val>
                                            <p:fltVal val="0"/>
                                          </p:val>
                                        </p:tav>
                                        <p:tav tm="100000">
                                          <p:val>
                                            <p:strVal val="#ppt_h"/>
                                          </p:val>
                                        </p:tav>
                                      </p:tavLst>
                                    </p:anim>
                                    <p:animEffect transition="in" filter="fade">
                                      <p:cBhvr>
                                        <p:cTn id="119" dur="500"/>
                                        <p:tgtEl>
                                          <p:spTgt spid="45"/>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grpId="1" nodeType="clickEffect">
                                  <p:stCondLst>
                                    <p:cond delay="0"/>
                                  </p:stCondLst>
                                  <p:childTnLst>
                                    <p:animEffect transition="out" filter="fade">
                                      <p:cBhvr>
                                        <p:cTn id="123" dur="500"/>
                                        <p:tgtEl>
                                          <p:spTgt spid="45"/>
                                        </p:tgtEl>
                                      </p:cBhvr>
                                    </p:animEffect>
                                    <p:set>
                                      <p:cBhvr>
                                        <p:cTn id="124"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61477"/>
                  </p:tgtEl>
                </p:cond>
              </p:nextCondLst>
            </p:seq>
            <p:seq concurrent="1" nextAc="seek">
              <p:cTn id="125" restart="whenNotActive" fill="hold" evtFilter="cancelBubble" nodeType="interactiveSeq">
                <p:stCondLst>
                  <p:cond evt="onClick" delay="0">
                    <p:tgtEl>
                      <p:spTgt spid="61475"/>
                    </p:tgtEl>
                  </p:cond>
                </p:stCondLst>
                <p:endSync evt="end" delay="0">
                  <p:rtn val="all"/>
                </p:endSync>
                <p:childTnLst>
                  <p:par>
                    <p:cTn id="126" fill="hold">
                      <p:stCondLst>
                        <p:cond delay="0"/>
                      </p:stCondLst>
                      <p:childTnLst>
                        <p:par>
                          <p:cTn id="127" fill="hold">
                            <p:stCondLst>
                              <p:cond delay="0"/>
                            </p:stCondLst>
                            <p:childTnLst>
                              <p:par>
                                <p:cTn id="128" presetID="53" presetClass="entr" presetSubtype="16" fill="hold" grpId="0" nodeType="clickEffect">
                                  <p:stCondLst>
                                    <p:cond delay="0"/>
                                  </p:stCondLst>
                                  <p:childTnLst>
                                    <p:set>
                                      <p:cBhvr>
                                        <p:cTn id="129" dur="1" fill="hold">
                                          <p:stCondLst>
                                            <p:cond delay="0"/>
                                          </p:stCondLst>
                                        </p:cTn>
                                        <p:tgtEl>
                                          <p:spTgt spid="40"/>
                                        </p:tgtEl>
                                        <p:attrNameLst>
                                          <p:attrName>style.visibility</p:attrName>
                                        </p:attrNameLst>
                                      </p:cBhvr>
                                      <p:to>
                                        <p:strVal val="visible"/>
                                      </p:to>
                                    </p:set>
                                    <p:anim calcmode="lin" valueType="num">
                                      <p:cBhvr>
                                        <p:cTn id="130" dur="500" fill="hold"/>
                                        <p:tgtEl>
                                          <p:spTgt spid="40"/>
                                        </p:tgtEl>
                                        <p:attrNameLst>
                                          <p:attrName>ppt_w</p:attrName>
                                        </p:attrNameLst>
                                      </p:cBhvr>
                                      <p:tavLst>
                                        <p:tav tm="0">
                                          <p:val>
                                            <p:fltVal val="0"/>
                                          </p:val>
                                        </p:tav>
                                        <p:tav tm="100000">
                                          <p:val>
                                            <p:strVal val="#ppt_w"/>
                                          </p:val>
                                        </p:tav>
                                      </p:tavLst>
                                    </p:anim>
                                    <p:anim calcmode="lin" valueType="num">
                                      <p:cBhvr>
                                        <p:cTn id="131" dur="500" fill="hold"/>
                                        <p:tgtEl>
                                          <p:spTgt spid="40"/>
                                        </p:tgtEl>
                                        <p:attrNameLst>
                                          <p:attrName>ppt_h</p:attrName>
                                        </p:attrNameLst>
                                      </p:cBhvr>
                                      <p:tavLst>
                                        <p:tav tm="0">
                                          <p:val>
                                            <p:fltVal val="0"/>
                                          </p:val>
                                        </p:tav>
                                        <p:tav tm="100000">
                                          <p:val>
                                            <p:strVal val="#ppt_h"/>
                                          </p:val>
                                        </p:tav>
                                      </p:tavLst>
                                    </p:anim>
                                    <p:animEffect transition="in" filter="fade">
                                      <p:cBhvr>
                                        <p:cTn id="132" dur="500"/>
                                        <p:tgtEl>
                                          <p:spTgt spid="40"/>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40"/>
                                        </p:tgtEl>
                                      </p:cBhvr>
                                    </p:animEffect>
                                    <p:set>
                                      <p:cBhvr>
                                        <p:cTn id="137"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61475"/>
                  </p:tgtEl>
                </p:cond>
              </p:nextCondLst>
            </p:seq>
            <p:seq concurrent="1" nextAc="seek">
              <p:cTn id="138" restart="whenNotActive" fill="hold" evtFilter="cancelBubble" nodeType="interactiveSeq">
                <p:stCondLst>
                  <p:cond evt="onClick" delay="0">
                    <p:tgtEl>
                      <p:spTgt spid="61479"/>
                    </p:tgtEl>
                  </p:cond>
                </p:stCondLst>
                <p:endSync evt="end" delay="0">
                  <p:rtn val="all"/>
                </p:endSync>
                <p:childTnLst>
                  <p:par>
                    <p:cTn id="139" fill="hold">
                      <p:stCondLst>
                        <p:cond delay="0"/>
                      </p:stCondLst>
                      <p:childTnLst>
                        <p:par>
                          <p:cTn id="140" fill="hold">
                            <p:stCondLst>
                              <p:cond delay="0"/>
                            </p:stCondLst>
                            <p:childTnLst>
                              <p:par>
                                <p:cTn id="141" presetID="53" presetClass="entr" presetSubtype="16" fill="hold" grpId="0" nodeType="clickEffect">
                                  <p:stCondLst>
                                    <p:cond delay="0"/>
                                  </p:stCondLst>
                                  <p:childTnLst>
                                    <p:set>
                                      <p:cBhvr>
                                        <p:cTn id="142" dur="1" fill="hold">
                                          <p:stCondLst>
                                            <p:cond delay="0"/>
                                          </p:stCondLst>
                                        </p:cTn>
                                        <p:tgtEl>
                                          <p:spTgt spid="46"/>
                                        </p:tgtEl>
                                        <p:attrNameLst>
                                          <p:attrName>style.visibility</p:attrName>
                                        </p:attrNameLst>
                                      </p:cBhvr>
                                      <p:to>
                                        <p:strVal val="visible"/>
                                      </p:to>
                                    </p:set>
                                    <p:anim calcmode="lin" valueType="num">
                                      <p:cBhvr>
                                        <p:cTn id="143" dur="500" fill="hold"/>
                                        <p:tgtEl>
                                          <p:spTgt spid="46"/>
                                        </p:tgtEl>
                                        <p:attrNameLst>
                                          <p:attrName>ppt_w</p:attrName>
                                        </p:attrNameLst>
                                      </p:cBhvr>
                                      <p:tavLst>
                                        <p:tav tm="0">
                                          <p:val>
                                            <p:fltVal val="0"/>
                                          </p:val>
                                        </p:tav>
                                        <p:tav tm="100000">
                                          <p:val>
                                            <p:strVal val="#ppt_w"/>
                                          </p:val>
                                        </p:tav>
                                      </p:tavLst>
                                    </p:anim>
                                    <p:anim calcmode="lin" valueType="num">
                                      <p:cBhvr>
                                        <p:cTn id="144" dur="500" fill="hold"/>
                                        <p:tgtEl>
                                          <p:spTgt spid="46"/>
                                        </p:tgtEl>
                                        <p:attrNameLst>
                                          <p:attrName>ppt_h</p:attrName>
                                        </p:attrNameLst>
                                      </p:cBhvr>
                                      <p:tavLst>
                                        <p:tav tm="0">
                                          <p:val>
                                            <p:fltVal val="0"/>
                                          </p:val>
                                        </p:tav>
                                        <p:tav tm="100000">
                                          <p:val>
                                            <p:strVal val="#ppt_h"/>
                                          </p:val>
                                        </p:tav>
                                      </p:tavLst>
                                    </p:anim>
                                    <p:animEffect transition="in" filter="fade">
                                      <p:cBhvr>
                                        <p:cTn id="145" dur="500"/>
                                        <p:tgtEl>
                                          <p:spTgt spid="46"/>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xit" presetSubtype="0" fill="hold" grpId="1" nodeType="clickEffect">
                                  <p:stCondLst>
                                    <p:cond delay="0"/>
                                  </p:stCondLst>
                                  <p:childTnLst>
                                    <p:animEffect transition="out" filter="fade">
                                      <p:cBhvr>
                                        <p:cTn id="149" dur="500"/>
                                        <p:tgtEl>
                                          <p:spTgt spid="46"/>
                                        </p:tgtEl>
                                      </p:cBhvr>
                                    </p:animEffect>
                                    <p:set>
                                      <p:cBhvr>
                                        <p:cTn id="150"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61479"/>
                  </p:tgtEl>
                </p:cond>
              </p:nextCondLst>
            </p:seq>
          </p:childTnLst>
        </p:cTn>
      </p:par>
    </p:tnLst>
    <p:bldLst>
      <p:bldP spid="25" grpId="0" animBg="1"/>
      <p:bldP spid="25" grpId="1" animBg="1"/>
      <p:bldP spid="28" grpId="0" animBg="1"/>
      <p:bldP spid="28" grpId="1" animBg="1"/>
      <p:bldP spid="33" grpId="0" animBg="1"/>
      <p:bldP spid="33"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5" grpId="0" animBg="1"/>
      <p:bldP spid="45" grpId="1" animBg="1"/>
      <p:bldP spid="46" grpId="0" animBg="1"/>
      <p:bldP spid="46"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6594475" y="3255963"/>
            <a:ext cx="4678363" cy="1133475"/>
          </a:xfrm>
          <a:prstGeom prst="rect">
            <a:avLst/>
          </a:prstGeom>
          <a:solidFill>
            <a:srgbClr val="FFFF99"/>
          </a:solidFill>
        </p:spPr>
        <p:txBody>
          <a:bodyPr>
            <a:spAutoFit/>
          </a:bodyPr>
          <a:lstStyle/>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可悲的是，那些家庭成员不相互爱戴也没有表达过爱意的家庭早已破碎了，甚至恶语相向。</a:t>
            </a:r>
          </a:p>
        </p:txBody>
      </p:sp>
      <p:grpSp>
        <p:nvGrpSpPr>
          <p:cNvPr id="62467"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62468"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836613" y="295275"/>
            <a:ext cx="5213350" cy="1200150"/>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62470" name="组合 7"/>
          <p:cNvGrpSpPr/>
          <p:nvPr/>
        </p:nvGrpSpPr>
        <p:grpSpPr>
          <a:xfrm flipH="1">
            <a:off x="7938" y="1273175"/>
            <a:ext cx="6108700" cy="363538"/>
            <a:chOff x="283681" y="2459690"/>
            <a:chExt cx="6109250" cy="363336"/>
          </a:xfrm>
        </p:grpSpPr>
        <p:cxnSp>
          <p:nvCxnSpPr>
            <p:cNvPr id="62481"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62482"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62483"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207" name="MH_Other_4"/>
          <p:cNvSpPr txBox="1"/>
          <p:nvPr>
            <p:custDataLst>
              <p:tags r:id="rId1"/>
            </p:custDataLst>
          </p:nvPr>
        </p:nvSpPr>
        <p:spPr bwMode="auto">
          <a:xfrm>
            <a:off x="690563" y="1173163"/>
            <a:ext cx="5202238"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B     Extensive Reading 5</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4456" name="矩形 3"/>
          <p:cNvSpPr>
            <a:spLocks noChangeArrowheads="1"/>
          </p:cNvSpPr>
          <p:nvPr/>
        </p:nvSpPr>
        <p:spPr bwMode="auto">
          <a:xfrm>
            <a:off x="982663" y="3133725"/>
            <a:ext cx="5073650" cy="129222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5</a:t>
            </a:r>
            <a:r>
              <a:rPr kumimoji="0" lang="en-US" altLang="zh-CN" sz="20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Sadly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there are truly broken, perhaps even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abusive</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22</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homes where family members have never been loved nor been told they are loved. </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2" name="图片 21"/>
          <p:cNvPicPr>
            <a:picLocks noChangeAspect="1"/>
          </p:cNvPicPr>
          <p:nvPr/>
        </p:nvPicPr>
        <p:blipFill>
          <a:blip r:embed="rId8" cstate="print"/>
          <a:stretch>
            <a:fillRect/>
          </a:stretch>
        </p:blipFill>
        <p:spPr>
          <a:xfrm>
            <a:off x="10809288" y="1588"/>
            <a:ext cx="927100" cy="925512"/>
          </a:xfrm>
          <a:prstGeom prst="rect">
            <a:avLst/>
          </a:prstGeom>
          <a:noFill/>
          <a:ln w="9525">
            <a:noFill/>
          </a:ln>
        </p:spPr>
      </p:pic>
      <p:pic>
        <p:nvPicPr>
          <p:cNvPr id="23"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26"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27"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graphicFrame>
        <p:nvGraphicFramePr>
          <p:cNvPr id="62477" name="表格 62476"/>
          <p:cNvGraphicFramePr/>
          <p:nvPr/>
        </p:nvGraphicFramePr>
        <p:xfrm>
          <a:off x="982663" y="3532188"/>
          <a:ext cx="1160463" cy="395288"/>
        </p:xfrm>
        <a:graphic>
          <a:graphicData uri="http://schemas.openxmlformats.org/drawingml/2006/table">
            <a:tbl>
              <a:tblPr/>
              <a:tblGrid>
                <a:gridCol w="1160463"/>
              </a:tblGrid>
              <a:tr h="39528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000" b="1" dirty="0">
                          <a:solidFill>
                            <a:srgbClr val="3366FF"/>
                          </a:solidFill>
                          <a:latin typeface="Times New Roman" panose="02020603050405020304" pitchFamily="18" charset="0"/>
                          <a:cs typeface="Times New Roman" panose="02020603050405020304" pitchFamily="18" charset="0"/>
                        </a:rPr>
                        <a:t> </a:t>
                      </a:r>
                      <a:endParaRPr lang="zh-CN" altLang="en-US" sz="2000" b="1" dirty="0">
                        <a:solidFill>
                          <a:srgbClr val="3366FF"/>
                        </a:solidFill>
                        <a:latin typeface="Times New Roman" panose="02020603050405020304" pitchFamily="18" charset="0"/>
                        <a:ea typeface="Times New Roman" panose="02020603050405020304" pitchFamily="18" charset="0"/>
                      </a:endParaRPr>
                    </a:p>
                  </a:txBody>
                  <a:tcPr marL="91468" marR="91468" marT="45244" marB="45244">
                    <a:lnL>
                      <a:noFill/>
                    </a:lnL>
                    <a:lnR>
                      <a:noFill/>
                    </a:lnR>
                    <a:lnT>
                      <a:noFill/>
                    </a:lnT>
                    <a:lnB>
                      <a:noFill/>
                    </a:lnB>
                    <a:lnTlToBr>
                      <a:noFill/>
                    </a:lnTlToBr>
                    <a:lnBlToTr>
                      <a:noFill/>
                    </a:lnBlToTr>
                    <a:noFill/>
                  </a:tcPr>
                </a:tc>
              </a:tr>
            </a:tbl>
          </a:graphicData>
        </a:graphic>
      </p:graphicFrame>
      <p:pic>
        <p:nvPicPr>
          <p:cNvPr id="3" name="B-5.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574588" y="1506538"/>
            <a:ext cx="487362" cy="487362"/>
          </a:xfrm>
          <a:prstGeom prst="rect">
            <a:avLst/>
          </a:prstGeom>
          <a:noFill/>
          <a:ln w="9525">
            <a:noFill/>
          </a:ln>
        </p:spPr>
      </p:pic>
      <p:sp>
        <p:nvSpPr>
          <p:cNvPr id="33" name="矩形 32"/>
          <p:cNvSpPr/>
          <p:nvPr/>
        </p:nvSpPr>
        <p:spPr>
          <a:xfrm>
            <a:off x="6562725" y="3387725"/>
            <a:ext cx="4710113" cy="684213"/>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abusive     </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ə'bjuːsɪv</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adj.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骂人的；滥用的；虐待的 </a:t>
            </a:r>
          </a:p>
        </p:txBody>
      </p:sp>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25"/>
                                        </p:tgtEl>
                                      </p:cBhvr>
                                    </p:animEffect>
                                    <p:anim calcmode="lin" valueType="num">
                                      <p:cBhvr>
                                        <p:cTn id="14" dur="1000"/>
                                        <p:tgtEl>
                                          <p:spTgt spid="25"/>
                                        </p:tgtEl>
                                        <p:attrNameLst>
                                          <p:attrName>ppt_x</p:attrName>
                                        </p:attrNameLst>
                                      </p:cBhvr>
                                      <p:tavLst>
                                        <p:tav tm="0">
                                          <p:val>
                                            <p:strVal val="ppt_x"/>
                                          </p:val>
                                        </p:tav>
                                        <p:tav tm="100000">
                                          <p:val>
                                            <p:strVal val="ppt_x"/>
                                          </p:val>
                                        </p:tav>
                                      </p:tavLst>
                                    </p:anim>
                                    <p:anim calcmode="lin" valueType="num">
                                      <p:cBhvr>
                                        <p:cTn id="15" dur="1000"/>
                                        <p:tgtEl>
                                          <p:spTgt spid="25"/>
                                        </p:tgtEl>
                                        <p:attrNameLst>
                                          <p:attrName>ppt_y</p:attrName>
                                        </p:attrNameLst>
                                      </p:cBhvr>
                                      <p:tavLst>
                                        <p:tav tm="0">
                                          <p:val>
                                            <p:strVal val="ppt_y"/>
                                          </p:val>
                                        </p:tav>
                                        <p:tav tm="100000">
                                          <p:val>
                                            <p:strVal val="ppt_y+.1"/>
                                          </p:val>
                                        </p:tav>
                                      </p:tavLst>
                                    </p:anim>
                                    <p:set>
                                      <p:cBhvr>
                                        <p:cTn id="16"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 fill="hold"/>
                                        <p:tgtEl>
                                          <p:spTgt spid="3"/>
                                        </p:tgtEl>
                                      </p:cBhvr>
                                    </p:cmd>
                                  </p:childTnLst>
                                </p:cTn>
                              </p:par>
                            </p:childTnLst>
                          </p:cTn>
                        </p:par>
                      </p:childTnLst>
                    </p:cTn>
                  </p:par>
                </p:childTnLst>
              </p:cTn>
              <p:nextCondLst>
                <p:cond evt="onClick" delay="0">
                  <p:tgtEl>
                    <p:spTgt spid="3"/>
                  </p:tgtEl>
                </p:cond>
              </p:nextCondLst>
            </p:seq>
            <p:audio>
              <p:cMediaNode vol="80000">
                <p:cTn id="22" fill="hold" display="0">
                  <p:stCondLst>
                    <p:cond delay="indefinite"/>
                  </p:stCondLst>
                  <p:endCondLst>
                    <p:cond evt="onStopAudio" delay="0">
                      <p:tgtEl>
                        <p:sldTgt/>
                      </p:tgtEl>
                    </p:cond>
                  </p:endCondLst>
                </p:cTn>
                <p:tgtEl>
                  <p:spTgt spid="3"/>
                </p:tgtEl>
              </p:cMediaNode>
            </p:audio>
            <p:seq concurrent="1" nextAc="seek">
              <p:cTn id="23" restart="whenNotActive" fill="hold" evtFilter="cancelBubble" nodeType="interactiveSeq">
                <p:stCondLst>
                  <p:cond evt="onClick" delay="0">
                    <p:tgtEl>
                      <p:spTgt spid="23"/>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 fill="hold"/>
                                        <p:tgtEl>
                                          <p:spTgt spid="3"/>
                                        </p:tgtEl>
                                      </p:cBhvr>
                                    </p:cmd>
                                  </p:childTnLst>
                                </p:cTn>
                              </p:par>
                            </p:childTnLst>
                          </p:cTn>
                        </p:par>
                      </p:childTnLst>
                    </p:cTn>
                  </p:par>
                </p:childTnLst>
              </p:cTn>
              <p:nextCondLst>
                <p:cond evt="onClick" delay="0">
                  <p:tgtEl>
                    <p:spTgt spid="23"/>
                  </p:tgtEl>
                </p:cond>
              </p:nextCondLst>
            </p:seq>
            <p:seq concurrent="1" nextAc="seek">
              <p:cTn id="28" restart="whenNotActive" fill="hold" evtFilter="cancelBubble" nodeType="interactiveSeq">
                <p:stCondLst>
                  <p:cond evt="onClick" delay="0">
                    <p:tgtEl>
                      <p:spTgt spid="2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3"/>
                                        </p:tgtEl>
                                      </p:cBhvr>
                                    </p:cmd>
                                  </p:childTnLst>
                                </p:cTn>
                              </p:par>
                            </p:childTnLst>
                          </p:cTn>
                        </p:par>
                      </p:childTnLst>
                    </p:cTn>
                  </p:par>
                </p:childTnLst>
              </p:cTn>
              <p:nextCondLst>
                <p:cond evt="onClick" delay="0">
                  <p:tgtEl>
                    <p:spTgt spid="26"/>
                  </p:tgtEl>
                </p:cond>
              </p:nextCondLst>
            </p:seq>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3" presetClass="mediacall" presetSubtype="0" fill="hold" nodeType="clickEffect">
                                  <p:stCondLst>
                                    <p:cond delay="0"/>
                                  </p:stCondLst>
                                  <p:childTnLst>
                                    <p:cmd type="call" cmd="stop">
                                      <p:cBhvr>
                                        <p:cTn id="37" dur="1" fill="hold"/>
                                        <p:tgtEl>
                                          <p:spTgt spid="3"/>
                                        </p:tgtEl>
                                      </p:cBhvr>
                                    </p:cmd>
                                  </p:childTnLst>
                                </p:cTn>
                              </p:par>
                            </p:childTnLst>
                          </p:cTn>
                        </p:par>
                      </p:childTnLst>
                    </p:cTn>
                  </p:par>
                </p:childTnLst>
              </p:cTn>
              <p:nextCondLst>
                <p:cond evt="onClick" delay="0">
                  <p:tgtEl>
                    <p:spTgt spid="27"/>
                  </p:tgtEl>
                </p:cond>
              </p:nextCondLst>
            </p:seq>
            <p:seq concurrent="1" nextAc="seek">
              <p:cTn id="38" restart="whenNotActive" fill="hold" evtFilter="cancelBubble" nodeType="interactiveSeq">
                <p:stCondLst>
                  <p:cond evt="onClick" delay="0">
                    <p:tgtEl>
                      <p:spTgt spid="62477"/>
                    </p:tgtEl>
                  </p:cond>
                </p:stCondLst>
                <p:endSync evt="end" delay="0">
                  <p:rtn val="all"/>
                </p:endSync>
                <p:childTnLst>
                  <p:par>
                    <p:cTn id="39" fill="hold">
                      <p:stCondLst>
                        <p:cond delay="0"/>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p:cTn id="43" dur="500" fill="hold"/>
                                        <p:tgtEl>
                                          <p:spTgt spid="33"/>
                                        </p:tgtEl>
                                        <p:attrNameLst>
                                          <p:attrName>ppt_w</p:attrName>
                                        </p:attrNameLst>
                                      </p:cBhvr>
                                      <p:tavLst>
                                        <p:tav tm="0">
                                          <p:val>
                                            <p:fltVal val="0"/>
                                          </p:val>
                                        </p:tav>
                                        <p:tav tm="100000">
                                          <p:val>
                                            <p:strVal val="#ppt_w"/>
                                          </p:val>
                                        </p:tav>
                                      </p:tavLst>
                                    </p:anim>
                                    <p:anim calcmode="lin" valueType="num">
                                      <p:cBhvr>
                                        <p:cTn id="44" dur="500" fill="hold"/>
                                        <p:tgtEl>
                                          <p:spTgt spid="33"/>
                                        </p:tgtEl>
                                        <p:attrNameLst>
                                          <p:attrName>ppt_h</p:attrName>
                                        </p:attrNameLst>
                                      </p:cBhvr>
                                      <p:tavLst>
                                        <p:tav tm="0">
                                          <p:val>
                                            <p:fltVal val="0"/>
                                          </p:val>
                                        </p:tav>
                                        <p:tav tm="100000">
                                          <p:val>
                                            <p:strVal val="#ppt_h"/>
                                          </p:val>
                                        </p:tav>
                                      </p:tavLst>
                                    </p:anim>
                                    <p:animEffect transition="in" filter="fade">
                                      <p:cBhvr>
                                        <p:cTn id="45" dur="5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62477"/>
                  </p:tgtEl>
                </p:cond>
              </p:nextCondLst>
            </p:seq>
          </p:childTnLst>
        </p:cTn>
      </p:par>
    </p:tnLst>
    <p:bldLst>
      <p:bldP spid="25" grpId="0" animBg="1"/>
      <p:bldP spid="25" grpId="1" animBg="1"/>
      <p:bldP spid="33" grpId="0" animBg="1"/>
      <p:bldP spid="33"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63491"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33363"/>
            <a:ext cx="5211763" cy="119856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63493" name="组合 7"/>
          <p:cNvGrpSpPr/>
          <p:nvPr/>
        </p:nvGrpSpPr>
        <p:grpSpPr>
          <a:xfrm flipH="1">
            <a:off x="7938" y="1273175"/>
            <a:ext cx="6108700" cy="363538"/>
            <a:chOff x="283681" y="2459690"/>
            <a:chExt cx="6109250" cy="363336"/>
          </a:xfrm>
        </p:grpSpPr>
        <p:cxnSp>
          <p:nvCxnSpPr>
            <p:cNvPr id="63529"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63530"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63531"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207" name="MH_Other_4"/>
          <p:cNvSpPr txBox="1"/>
          <p:nvPr>
            <p:custDataLst>
              <p:tags r:id="rId1"/>
            </p:custDataLst>
          </p:nvPr>
        </p:nvSpPr>
        <p:spPr bwMode="auto">
          <a:xfrm>
            <a:off x="690563" y="1173163"/>
            <a:ext cx="5202238"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B     Extensive Reading 6</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6504" name="矩形 3"/>
          <p:cNvSpPr>
            <a:spLocks noChangeArrowheads="1"/>
          </p:cNvSpPr>
          <p:nvPr/>
        </p:nvSpPr>
        <p:spPr bwMode="auto">
          <a:xfrm>
            <a:off x="730250" y="1797050"/>
            <a:ext cx="6178550" cy="449103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6</a:t>
            </a:r>
            <a:r>
              <a:rPr kumimoji="0" lang="en-US" altLang="zh-CN" sz="20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The problem appears when Americans meet Chinese families who have never uttered those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precious</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23</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three words, “wo </a:t>
            </a:r>
            <a:r>
              <a:rPr kumimoji="0" lang="en-US" altLang="zh-CN" sz="2000" b="0" i="0" u="none" strike="noStrike" kern="1200" cap="none" spc="0" normalizeH="0" baseline="0" noProof="0" dirty="0" err="1">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ai</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ni</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sng"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I’m afraid</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the American easily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concludes</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24</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the Chinese must be a family of three. I’m even more afraid when Christian Americans make it their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mission</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25</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to express true love to Chinese families, as they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assume</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26</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Chinese must not know how to love if they don’t say it. Actually, Chinese families know how to love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fiercely</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27</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They do it through immense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generosity</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28</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unwavering</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29</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loyalty</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30</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and a lot of food. We love differently, not better, not worse, but definitely different.</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 name="矩形 21"/>
          <p:cNvSpPr/>
          <p:nvPr/>
        </p:nvSpPr>
        <p:spPr>
          <a:xfrm>
            <a:off x="7048500" y="2079625"/>
            <a:ext cx="4471988" cy="4013200"/>
          </a:xfrm>
          <a:prstGeom prst="rect">
            <a:avLst/>
          </a:prstGeom>
          <a:solidFill>
            <a:srgbClr val="FFFF99"/>
          </a:solidFill>
        </p:spPr>
        <p:txBody>
          <a:bodyPr>
            <a:spAutoFit/>
          </a:bodyPr>
          <a:lstStyle/>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当美国人见到从来不会讲“我爱你”三个宝贵的字的中国家庭时，问题就来了。恐怕是美国人会简单地认为中国家庭都是三口之家。我更害怕，美国的基督徒把向中国家庭传达什么是真爱当作他们的使命，因为他们以为如果不说出来的话，中国人不懂得如何去爱。事实上，中国家庭知道怎么去爱。他们通过无私与慷慨，坚定不移的忠诚，还有很多食物来表达。我们爱的方式不同，不是哪种更好，或是哪种更糟，而是明显的不同。</a:t>
            </a:r>
          </a:p>
        </p:txBody>
      </p:sp>
      <p:pic>
        <p:nvPicPr>
          <p:cNvPr id="23" name="图片 22"/>
          <p:cNvPicPr>
            <a:picLocks noChangeAspect="1"/>
          </p:cNvPicPr>
          <p:nvPr/>
        </p:nvPicPr>
        <p:blipFill>
          <a:blip r:embed="rId8" cstate="print"/>
          <a:stretch>
            <a:fillRect/>
          </a:stretch>
        </p:blipFill>
        <p:spPr>
          <a:xfrm>
            <a:off x="10809288" y="1588"/>
            <a:ext cx="927100" cy="925512"/>
          </a:xfrm>
          <a:prstGeom prst="rect">
            <a:avLst/>
          </a:prstGeom>
          <a:noFill/>
          <a:ln w="9525">
            <a:noFill/>
          </a:ln>
        </p:spPr>
      </p:pic>
      <p:pic>
        <p:nvPicPr>
          <p:cNvPr id="25"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26"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27"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graphicFrame>
        <p:nvGraphicFramePr>
          <p:cNvPr id="63501" name="表格 63500"/>
          <p:cNvGraphicFramePr/>
          <p:nvPr/>
        </p:nvGraphicFramePr>
        <p:xfrm>
          <a:off x="4695825" y="2225675"/>
          <a:ext cx="1196975" cy="334963"/>
        </p:xfrm>
        <a:graphic>
          <a:graphicData uri="http://schemas.openxmlformats.org/drawingml/2006/table">
            <a:tbl>
              <a:tblPr/>
              <a:tblGrid>
                <a:gridCol w="1196975"/>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259" marR="91259" marT="45554" marB="45554">
                    <a:lnL>
                      <a:noFill/>
                    </a:lnL>
                    <a:lnR>
                      <a:noFill/>
                    </a:lnR>
                    <a:lnT>
                      <a:noFill/>
                    </a:lnT>
                    <a:lnB>
                      <a:noFill/>
                    </a:lnB>
                    <a:lnTlToBr>
                      <a:noFill/>
                    </a:lnTlToBr>
                    <a:lnBlToTr>
                      <a:noFill/>
                    </a:lnBlToTr>
                    <a:noFill/>
                  </a:tcPr>
                </a:tc>
              </a:tr>
            </a:tbl>
          </a:graphicData>
        </a:graphic>
      </p:graphicFrame>
      <p:pic>
        <p:nvPicPr>
          <p:cNvPr id="2" name="B-6.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512675" y="1471613"/>
            <a:ext cx="487363" cy="487362"/>
          </a:xfrm>
          <a:prstGeom prst="rect">
            <a:avLst/>
          </a:prstGeom>
          <a:noFill/>
          <a:ln w="9525">
            <a:noFill/>
          </a:ln>
        </p:spPr>
      </p:pic>
      <p:sp>
        <p:nvSpPr>
          <p:cNvPr id="33" name="矩形 32"/>
          <p:cNvSpPr/>
          <p:nvPr/>
        </p:nvSpPr>
        <p:spPr>
          <a:xfrm>
            <a:off x="6981825" y="2776538"/>
            <a:ext cx="4710113" cy="1901825"/>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precious     </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/ˈ</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preʃəs</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adj.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rare and worth a lot of money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珍奇的；珍稀的</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a precious vase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稀世花瓶</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You are wasting precious time!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你在浪费宝贵的时间！</a:t>
            </a:r>
          </a:p>
        </p:txBody>
      </p:sp>
      <p:sp>
        <p:nvSpPr>
          <p:cNvPr id="34" name="矩形 33"/>
          <p:cNvSpPr/>
          <p:nvPr/>
        </p:nvSpPr>
        <p:spPr>
          <a:xfrm>
            <a:off x="6994525" y="3251200"/>
            <a:ext cx="4710113" cy="1293813"/>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conclude      </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kənˈklu</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ː:d/ v.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to decide or believe </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sth</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as a result of what you have heard or seen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断定；推断出；得出结论</a:t>
            </a:r>
          </a:p>
        </p:txBody>
      </p:sp>
      <p:sp>
        <p:nvSpPr>
          <p:cNvPr id="39" name="矩形 38"/>
          <p:cNvSpPr/>
          <p:nvPr/>
        </p:nvSpPr>
        <p:spPr>
          <a:xfrm>
            <a:off x="6961188" y="1958975"/>
            <a:ext cx="4710113" cy="4033838"/>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mission       </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/ˈ</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mɪʃn</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n.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 he work of teaching people about Christianity, especially in a foreign country; a group of people doing such work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（尤指在海外的）传教，布道；布道团</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a Catholic mission in Africa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在非洲的天主教传教士</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(b) an important official job that a person or group of people is given to do, especially when they are sent to another country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官方使命；使团的使命</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a trade mission to China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赴华贸易使命</a:t>
            </a:r>
          </a:p>
        </p:txBody>
      </p:sp>
      <p:sp>
        <p:nvSpPr>
          <p:cNvPr id="41" name="矩形 40"/>
          <p:cNvSpPr/>
          <p:nvPr/>
        </p:nvSpPr>
        <p:spPr>
          <a:xfrm>
            <a:off x="6929438" y="2901950"/>
            <a:ext cx="4710113" cy="1293813"/>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assume        </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əˈsjuːm</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v.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to think or accept that </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sth</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is true but without having proof of it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假定；假设；认为</a:t>
            </a:r>
          </a:p>
        </p:txBody>
      </p:sp>
      <p:sp>
        <p:nvSpPr>
          <p:cNvPr id="42" name="矩形 41"/>
          <p:cNvSpPr/>
          <p:nvPr/>
        </p:nvSpPr>
        <p:spPr>
          <a:xfrm>
            <a:off x="6810375" y="3643313"/>
            <a:ext cx="3476625" cy="396875"/>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be afraid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恐怕，害怕</a:t>
            </a:r>
          </a:p>
        </p:txBody>
      </p:sp>
      <p:sp>
        <p:nvSpPr>
          <p:cNvPr id="43" name="矩形 42"/>
          <p:cNvSpPr/>
          <p:nvPr/>
        </p:nvSpPr>
        <p:spPr>
          <a:xfrm>
            <a:off x="6978650" y="4105275"/>
            <a:ext cx="3703638" cy="701675"/>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fiercely          </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fɪəsli</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adv.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凶猛地；残酷地；猛烈地；激烈地 </a:t>
            </a:r>
          </a:p>
        </p:txBody>
      </p:sp>
      <p:sp>
        <p:nvSpPr>
          <p:cNvPr id="44" name="矩形 43"/>
          <p:cNvSpPr/>
          <p:nvPr/>
        </p:nvSpPr>
        <p:spPr>
          <a:xfrm>
            <a:off x="7105650" y="3800475"/>
            <a:ext cx="3703638" cy="701675"/>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generosity           </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/ˌ</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dʒenə'rɒsəti</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n.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慷慨，大方；宽容或慷慨的行为 </a:t>
            </a:r>
          </a:p>
        </p:txBody>
      </p:sp>
      <p:sp>
        <p:nvSpPr>
          <p:cNvPr id="45" name="矩形 44"/>
          <p:cNvSpPr/>
          <p:nvPr/>
        </p:nvSpPr>
        <p:spPr>
          <a:xfrm>
            <a:off x="7105650" y="3705225"/>
            <a:ext cx="3703638" cy="701675"/>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unwavering        </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ʌn'weɪvərɪŋ</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adj.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不动摇的，坚定的 </a:t>
            </a:r>
          </a:p>
        </p:txBody>
      </p:sp>
      <p:sp>
        <p:nvSpPr>
          <p:cNvPr id="46" name="矩形 45"/>
          <p:cNvSpPr/>
          <p:nvPr/>
        </p:nvSpPr>
        <p:spPr>
          <a:xfrm>
            <a:off x="7245350" y="3563938"/>
            <a:ext cx="2689225" cy="701675"/>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loyalty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lɔɪəlti</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n.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忠诚，忠实；忠心 </a:t>
            </a:r>
          </a:p>
        </p:txBody>
      </p:sp>
      <p:graphicFrame>
        <p:nvGraphicFramePr>
          <p:cNvPr id="63513" name="表格 63512"/>
          <p:cNvGraphicFramePr/>
          <p:nvPr/>
        </p:nvGraphicFramePr>
        <p:xfrm>
          <a:off x="2732088" y="2690813"/>
          <a:ext cx="1103313" cy="334963"/>
        </p:xfrm>
        <a:graphic>
          <a:graphicData uri="http://schemas.openxmlformats.org/drawingml/2006/table">
            <a:tbl>
              <a:tblPr/>
              <a:tblGrid>
                <a:gridCol w="1103313"/>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277" marR="91277" marT="45554" marB="45554">
                    <a:lnL>
                      <a:noFill/>
                    </a:lnL>
                    <a:lnR>
                      <a:noFill/>
                    </a:lnR>
                    <a:lnT>
                      <a:noFill/>
                    </a:lnT>
                    <a:lnB>
                      <a:noFill/>
                    </a:lnB>
                    <a:lnTlToBr>
                      <a:noFill/>
                    </a:lnTlToBr>
                    <a:lnBlToTr>
                      <a:noFill/>
                    </a:lnBlToTr>
                    <a:noFill/>
                  </a:tcPr>
                </a:tc>
              </a:tr>
            </a:tbl>
          </a:graphicData>
        </a:graphic>
      </p:graphicFrame>
      <p:graphicFrame>
        <p:nvGraphicFramePr>
          <p:cNvPr id="63515" name="表格 63514"/>
          <p:cNvGraphicFramePr/>
          <p:nvPr/>
        </p:nvGraphicFramePr>
        <p:xfrm>
          <a:off x="762000" y="3081338"/>
          <a:ext cx="1436688" cy="334963"/>
        </p:xfrm>
        <a:graphic>
          <a:graphicData uri="http://schemas.openxmlformats.org/drawingml/2006/table">
            <a:tbl>
              <a:tblPr/>
              <a:tblGrid>
                <a:gridCol w="1436688"/>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324" marR="91324" marT="45554" marB="45554">
                    <a:lnL>
                      <a:noFill/>
                    </a:lnL>
                    <a:lnR>
                      <a:noFill/>
                    </a:lnR>
                    <a:lnT>
                      <a:noFill/>
                    </a:lnT>
                    <a:lnB>
                      <a:noFill/>
                    </a:lnB>
                    <a:lnTlToBr>
                      <a:noFill/>
                    </a:lnTlToBr>
                    <a:lnBlToTr>
                      <a:noFill/>
                    </a:lnBlToTr>
                    <a:noFill/>
                  </a:tcPr>
                </a:tc>
              </a:tr>
            </a:tbl>
          </a:graphicData>
        </a:graphic>
      </p:graphicFrame>
      <p:graphicFrame>
        <p:nvGraphicFramePr>
          <p:cNvPr id="63517" name="表格 63516"/>
          <p:cNvGraphicFramePr/>
          <p:nvPr/>
        </p:nvGraphicFramePr>
        <p:xfrm>
          <a:off x="742950" y="3846513"/>
          <a:ext cx="1130300" cy="334963"/>
        </p:xfrm>
        <a:graphic>
          <a:graphicData uri="http://schemas.openxmlformats.org/drawingml/2006/table">
            <a:tbl>
              <a:tblPr/>
              <a:tblGrid>
                <a:gridCol w="1130300"/>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343" marR="91343" marT="45554" marB="45554">
                    <a:lnL>
                      <a:noFill/>
                    </a:lnL>
                    <a:lnR>
                      <a:noFill/>
                    </a:lnR>
                    <a:lnT>
                      <a:noFill/>
                    </a:lnT>
                    <a:lnB>
                      <a:noFill/>
                    </a:lnB>
                    <a:lnTlToBr>
                      <a:noFill/>
                    </a:lnTlToBr>
                    <a:lnBlToTr>
                      <a:noFill/>
                    </a:lnBlToTr>
                    <a:noFill/>
                  </a:tcPr>
                </a:tc>
              </a:tr>
            </a:tbl>
          </a:graphicData>
        </a:graphic>
      </p:graphicFrame>
      <p:graphicFrame>
        <p:nvGraphicFramePr>
          <p:cNvPr id="63519" name="表格 63518"/>
          <p:cNvGraphicFramePr/>
          <p:nvPr/>
        </p:nvGraphicFramePr>
        <p:xfrm>
          <a:off x="825500" y="4244975"/>
          <a:ext cx="1047750" cy="334963"/>
        </p:xfrm>
        <a:graphic>
          <a:graphicData uri="http://schemas.openxmlformats.org/drawingml/2006/table">
            <a:tbl>
              <a:tblPr/>
              <a:tblGrid>
                <a:gridCol w="1047750"/>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328" marR="91328" marT="45554" marB="45554">
                    <a:lnL>
                      <a:noFill/>
                    </a:lnL>
                    <a:lnR>
                      <a:noFill/>
                    </a:lnR>
                    <a:lnT>
                      <a:noFill/>
                    </a:lnT>
                    <a:lnB>
                      <a:noFill/>
                    </a:lnB>
                    <a:lnTlToBr>
                      <a:noFill/>
                    </a:lnTlToBr>
                    <a:lnBlToTr>
                      <a:noFill/>
                    </a:lnBlToTr>
                    <a:noFill/>
                  </a:tcPr>
                </a:tc>
              </a:tr>
            </a:tbl>
          </a:graphicData>
        </a:graphic>
      </p:graphicFrame>
      <p:graphicFrame>
        <p:nvGraphicFramePr>
          <p:cNvPr id="63521" name="表格 63520"/>
          <p:cNvGraphicFramePr/>
          <p:nvPr/>
        </p:nvGraphicFramePr>
        <p:xfrm>
          <a:off x="690563" y="5053013"/>
          <a:ext cx="1182688" cy="334963"/>
        </p:xfrm>
        <a:graphic>
          <a:graphicData uri="http://schemas.openxmlformats.org/drawingml/2006/table">
            <a:tbl>
              <a:tblPr/>
              <a:tblGrid>
                <a:gridCol w="1182688"/>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343" marR="91343" marT="45554" marB="45554">
                    <a:lnL>
                      <a:noFill/>
                    </a:lnL>
                    <a:lnR>
                      <a:noFill/>
                    </a:lnR>
                    <a:lnT>
                      <a:noFill/>
                    </a:lnT>
                    <a:lnB>
                      <a:noFill/>
                    </a:lnB>
                    <a:lnTlToBr>
                      <a:noFill/>
                    </a:lnTlToBr>
                    <a:lnBlToTr>
                      <a:noFill/>
                    </a:lnBlToTr>
                    <a:noFill/>
                  </a:tcPr>
                </a:tc>
              </a:tr>
            </a:tbl>
          </a:graphicData>
        </a:graphic>
      </p:graphicFrame>
      <p:graphicFrame>
        <p:nvGraphicFramePr>
          <p:cNvPr id="63523" name="表格 63522"/>
          <p:cNvGraphicFramePr/>
          <p:nvPr/>
        </p:nvGraphicFramePr>
        <p:xfrm>
          <a:off x="4822825" y="5046663"/>
          <a:ext cx="1436688" cy="334963"/>
        </p:xfrm>
        <a:graphic>
          <a:graphicData uri="http://schemas.openxmlformats.org/drawingml/2006/table">
            <a:tbl>
              <a:tblPr/>
              <a:tblGrid>
                <a:gridCol w="1436688"/>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324" marR="91324" marT="45554" marB="45554">
                    <a:lnL>
                      <a:noFill/>
                    </a:lnL>
                    <a:lnR>
                      <a:noFill/>
                    </a:lnR>
                    <a:lnT>
                      <a:noFill/>
                    </a:lnT>
                    <a:lnB>
                      <a:noFill/>
                    </a:lnB>
                    <a:lnTlToBr>
                      <a:noFill/>
                    </a:lnTlToBr>
                    <a:lnBlToTr>
                      <a:noFill/>
                    </a:lnBlToTr>
                    <a:noFill/>
                  </a:tcPr>
                </a:tc>
              </a:tr>
            </a:tbl>
          </a:graphicData>
        </a:graphic>
      </p:graphicFrame>
      <p:graphicFrame>
        <p:nvGraphicFramePr>
          <p:cNvPr id="63525" name="表格 63524"/>
          <p:cNvGraphicFramePr/>
          <p:nvPr/>
        </p:nvGraphicFramePr>
        <p:xfrm>
          <a:off x="715963" y="5424488"/>
          <a:ext cx="1519238" cy="334963"/>
        </p:xfrm>
        <a:graphic>
          <a:graphicData uri="http://schemas.openxmlformats.org/drawingml/2006/table">
            <a:tbl>
              <a:tblPr/>
              <a:tblGrid>
                <a:gridCol w="1519238"/>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366" marR="91366" marT="45554" marB="45554">
                    <a:lnL>
                      <a:noFill/>
                    </a:lnL>
                    <a:lnR>
                      <a:noFill/>
                    </a:lnR>
                    <a:lnT>
                      <a:noFill/>
                    </a:lnT>
                    <a:lnB>
                      <a:noFill/>
                    </a:lnB>
                    <a:lnTlToBr>
                      <a:noFill/>
                    </a:lnTlToBr>
                    <a:lnBlToTr>
                      <a:noFill/>
                    </a:lnBlToTr>
                    <a:noFill/>
                  </a:tcPr>
                </a:tc>
              </a:tr>
            </a:tbl>
          </a:graphicData>
        </a:graphic>
      </p:graphicFrame>
      <p:graphicFrame>
        <p:nvGraphicFramePr>
          <p:cNvPr id="63527" name="表格 63526"/>
          <p:cNvGraphicFramePr/>
          <p:nvPr/>
        </p:nvGraphicFramePr>
        <p:xfrm>
          <a:off x="2255838" y="5441950"/>
          <a:ext cx="1058863" cy="334963"/>
        </p:xfrm>
        <a:graphic>
          <a:graphicData uri="http://schemas.openxmlformats.org/drawingml/2006/table">
            <a:tbl>
              <a:tblPr/>
              <a:tblGrid>
                <a:gridCol w="1058863"/>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272" marR="91272" marT="45554" marB="45554">
                    <a:lnL>
                      <a:noFill/>
                    </a:lnL>
                    <a:lnR>
                      <a:noFill/>
                    </a:lnR>
                    <a:lnT>
                      <a:noFill/>
                    </a:lnT>
                    <a:lnB>
                      <a:noFill/>
                    </a:lnB>
                    <a:lnTlToBr>
                      <a:noFill/>
                    </a:lnTlToBr>
                    <a:lnBlToTr>
                      <a:noFill/>
                    </a:lnBlToTr>
                    <a:noFill/>
                  </a:tcPr>
                </a:tc>
              </a:tr>
            </a:tbl>
          </a:graphicData>
        </a:graphic>
      </p:graphicFrame>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1" presetClass="exit" presetSubtype="0" fill="hold" grpId="1" nodeType="clickEffect">
                                  <p:stCondLst>
                                    <p:cond delay="0"/>
                                  </p:stCondLst>
                                  <p:childTnLst>
                                    <p:animEffect transition="out" filter="fade">
                                      <p:cBhvr>
                                        <p:cTn id="11" dur="770" accel="100000">
                                          <p:stCondLst>
                                            <p:cond delay="1230"/>
                                          </p:stCondLst>
                                        </p:cTn>
                                        <p:tgtEl>
                                          <p:spTgt spid="22"/>
                                        </p:tgtEl>
                                      </p:cBhvr>
                                    </p:animEffect>
                                    <p:animScale>
                                      <p:cBhvr>
                                        <p:cTn id="12" dur="770" accel="100000">
                                          <p:stCondLst>
                                            <p:cond delay="1230"/>
                                          </p:stCondLst>
                                        </p:cTn>
                                        <p:tgtEl>
                                          <p:spTgt spid="22"/>
                                        </p:tgtEl>
                                      </p:cBhvr>
                                      <p:from x="200000" y="450000"/>
                                      <p:to x="10000" y="10000"/>
                                    </p:animScale>
                                    <p:animScale>
                                      <p:cBhvr>
                                        <p:cTn id="13" dur="1230" decel="100000"/>
                                        <p:tgtEl>
                                          <p:spTgt spid="22"/>
                                        </p:tgtEl>
                                      </p:cBhvr>
                                      <p:from x="100000" y="100000"/>
                                      <p:to x="200000" y="450000"/>
                                    </p:animScale>
                                    <p:anim from="(ppt_x)" to="(0.5)" calcmode="lin" valueType="num">
                                      <p:cBhvr>
                                        <p:cTn id="14" dur="1230" decel="100000"/>
                                        <p:tgtEl>
                                          <p:spTgt spid="22"/>
                                        </p:tgtEl>
                                        <p:attrNameLst>
                                          <p:attrName>ppt_x</p:attrName>
                                        </p:attrNameLst>
                                      </p:cBhvr>
                                    </p:anim>
                                    <p:anim from="(0.5)" to="(0.5)" calcmode="lin" valueType="num">
                                      <p:cBhvr>
                                        <p:cTn id="15" dur="770">
                                          <p:stCondLst>
                                            <p:cond delay="1230"/>
                                          </p:stCondLst>
                                        </p:cTn>
                                        <p:tgtEl>
                                          <p:spTgt spid="22"/>
                                        </p:tgtEl>
                                        <p:attrNameLst>
                                          <p:attrName>ppt_x</p:attrName>
                                        </p:attrNameLst>
                                      </p:cBhvr>
                                    </p:anim>
                                    <p:anim from="(ppt_y)" to="(ppt_y+0.4)" calcmode="lin" valueType="num">
                                      <p:cBhvr>
                                        <p:cTn id="16" dur="1230" decel="100000"/>
                                        <p:tgtEl>
                                          <p:spTgt spid="22"/>
                                        </p:tgtEl>
                                        <p:attrNameLst>
                                          <p:attrName>ppt_y</p:attrName>
                                        </p:attrNameLst>
                                      </p:cBhvr>
                                    </p:anim>
                                    <p:anim from="(ppt_y)" to="(ppt_y)" calcmode="lin" valueType="num">
                                      <p:cBhvr>
                                        <p:cTn id="17" dur="770">
                                          <p:stCondLst>
                                            <p:cond delay="1230"/>
                                          </p:stCondLst>
                                        </p:cTn>
                                        <p:tgtEl>
                                          <p:spTgt spid="22"/>
                                        </p:tgtEl>
                                        <p:attrNameLst>
                                          <p:attrName>ppt_y</p:attrName>
                                        </p:attrNameLst>
                                      </p:cBhvr>
                                    </p:anim>
                                    <p:set>
                                      <p:cBhvr>
                                        <p:cTn id="18" dur="1" fill="hold">
                                          <p:stCondLst>
                                            <p:cond delay="1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 fill="hold"/>
                                        <p:tgtEl>
                                          <p:spTgt spid="2"/>
                                        </p:tgtEl>
                                      </p:cBhvr>
                                    </p:cmd>
                                  </p:childTnLst>
                                </p:cTn>
                              </p:par>
                            </p:childTnLst>
                          </p:cTn>
                        </p:par>
                      </p:childTnLst>
                    </p:cTn>
                  </p:par>
                </p:childTnLst>
              </p:cTn>
              <p:nextCondLst>
                <p:cond evt="onClick" delay="0">
                  <p:tgtEl>
                    <p:spTgt spid="2"/>
                  </p:tgtEl>
                </p:cond>
              </p:nextCondLst>
            </p:seq>
            <p:audio>
              <p:cMediaNode vol="80000">
                <p:cTn id="24" fill="hold" display="0">
                  <p:stCondLst>
                    <p:cond delay="indefinite"/>
                  </p:stCondLst>
                  <p:endCondLst>
                    <p:cond evt="onStopAudio" delay="0">
                      <p:tgtEl>
                        <p:sldTgt/>
                      </p:tgtEl>
                    </p:cond>
                  </p:endCondLst>
                </p:cTn>
                <p:tgtEl>
                  <p:spTgt spid="2"/>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 fill="hold"/>
                                        <p:tgtEl>
                                          <p:spTgt spid="2"/>
                                        </p:tgtEl>
                                      </p:cBhvr>
                                    </p:cmd>
                                  </p:childTnLst>
                                </p:cTn>
                              </p:par>
                            </p:childTnLst>
                          </p:cTn>
                        </p:par>
                      </p:childTnLst>
                    </p:cTn>
                  </p:par>
                </p:childTnLst>
              </p:cTn>
              <p:nextCondLst>
                <p:cond evt="onClick" delay="0">
                  <p:tgtEl>
                    <p:spTgt spid="25"/>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2"/>
                                        </p:tgtEl>
                                      </p:cBhvr>
                                    </p:cmd>
                                  </p:childTnLst>
                                </p:cTn>
                              </p:par>
                            </p:childTnLst>
                          </p:cTn>
                        </p:par>
                      </p:childTnLst>
                    </p:cTn>
                  </p:par>
                </p:childTnLst>
              </p:cTn>
              <p:nextCondLst>
                <p:cond evt="onClick" delay="0">
                  <p:tgtEl>
                    <p:spTgt spid="26"/>
                  </p:tgtEl>
                </p:cond>
              </p:nextCondLst>
            </p:seq>
            <p:seq concurrent="1" nextAc="seek">
              <p:cTn id="35" restart="whenNotActive" fill="hold" evtFilter="cancelBubble" nodeType="interactiveSeq">
                <p:stCondLst>
                  <p:cond evt="onClick" delay="0">
                    <p:tgtEl>
                      <p:spTgt spid="27"/>
                    </p:tgtEl>
                  </p:cond>
                </p:stCondLst>
                <p:endSync evt="end" delay="0">
                  <p:rtn val="all"/>
                </p:endSync>
                <p:childTnLst>
                  <p:par>
                    <p:cTn id="36" fill="hold">
                      <p:stCondLst>
                        <p:cond delay="0"/>
                      </p:stCondLst>
                      <p:childTnLst>
                        <p:par>
                          <p:cTn id="37" fill="hold">
                            <p:stCondLst>
                              <p:cond delay="0"/>
                            </p:stCondLst>
                            <p:childTnLst>
                              <p:par>
                                <p:cTn id="38" presetID="3" presetClass="mediacall" presetSubtype="0" fill="hold" nodeType="clickEffect">
                                  <p:stCondLst>
                                    <p:cond delay="0"/>
                                  </p:stCondLst>
                                  <p:childTnLst>
                                    <p:cmd type="call" cmd="stop">
                                      <p:cBhvr>
                                        <p:cTn id="39" dur="1" fill="hold"/>
                                        <p:tgtEl>
                                          <p:spTgt spid="2"/>
                                        </p:tgtEl>
                                      </p:cBhvr>
                                    </p:cmd>
                                  </p:childTnLst>
                                </p:cTn>
                              </p:par>
                            </p:childTnLst>
                          </p:cTn>
                        </p:par>
                      </p:childTnLst>
                    </p:cTn>
                  </p:par>
                </p:childTnLst>
              </p:cTn>
              <p:nextCondLst>
                <p:cond evt="onClick" delay="0">
                  <p:tgtEl>
                    <p:spTgt spid="27"/>
                  </p:tgtEl>
                </p:cond>
              </p:nextCondLst>
            </p:seq>
            <p:seq concurrent="1" nextAc="seek">
              <p:cTn id="40" restart="whenNotActive" fill="hold" evtFilter="cancelBubble" nodeType="interactiveSeq">
                <p:stCondLst>
                  <p:cond evt="onClick" delay="0">
                    <p:tgtEl>
                      <p:spTgt spid="63501"/>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p:cTn id="45" dur="500" fill="hold"/>
                                        <p:tgtEl>
                                          <p:spTgt spid="33"/>
                                        </p:tgtEl>
                                        <p:attrNameLst>
                                          <p:attrName>ppt_w</p:attrName>
                                        </p:attrNameLst>
                                      </p:cBhvr>
                                      <p:tavLst>
                                        <p:tav tm="0">
                                          <p:val>
                                            <p:fltVal val="0"/>
                                          </p:val>
                                        </p:tav>
                                        <p:tav tm="100000">
                                          <p:val>
                                            <p:strVal val="#ppt_w"/>
                                          </p:val>
                                        </p:tav>
                                      </p:tavLst>
                                    </p:anim>
                                    <p:anim calcmode="lin" valueType="num">
                                      <p:cBhvr>
                                        <p:cTn id="46" dur="500" fill="hold"/>
                                        <p:tgtEl>
                                          <p:spTgt spid="33"/>
                                        </p:tgtEl>
                                        <p:attrNameLst>
                                          <p:attrName>ppt_h</p:attrName>
                                        </p:attrNameLst>
                                      </p:cBhvr>
                                      <p:tavLst>
                                        <p:tav tm="0">
                                          <p:val>
                                            <p:fltVal val="0"/>
                                          </p:val>
                                        </p:tav>
                                        <p:tav tm="100000">
                                          <p:val>
                                            <p:strVal val="#ppt_h"/>
                                          </p:val>
                                        </p:tav>
                                      </p:tavLst>
                                    </p:anim>
                                    <p:animEffect transition="in" filter="fade">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33"/>
                                        </p:tgtEl>
                                      </p:cBhvr>
                                    </p:animEffect>
                                    <p:set>
                                      <p:cBhvr>
                                        <p:cTn id="52"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63501"/>
                  </p:tgtEl>
                </p:cond>
              </p:nextCondLst>
            </p:seq>
            <p:seq concurrent="1" nextAc="seek">
              <p:cTn id="53" restart="whenNotActive" fill="hold" evtFilter="cancelBubble" nodeType="interactiveSeq">
                <p:stCondLst>
                  <p:cond evt="onClick" delay="0">
                    <p:tgtEl>
                      <p:spTgt spid="63513"/>
                    </p:tgtEl>
                  </p:cond>
                </p:stCondLst>
                <p:endSync evt="end" delay="0">
                  <p:rtn val="all"/>
                </p:endSync>
                <p:childTnLst>
                  <p:par>
                    <p:cTn id="54" fill="hold">
                      <p:stCondLst>
                        <p:cond delay="0"/>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42"/>
                                        </p:tgtEl>
                                        <p:attrNameLst>
                                          <p:attrName>style.visibility</p:attrName>
                                        </p:attrNameLst>
                                      </p:cBhvr>
                                      <p:to>
                                        <p:strVal val="visible"/>
                                      </p:to>
                                    </p:set>
                                    <p:anim calcmode="lin" valueType="num">
                                      <p:cBhvr>
                                        <p:cTn id="58" dur="500" fill="hold"/>
                                        <p:tgtEl>
                                          <p:spTgt spid="42"/>
                                        </p:tgtEl>
                                        <p:attrNameLst>
                                          <p:attrName>ppt_w</p:attrName>
                                        </p:attrNameLst>
                                      </p:cBhvr>
                                      <p:tavLst>
                                        <p:tav tm="0">
                                          <p:val>
                                            <p:fltVal val="0"/>
                                          </p:val>
                                        </p:tav>
                                        <p:tav tm="100000">
                                          <p:val>
                                            <p:strVal val="#ppt_w"/>
                                          </p:val>
                                        </p:tav>
                                      </p:tavLst>
                                    </p:anim>
                                    <p:anim calcmode="lin" valueType="num">
                                      <p:cBhvr>
                                        <p:cTn id="59" dur="500" fill="hold"/>
                                        <p:tgtEl>
                                          <p:spTgt spid="42"/>
                                        </p:tgtEl>
                                        <p:attrNameLst>
                                          <p:attrName>ppt_h</p:attrName>
                                        </p:attrNameLst>
                                      </p:cBhvr>
                                      <p:tavLst>
                                        <p:tav tm="0">
                                          <p:val>
                                            <p:fltVal val="0"/>
                                          </p:val>
                                        </p:tav>
                                        <p:tav tm="100000">
                                          <p:val>
                                            <p:strVal val="#ppt_h"/>
                                          </p:val>
                                        </p:tav>
                                      </p:tavLst>
                                    </p:anim>
                                    <p:animEffect transition="in" filter="fade">
                                      <p:cBhvr>
                                        <p:cTn id="60" dur="500"/>
                                        <p:tgtEl>
                                          <p:spTgt spid="4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42"/>
                                        </p:tgtEl>
                                      </p:cBhvr>
                                    </p:animEffect>
                                    <p:set>
                                      <p:cBhvr>
                                        <p:cTn id="65"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63513"/>
                  </p:tgtEl>
                </p:cond>
              </p:nextCondLst>
            </p:seq>
            <p:seq concurrent="1" nextAc="seek">
              <p:cTn id="66" restart="whenNotActive" fill="hold" evtFilter="cancelBubble" nodeType="interactiveSeq">
                <p:stCondLst>
                  <p:cond evt="onClick" delay="0">
                    <p:tgtEl>
                      <p:spTgt spid="63515"/>
                    </p:tgtEl>
                  </p:cond>
                </p:stCondLst>
                <p:endSync evt="end" delay="0">
                  <p:rtn val="all"/>
                </p:endSync>
                <p:childTnLst>
                  <p:par>
                    <p:cTn id="67" fill="hold">
                      <p:stCondLst>
                        <p:cond delay="0"/>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anim calcmode="lin" valueType="num">
                                      <p:cBhvr>
                                        <p:cTn id="71" dur="500" fill="hold"/>
                                        <p:tgtEl>
                                          <p:spTgt spid="34"/>
                                        </p:tgtEl>
                                        <p:attrNameLst>
                                          <p:attrName>ppt_w</p:attrName>
                                        </p:attrNameLst>
                                      </p:cBhvr>
                                      <p:tavLst>
                                        <p:tav tm="0">
                                          <p:val>
                                            <p:fltVal val="0"/>
                                          </p:val>
                                        </p:tav>
                                        <p:tav tm="100000">
                                          <p:val>
                                            <p:strVal val="#ppt_w"/>
                                          </p:val>
                                        </p:tav>
                                      </p:tavLst>
                                    </p:anim>
                                    <p:anim calcmode="lin" valueType="num">
                                      <p:cBhvr>
                                        <p:cTn id="72" dur="500" fill="hold"/>
                                        <p:tgtEl>
                                          <p:spTgt spid="34"/>
                                        </p:tgtEl>
                                        <p:attrNameLst>
                                          <p:attrName>ppt_h</p:attrName>
                                        </p:attrNameLst>
                                      </p:cBhvr>
                                      <p:tavLst>
                                        <p:tav tm="0">
                                          <p:val>
                                            <p:fltVal val="0"/>
                                          </p:val>
                                        </p:tav>
                                        <p:tav tm="100000">
                                          <p:val>
                                            <p:strVal val="#ppt_h"/>
                                          </p:val>
                                        </p:tav>
                                      </p:tavLst>
                                    </p:anim>
                                    <p:animEffect transition="in" filter="fade">
                                      <p:cBhvr>
                                        <p:cTn id="73" dur="500"/>
                                        <p:tgtEl>
                                          <p:spTgt spid="3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500"/>
                                        <p:tgtEl>
                                          <p:spTgt spid="34"/>
                                        </p:tgtEl>
                                      </p:cBhvr>
                                    </p:animEffect>
                                    <p:set>
                                      <p:cBhvr>
                                        <p:cTn id="78"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63515"/>
                  </p:tgtEl>
                </p:cond>
              </p:nextCondLst>
            </p:seq>
            <p:seq concurrent="1" nextAc="seek">
              <p:cTn id="79" restart="whenNotActive" fill="hold" evtFilter="cancelBubble" nodeType="interactiveSeq">
                <p:stCondLst>
                  <p:cond evt="onClick" delay="0">
                    <p:tgtEl>
                      <p:spTgt spid="63517"/>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39"/>
                                        </p:tgtEl>
                                        <p:attrNameLst>
                                          <p:attrName>style.visibility</p:attrName>
                                        </p:attrNameLst>
                                      </p:cBhvr>
                                      <p:to>
                                        <p:strVal val="visible"/>
                                      </p:to>
                                    </p:set>
                                    <p:anim calcmode="lin" valueType="num">
                                      <p:cBhvr>
                                        <p:cTn id="84" dur="500" fill="hold"/>
                                        <p:tgtEl>
                                          <p:spTgt spid="39"/>
                                        </p:tgtEl>
                                        <p:attrNameLst>
                                          <p:attrName>ppt_w</p:attrName>
                                        </p:attrNameLst>
                                      </p:cBhvr>
                                      <p:tavLst>
                                        <p:tav tm="0">
                                          <p:val>
                                            <p:fltVal val="0"/>
                                          </p:val>
                                        </p:tav>
                                        <p:tav tm="100000">
                                          <p:val>
                                            <p:strVal val="#ppt_w"/>
                                          </p:val>
                                        </p:tav>
                                      </p:tavLst>
                                    </p:anim>
                                    <p:anim calcmode="lin" valueType="num">
                                      <p:cBhvr>
                                        <p:cTn id="85" dur="500" fill="hold"/>
                                        <p:tgtEl>
                                          <p:spTgt spid="39"/>
                                        </p:tgtEl>
                                        <p:attrNameLst>
                                          <p:attrName>ppt_h</p:attrName>
                                        </p:attrNameLst>
                                      </p:cBhvr>
                                      <p:tavLst>
                                        <p:tav tm="0">
                                          <p:val>
                                            <p:fltVal val="0"/>
                                          </p:val>
                                        </p:tav>
                                        <p:tav tm="100000">
                                          <p:val>
                                            <p:strVal val="#ppt_h"/>
                                          </p:val>
                                        </p:tav>
                                      </p:tavLst>
                                    </p:anim>
                                    <p:animEffect transition="in" filter="fade">
                                      <p:cBhvr>
                                        <p:cTn id="86" dur="500"/>
                                        <p:tgtEl>
                                          <p:spTgt spid="39"/>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39"/>
                                        </p:tgtEl>
                                      </p:cBhvr>
                                    </p:animEffect>
                                    <p:set>
                                      <p:cBhvr>
                                        <p:cTn id="91"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63517"/>
                  </p:tgtEl>
                </p:cond>
              </p:nextCondLst>
            </p:seq>
            <p:seq concurrent="1" nextAc="seek">
              <p:cTn id="92" restart="whenNotActive" fill="hold" evtFilter="cancelBubble" nodeType="interactiveSeq">
                <p:stCondLst>
                  <p:cond evt="onClick" delay="0">
                    <p:tgtEl>
                      <p:spTgt spid="63519"/>
                    </p:tgtEl>
                  </p:cond>
                </p:stCondLst>
                <p:endSync evt="end" delay="0">
                  <p:rtn val="all"/>
                </p:endSync>
                <p:childTnLst>
                  <p:par>
                    <p:cTn id="93" fill="hold">
                      <p:stCondLst>
                        <p:cond delay="0"/>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41"/>
                                        </p:tgtEl>
                                        <p:attrNameLst>
                                          <p:attrName>style.visibility</p:attrName>
                                        </p:attrNameLst>
                                      </p:cBhvr>
                                      <p:to>
                                        <p:strVal val="visible"/>
                                      </p:to>
                                    </p:set>
                                    <p:anim calcmode="lin" valueType="num">
                                      <p:cBhvr>
                                        <p:cTn id="97" dur="500" fill="hold"/>
                                        <p:tgtEl>
                                          <p:spTgt spid="41"/>
                                        </p:tgtEl>
                                        <p:attrNameLst>
                                          <p:attrName>ppt_w</p:attrName>
                                        </p:attrNameLst>
                                      </p:cBhvr>
                                      <p:tavLst>
                                        <p:tav tm="0">
                                          <p:val>
                                            <p:fltVal val="0"/>
                                          </p:val>
                                        </p:tav>
                                        <p:tav tm="100000">
                                          <p:val>
                                            <p:strVal val="#ppt_w"/>
                                          </p:val>
                                        </p:tav>
                                      </p:tavLst>
                                    </p:anim>
                                    <p:anim calcmode="lin" valueType="num">
                                      <p:cBhvr>
                                        <p:cTn id="98" dur="500" fill="hold"/>
                                        <p:tgtEl>
                                          <p:spTgt spid="41"/>
                                        </p:tgtEl>
                                        <p:attrNameLst>
                                          <p:attrName>ppt_h</p:attrName>
                                        </p:attrNameLst>
                                      </p:cBhvr>
                                      <p:tavLst>
                                        <p:tav tm="0">
                                          <p:val>
                                            <p:fltVal val="0"/>
                                          </p:val>
                                        </p:tav>
                                        <p:tav tm="100000">
                                          <p:val>
                                            <p:strVal val="#ppt_h"/>
                                          </p:val>
                                        </p:tav>
                                      </p:tavLst>
                                    </p:anim>
                                    <p:animEffect transition="in" filter="fade">
                                      <p:cBhvr>
                                        <p:cTn id="99" dur="500"/>
                                        <p:tgtEl>
                                          <p:spTgt spid="41"/>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500"/>
                                        <p:tgtEl>
                                          <p:spTgt spid="41"/>
                                        </p:tgtEl>
                                      </p:cBhvr>
                                    </p:animEffect>
                                    <p:set>
                                      <p:cBhvr>
                                        <p:cTn id="104"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63519"/>
                  </p:tgtEl>
                </p:cond>
              </p:nextCondLst>
            </p:seq>
            <p:seq concurrent="1" nextAc="seek">
              <p:cTn id="105" restart="whenNotActive" fill="hold" evtFilter="cancelBubble" nodeType="interactiveSeq">
                <p:stCondLst>
                  <p:cond evt="onClick" delay="0">
                    <p:tgtEl>
                      <p:spTgt spid="63521"/>
                    </p:tgtEl>
                  </p:cond>
                </p:stCondLst>
                <p:endSync evt="end" delay="0">
                  <p:rtn val="all"/>
                </p:endSync>
                <p:childTnLst>
                  <p:par>
                    <p:cTn id="106" fill="hold">
                      <p:stCondLst>
                        <p:cond delay="0"/>
                      </p:stCondLst>
                      <p:childTnLst>
                        <p:par>
                          <p:cTn id="107" fill="hold">
                            <p:stCondLst>
                              <p:cond delay="0"/>
                            </p:stCondLst>
                            <p:childTnLst>
                              <p:par>
                                <p:cTn id="108" presetID="53" presetClass="entr" presetSubtype="16" fill="hold" grpId="0" nodeType="clickEffect">
                                  <p:stCondLst>
                                    <p:cond delay="0"/>
                                  </p:stCondLst>
                                  <p:childTnLst>
                                    <p:set>
                                      <p:cBhvr>
                                        <p:cTn id="109" dur="1" fill="hold">
                                          <p:stCondLst>
                                            <p:cond delay="0"/>
                                          </p:stCondLst>
                                        </p:cTn>
                                        <p:tgtEl>
                                          <p:spTgt spid="43"/>
                                        </p:tgtEl>
                                        <p:attrNameLst>
                                          <p:attrName>style.visibility</p:attrName>
                                        </p:attrNameLst>
                                      </p:cBhvr>
                                      <p:to>
                                        <p:strVal val="visible"/>
                                      </p:to>
                                    </p:set>
                                    <p:anim calcmode="lin" valueType="num">
                                      <p:cBhvr>
                                        <p:cTn id="110" dur="500" fill="hold"/>
                                        <p:tgtEl>
                                          <p:spTgt spid="43"/>
                                        </p:tgtEl>
                                        <p:attrNameLst>
                                          <p:attrName>ppt_w</p:attrName>
                                        </p:attrNameLst>
                                      </p:cBhvr>
                                      <p:tavLst>
                                        <p:tav tm="0">
                                          <p:val>
                                            <p:fltVal val="0"/>
                                          </p:val>
                                        </p:tav>
                                        <p:tav tm="100000">
                                          <p:val>
                                            <p:strVal val="#ppt_w"/>
                                          </p:val>
                                        </p:tav>
                                      </p:tavLst>
                                    </p:anim>
                                    <p:anim calcmode="lin" valueType="num">
                                      <p:cBhvr>
                                        <p:cTn id="111" dur="500" fill="hold"/>
                                        <p:tgtEl>
                                          <p:spTgt spid="43"/>
                                        </p:tgtEl>
                                        <p:attrNameLst>
                                          <p:attrName>ppt_h</p:attrName>
                                        </p:attrNameLst>
                                      </p:cBhvr>
                                      <p:tavLst>
                                        <p:tav tm="0">
                                          <p:val>
                                            <p:fltVal val="0"/>
                                          </p:val>
                                        </p:tav>
                                        <p:tav tm="100000">
                                          <p:val>
                                            <p:strVal val="#ppt_h"/>
                                          </p:val>
                                        </p:tav>
                                      </p:tavLst>
                                    </p:anim>
                                    <p:animEffect transition="in" filter="fade">
                                      <p:cBhvr>
                                        <p:cTn id="112" dur="500"/>
                                        <p:tgtEl>
                                          <p:spTgt spid="43"/>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1" nodeType="clickEffect">
                                  <p:stCondLst>
                                    <p:cond delay="0"/>
                                  </p:stCondLst>
                                  <p:childTnLst>
                                    <p:animEffect transition="out" filter="fade">
                                      <p:cBhvr>
                                        <p:cTn id="116" dur="500"/>
                                        <p:tgtEl>
                                          <p:spTgt spid="43"/>
                                        </p:tgtEl>
                                      </p:cBhvr>
                                    </p:animEffect>
                                    <p:set>
                                      <p:cBhvr>
                                        <p:cTn id="117"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63521"/>
                  </p:tgtEl>
                </p:cond>
              </p:nextCondLst>
            </p:seq>
            <p:seq concurrent="1" nextAc="seek">
              <p:cTn id="118" restart="whenNotActive" fill="hold" evtFilter="cancelBubble" nodeType="interactiveSeq">
                <p:stCondLst>
                  <p:cond evt="onClick" delay="0">
                    <p:tgtEl>
                      <p:spTgt spid="63523"/>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clickEffect">
                                  <p:stCondLst>
                                    <p:cond delay="0"/>
                                  </p:stCondLst>
                                  <p:childTnLst>
                                    <p:set>
                                      <p:cBhvr>
                                        <p:cTn id="122" dur="1" fill="hold">
                                          <p:stCondLst>
                                            <p:cond delay="0"/>
                                          </p:stCondLst>
                                        </p:cTn>
                                        <p:tgtEl>
                                          <p:spTgt spid="44"/>
                                        </p:tgtEl>
                                        <p:attrNameLst>
                                          <p:attrName>style.visibility</p:attrName>
                                        </p:attrNameLst>
                                      </p:cBhvr>
                                      <p:to>
                                        <p:strVal val="visible"/>
                                      </p:to>
                                    </p:set>
                                    <p:anim calcmode="lin" valueType="num">
                                      <p:cBhvr>
                                        <p:cTn id="123" dur="500" fill="hold"/>
                                        <p:tgtEl>
                                          <p:spTgt spid="44"/>
                                        </p:tgtEl>
                                        <p:attrNameLst>
                                          <p:attrName>ppt_w</p:attrName>
                                        </p:attrNameLst>
                                      </p:cBhvr>
                                      <p:tavLst>
                                        <p:tav tm="0">
                                          <p:val>
                                            <p:fltVal val="0"/>
                                          </p:val>
                                        </p:tav>
                                        <p:tav tm="100000">
                                          <p:val>
                                            <p:strVal val="#ppt_w"/>
                                          </p:val>
                                        </p:tav>
                                      </p:tavLst>
                                    </p:anim>
                                    <p:anim calcmode="lin" valueType="num">
                                      <p:cBhvr>
                                        <p:cTn id="124" dur="500" fill="hold"/>
                                        <p:tgtEl>
                                          <p:spTgt spid="44"/>
                                        </p:tgtEl>
                                        <p:attrNameLst>
                                          <p:attrName>ppt_h</p:attrName>
                                        </p:attrNameLst>
                                      </p:cBhvr>
                                      <p:tavLst>
                                        <p:tav tm="0">
                                          <p:val>
                                            <p:fltVal val="0"/>
                                          </p:val>
                                        </p:tav>
                                        <p:tav tm="100000">
                                          <p:val>
                                            <p:strVal val="#ppt_h"/>
                                          </p:val>
                                        </p:tav>
                                      </p:tavLst>
                                    </p:anim>
                                    <p:animEffect transition="in" filter="fade">
                                      <p:cBhvr>
                                        <p:cTn id="125" dur="500"/>
                                        <p:tgtEl>
                                          <p:spTgt spid="44"/>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grpId="1" nodeType="clickEffect">
                                  <p:stCondLst>
                                    <p:cond delay="0"/>
                                  </p:stCondLst>
                                  <p:childTnLst>
                                    <p:animEffect transition="out" filter="fade">
                                      <p:cBhvr>
                                        <p:cTn id="129" dur="500"/>
                                        <p:tgtEl>
                                          <p:spTgt spid="44"/>
                                        </p:tgtEl>
                                      </p:cBhvr>
                                    </p:animEffect>
                                    <p:set>
                                      <p:cBhvr>
                                        <p:cTn id="130"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63523"/>
                  </p:tgtEl>
                </p:cond>
              </p:nextCondLst>
            </p:seq>
            <p:seq concurrent="1" nextAc="seek">
              <p:cTn id="131" restart="whenNotActive" fill="hold" evtFilter="cancelBubble" nodeType="interactiveSeq">
                <p:stCondLst>
                  <p:cond evt="onClick" delay="0">
                    <p:tgtEl>
                      <p:spTgt spid="63525"/>
                    </p:tgtEl>
                  </p:cond>
                </p:stCondLst>
                <p:endSync evt="end" delay="0">
                  <p:rtn val="all"/>
                </p:endSync>
                <p:childTnLst>
                  <p:par>
                    <p:cTn id="132" fill="hold">
                      <p:stCondLst>
                        <p:cond delay="0"/>
                      </p:stCondLst>
                      <p:childTnLst>
                        <p:par>
                          <p:cTn id="133" fill="hold">
                            <p:stCondLst>
                              <p:cond delay="0"/>
                            </p:stCondLst>
                            <p:childTnLst>
                              <p:par>
                                <p:cTn id="134" presetID="53" presetClass="entr" presetSubtype="16" fill="hold" grpId="0" nodeType="clickEffect">
                                  <p:stCondLst>
                                    <p:cond delay="0"/>
                                  </p:stCondLst>
                                  <p:childTnLst>
                                    <p:set>
                                      <p:cBhvr>
                                        <p:cTn id="135" dur="1" fill="hold">
                                          <p:stCondLst>
                                            <p:cond delay="0"/>
                                          </p:stCondLst>
                                        </p:cTn>
                                        <p:tgtEl>
                                          <p:spTgt spid="45"/>
                                        </p:tgtEl>
                                        <p:attrNameLst>
                                          <p:attrName>style.visibility</p:attrName>
                                        </p:attrNameLst>
                                      </p:cBhvr>
                                      <p:to>
                                        <p:strVal val="visible"/>
                                      </p:to>
                                    </p:set>
                                    <p:anim calcmode="lin" valueType="num">
                                      <p:cBhvr>
                                        <p:cTn id="136" dur="500" fill="hold"/>
                                        <p:tgtEl>
                                          <p:spTgt spid="45"/>
                                        </p:tgtEl>
                                        <p:attrNameLst>
                                          <p:attrName>ppt_w</p:attrName>
                                        </p:attrNameLst>
                                      </p:cBhvr>
                                      <p:tavLst>
                                        <p:tav tm="0">
                                          <p:val>
                                            <p:fltVal val="0"/>
                                          </p:val>
                                        </p:tav>
                                        <p:tav tm="100000">
                                          <p:val>
                                            <p:strVal val="#ppt_w"/>
                                          </p:val>
                                        </p:tav>
                                      </p:tavLst>
                                    </p:anim>
                                    <p:anim calcmode="lin" valueType="num">
                                      <p:cBhvr>
                                        <p:cTn id="137" dur="500" fill="hold"/>
                                        <p:tgtEl>
                                          <p:spTgt spid="45"/>
                                        </p:tgtEl>
                                        <p:attrNameLst>
                                          <p:attrName>ppt_h</p:attrName>
                                        </p:attrNameLst>
                                      </p:cBhvr>
                                      <p:tavLst>
                                        <p:tav tm="0">
                                          <p:val>
                                            <p:fltVal val="0"/>
                                          </p:val>
                                        </p:tav>
                                        <p:tav tm="100000">
                                          <p:val>
                                            <p:strVal val="#ppt_h"/>
                                          </p:val>
                                        </p:tav>
                                      </p:tavLst>
                                    </p:anim>
                                    <p:animEffect transition="in" filter="fade">
                                      <p:cBhvr>
                                        <p:cTn id="138" dur="500"/>
                                        <p:tgtEl>
                                          <p:spTgt spid="45"/>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xit" presetSubtype="0" fill="hold" grpId="1" nodeType="clickEffect">
                                  <p:stCondLst>
                                    <p:cond delay="0"/>
                                  </p:stCondLst>
                                  <p:childTnLst>
                                    <p:animEffect transition="out" filter="fade">
                                      <p:cBhvr>
                                        <p:cTn id="142" dur="500"/>
                                        <p:tgtEl>
                                          <p:spTgt spid="45"/>
                                        </p:tgtEl>
                                      </p:cBhvr>
                                    </p:animEffect>
                                    <p:set>
                                      <p:cBhvr>
                                        <p:cTn id="143"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63525"/>
                  </p:tgtEl>
                </p:cond>
              </p:nextCondLst>
            </p:seq>
            <p:seq concurrent="1" nextAc="seek">
              <p:cTn id="144" restart="whenNotActive" fill="hold" evtFilter="cancelBubble" nodeType="interactiveSeq">
                <p:stCondLst>
                  <p:cond evt="onClick" delay="0">
                    <p:tgtEl>
                      <p:spTgt spid="63527"/>
                    </p:tgtEl>
                  </p:cond>
                </p:stCondLst>
                <p:endSync evt="end" delay="0">
                  <p:rtn val="all"/>
                </p:endSync>
                <p:childTnLst>
                  <p:par>
                    <p:cTn id="145" fill="hold">
                      <p:stCondLst>
                        <p:cond delay="0"/>
                      </p:stCondLst>
                      <p:childTnLst>
                        <p:par>
                          <p:cTn id="146" fill="hold">
                            <p:stCondLst>
                              <p:cond delay="0"/>
                            </p:stCondLst>
                            <p:childTnLst>
                              <p:par>
                                <p:cTn id="147" presetID="53" presetClass="entr" presetSubtype="16" fill="hold" grpId="0" nodeType="clickEffect">
                                  <p:stCondLst>
                                    <p:cond delay="0"/>
                                  </p:stCondLst>
                                  <p:childTnLst>
                                    <p:set>
                                      <p:cBhvr>
                                        <p:cTn id="148" dur="1" fill="hold">
                                          <p:stCondLst>
                                            <p:cond delay="0"/>
                                          </p:stCondLst>
                                        </p:cTn>
                                        <p:tgtEl>
                                          <p:spTgt spid="46"/>
                                        </p:tgtEl>
                                        <p:attrNameLst>
                                          <p:attrName>style.visibility</p:attrName>
                                        </p:attrNameLst>
                                      </p:cBhvr>
                                      <p:to>
                                        <p:strVal val="visible"/>
                                      </p:to>
                                    </p:set>
                                    <p:anim calcmode="lin" valueType="num">
                                      <p:cBhvr>
                                        <p:cTn id="149" dur="500" fill="hold"/>
                                        <p:tgtEl>
                                          <p:spTgt spid="46"/>
                                        </p:tgtEl>
                                        <p:attrNameLst>
                                          <p:attrName>ppt_w</p:attrName>
                                        </p:attrNameLst>
                                      </p:cBhvr>
                                      <p:tavLst>
                                        <p:tav tm="0">
                                          <p:val>
                                            <p:fltVal val="0"/>
                                          </p:val>
                                        </p:tav>
                                        <p:tav tm="100000">
                                          <p:val>
                                            <p:strVal val="#ppt_w"/>
                                          </p:val>
                                        </p:tav>
                                      </p:tavLst>
                                    </p:anim>
                                    <p:anim calcmode="lin" valueType="num">
                                      <p:cBhvr>
                                        <p:cTn id="150" dur="500" fill="hold"/>
                                        <p:tgtEl>
                                          <p:spTgt spid="46"/>
                                        </p:tgtEl>
                                        <p:attrNameLst>
                                          <p:attrName>ppt_h</p:attrName>
                                        </p:attrNameLst>
                                      </p:cBhvr>
                                      <p:tavLst>
                                        <p:tav tm="0">
                                          <p:val>
                                            <p:fltVal val="0"/>
                                          </p:val>
                                        </p:tav>
                                        <p:tav tm="100000">
                                          <p:val>
                                            <p:strVal val="#ppt_h"/>
                                          </p:val>
                                        </p:tav>
                                      </p:tavLst>
                                    </p:anim>
                                    <p:animEffect transition="in" filter="fade">
                                      <p:cBhvr>
                                        <p:cTn id="151" dur="500"/>
                                        <p:tgtEl>
                                          <p:spTgt spid="46"/>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xit" presetSubtype="0" fill="hold" grpId="1" nodeType="clickEffect">
                                  <p:stCondLst>
                                    <p:cond delay="0"/>
                                  </p:stCondLst>
                                  <p:childTnLst>
                                    <p:animEffect transition="out" filter="fade">
                                      <p:cBhvr>
                                        <p:cTn id="155" dur="500"/>
                                        <p:tgtEl>
                                          <p:spTgt spid="46"/>
                                        </p:tgtEl>
                                      </p:cBhvr>
                                    </p:animEffect>
                                    <p:set>
                                      <p:cBhvr>
                                        <p:cTn id="156"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63527"/>
                  </p:tgtEl>
                </p:cond>
              </p:nextCondLst>
            </p:seq>
          </p:childTnLst>
        </p:cTn>
      </p:par>
    </p:tnLst>
    <p:bldLst>
      <p:bldP spid="22" grpId="0" animBg="1"/>
      <p:bldP spid="22" grpId="1" animBg="1"/>
      <p:bldP spid="33" grpId="0" animBg="1"/>
      <p:bldP spid="33" grpId="1" animBg="1"/>
      <p:bldP spid="34" grpId="0" animBg="1"/>
      <p:bldP spid="34" grpId="1" animBg="1"/>
      <p:bldP spid="39" grpId="0" animBg="1"/>
      <p:bldP spid="39"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4"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64515"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33363"/>
            <a:ext cx="5211763" cy="119856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64517" name="组合 7"/>
          <p:cNvGrpSpPr/>
          <p:nvPr/>
        </p:nvGrpSpPr>
        <p:grpSpPr>
          <a:xfrm flipH="1">
            <a:off x="7938" y="1273175"/>
            <a:ext cx="6108700" cy="363538"/>
            <a:chOff x="283681" y="2459690"/>
            <a:chExt cx="6109250" cy="363336"/>
          </a:xfrm>
        </p:grpSpPr>
        <p:cxnSp>
          <p:nvCxnSpPr>
            <p:cNvPr id="64538"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64539"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64540"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207" name="MH_Other_4"/>
          <p:cNvSpPr txBox="1"/>
          <p:nvPr>
            <p:custDataLst>
              <p:tags r:id="rId1"/>
            </p:custDataLst>
          </p:nvPr>
        </p:nvSpPr>
        <p:spPr bwMode="auto">
          <a:xfrm>
            <a:off x="690563" y="1173163"/>
            <a:ext cx="5202238"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B     Extensive Reading 7</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6504" name="矩形 3"/>
          <p:cNvSpPr>
            <a:spLocks noChangeArrowheads="1"/>
          </p:cNvSpPr>
          <p:nvPr/>
        </p:nvSpPr>
        <p:spPr bwMode="auto">
          <a:xfrm>
            <a:off x="1216025" y="2243138"/>
            <a:ext cx="4614863" cy="329247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7</a:t>
            </a:r>
            <a:r>
              <a:rPr kumimoji="0" lang="en-US" altLang="zh-CN" sz="2000" b="1"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This is not to say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verbal</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31</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expression of love is useless. Some non-traditional Chinese families are starting to freely say “I love you” to each other and I believe that can be a healthy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development</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32</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But I do believe the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community</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33</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should decide for themselves when or how they want to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exhibit</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mn-cs"/>
              </a:rPr>
              <a:t>34</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the love. </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 name="矩形 21"/>
          <p:cNvSpPr/>
          <p:nvPr/>
        </p:nvSpPr>
        <p:spPr>
          <a:xfrm>
            <a:off x="6527800" y="2876550"/>
            <a:ext cx="4473575" cy="1854200"/>
          </a:xfrm>
          <a:prstGeom prst="rect">
            <a:avLst/>
          </a:prstGeom>
          <a:solidFill>
            <a:srgbClr val="FFFF99"/>
          </a:solidFill>
        </p:spPr>
        <p:txBody>
          <a:bodyPr>
            <a:spAutoFit/>
          </a:bodyPr>
          <a:lstStyle/>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不是说口头表达的爱是没用的，一些不是非常传统的中国家庭开始经常地对彼此说 “我爱你”，我相信这是一个良好的发展趋势。但我也认为，人们应该自主决定何时，以及怎样地表达爱意。</a:t>
            </a:r>
          </a:p>
        </p:txBody>
      </p:sp>
      <p:pic>
        <p:nvPicPr>
          <p:cNvPr id="23" name="图片 22"/>
          <p:cNvPicPr>
            <a:picLocks noChangeAspect="1"/>
          </p:cNvPicPr>
          <p:nvPr/>
        </p:nvPicPr>
        <p:blipFill>
          <a:blip r:embed="rId8" cstate="print"/>
          <a:stretch>
            <a:fillRect/>
          </a:stretch>
        </p:blipFill>
        <p:spPr>
          <a:xfrm>
            <a:off x="10809288" y="1588"/>
            <a:ext cx="927100" cy="925512"/>
          </a:xfrm>
          <a:prstGeom prst="rect">
            <a:avLst/>
          </a:prstGeom>
          <a:noFill/>
          <a:ln w="9525">
            <a:noFill/>
          </a:ln>
        </p:spPr>
      </p:pic>
      <p:pic>
        <p:nvPicPr>
          <p:cNvPr id="80906"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80907"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80908"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graphicFrame>
        <p:nvGraphicFramePr>
          <p:cNvPr id="64525" name="表格 64524"/>
          <p:cNvGraphicFramePr/>
          <p:nvPr/>
        </p:nvGraphicFramePr>
        <p:xfrm>
          <a:off x="3508375" y="2303463"/>
          <a:ext cx="949325" cy="334963"/>
        </p:xfrm>
        <a:graphic>
          <a:graphicData uri="http://schemas.openxmlformats.org/drawingml/2006/table">
            <a:tbl>
              <a:tblPr/>
              <a:tblGrid>
                <a:gridCol w="949325"/>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296" marR="91296" marT="45554" marB="45554">
                    <a:lnL>
                      <a:noFill/>
                    </a:lnL>
                    <a:lnR>
                      <a:noFill/>
                    </a:lnR>
                    <a:lnT>
                      <a:noFill/>
                    </a:lnT>
                    <a:lnB>
                      <a:noFill/>
                    </a:lnB>
                    <a:lnTlToBr>
                      <a:noFill/>
                    </a:lnTlToBr>
                    <a:lnBlToTr>
                      <a:noFill/>
                    </a:lnBlToTr>
                    <a:noFill/>
                  </a:tcPr>
                </a:tc>
              </a:tr>
            </a:tbl>
          </a:graphicData>
        </a:graphic>
      </p:graphicFrame>
      <p:sp>
        <p:nvSpPr>
          <p:cNvPr id="33" name="矩形 32"/>
          <p:cNvSpPr/>
          <p:nvPr/>
        </p:nvSpPr>
        <p:spPr>
          <a:xfrm>
            <a:off x="6397625" y="2878138"/>
            <a:ext cx="4710113" cy="1292225"/>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verbal     </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/ˈ</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vɜːbl</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adj.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spoken, not written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口头（而非书面）的</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verbal instructions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口头指示</a:t>
            </a:r>
          </a:p>
        </p:txBody>
      </p:sp>
      <p:sp>
        <p:nvSpPr>
          <p:cNvPr id="34" name="矩形 33"/>
          <p:cNvSpPr/>
          <p:nvPr/>
        </p:nvSpPr>
        <p:spPr>
          <a:xfrm>
            <a:off x="6397625" y="2598738"/>
            <a:ext cx="4710113" cy="2511425"/>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community      </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kəˈmjuːnəti</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n.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all the people who live in a particular area, country, etc. when talked about as a group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社区；社会</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The local community was shocked by the murders.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当地社会对这些谋杀案感到震惊。</a:t>
            </a:r>
          </a:p>
        </p:txBody>
      </p:sp>
      <p:sp>
        <p:nvSpPr>
          <p:cNvPr id="41" name="矩形 40"/>
          <p:cNvSpPr/>
          <p:nvPr/>
        </p:nvSpPr>
        <p:spPr>
          <a:xfrm>
            <a:off x="6408738" y="2633663"/>
            <a:ext cx="4710113" cy="2511425"/>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exhibit       </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ɪgˈzɪbɪt</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v.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to show </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sth</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in a public place for people to enjoy or to give them information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展览；展出</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e.g. They will be exhibiting their new designs at the trade fairs.</a:t>
            </a:r>
          </a:p>
          <a:p>
            <a:pPr marL="0" marR="0" lvl="0" indent="0" algn="just"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他们将在商品交易会上展出他们新的设计。</a:t>
            </a:r>
          </a:p>
        </p:txBody>
      </p:sp>
      <p:sp>
        <p:nvSpPr>
          <p:cNvPr id="42" name="矩形 41"/>
          <p:cNvSpPr/>
          <p:nvPr/>
        </p:nvSpPr>
        <p:spPr>
          <a:xfrm>
            <a:off x="6573838" y="3430588"/>
            <a:ext cx="3644900" cy="684213"/>
          </a:xfrm>
          <a:prstGeom prst="rect">
            <a:avLst/>
          </a:prstGeom>
          <a:solidFill>
            <a:srgbClr val="D7F9D3"/>
          </a:solidFill>
          <a:ln>
            <a:solidFill>
              <a:srgbClr val="FF0000"/>
            </a:solidFill>
          </a:ln>
        </p:spPr>
        <p:txBody>
          <a:bodyPr>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700" b="1" i="0" u="none" strike="noStrike" kern="100" cap="none" spc="0" normalizeH="0" baseline="0" noProof="0" dirty="0">
                <a:ln>
                  <a:noFill/>
                </a:ln>
                <a:solidFill>
                  <a:srgbClr val="0070C0"/>
                </a:solidFill>
                <a:effectLst/>
                <a:uLnTx/>
                <a:uFillTx/>
                <a:latin typeface="Times New Roman" panose="02020603050405020304" pitchFamily="18" charset="0"/>
                <a:ea typeface="+mn-ea"/>
                <a:cs typeface="+mn-cs"/>
              </a:rPr>
              <a:t>★  development        </a:t>
            </a:r>
            <a:endPar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en-US" altLang="zh-CN" sz="1800" b="0" i="0" u="none" strike="noStrike" kern="100" cap="none" spc="0" normalizeH="0" baseline="0" noProof="0" dirty="0" err="1">
                <a:ln>
                  <a:noFill/>
                </a:ln>
                <a:solidFill>
                  <a:schemeClr val="tx1"/>
                </a:solidFill>
                <a:effectLst/>
                <a:uLnTx/>
                <a:uFillTx/>
                <a:latin typeface="Times New Roman" panose="02020603050405020304" pitchFamily="18" charset="0"/>
                <a:ea typeface="+mn-ea"/>
                <a:cs typeface="+mn-cs"/>
              </a:rPr>
              <a:t>dɪ'veləpmənt</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 n.        </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发展，进化</a:t>
            </a:r>
          </a:p>
        </p:txBody>
      </p:sp>
      <p:graphicFrame>
        <p:nvGraphicFramePr>
          <p:cNvPr id="64531" name="表格 64530"/>
          <p:cNvGraphicFramePr/>
          <p:nvPr/>
        </p:nvGraphicFramePr>
        <p:xfrm>
          <a:off x="3508375" y="3933825"/>
          <a:ext cx="1468438" cy="334963"/>
        </p:xfrm>
        <a:graphic>
          <a:graphicData uri="http://schemas.openxmlformats.org/drawingml/2006/table">
            <a:tbl>
              <a:tblPr/>
              <a:tblGrid>
                <a:gridCol w="1468438"/>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327" marR="91327" marT="45554" marB="45554">
                    <a:lnL>
                      <a:noFill/>
                    </a:lnL>
                    <a:lnR>
                      <a:noFill/>
                    </a:lnR>
                    <a:lnT>
                      <a:noFill/>
                    </a:lnT>
                    <a:lnB>
                      <a:noFill/>
                    </a:lnB>
                    <a:lnTlToBr>
                      <a:noFill/>
                    </a:lnTlToBr>
                    <a:lnBlToTr>
                      <a:noFill/>
                    </a:lnBlToTr>
                    <a:noFill/>
                  </a:tcPr>
                </a:tc>
              </a:tr>
            </a:tbl>
          </a:graphicData>
        </a:graphic>
      </p:graphicFrame>
      <p:graphicFrame>
        <p:nvGraphicFramePr>
          <p:cNvPr id="64533" name="表格 64532"/>
          <p:cNvGraphicFramePr/>
          <p:nvPr/>
        </p:nvGraphicFramePr>
        <p:xfrm>
          <a:off x="2736850" y="4329113"/>
          <a:ext cx="1468438" cy="334963"/>
        </p:xfrm>
        <a:graphic>
          <a:graphicData uri="http://schemas.openxmlformats.org/drawingml/2006/table">
            <a:tbl>
              <a:tblPr/>
              <a:tblGrid>
                <a:gridCol w="1468438"/>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327" marR="91327" marT="45554" marB="45554">
                    <a:lnL>
                      <a:noFill/>
                    </a:lnL>
                    <a:lnR>
                      <a:noFill/>
                    </a:lnR>
                    <a:lnT>
                      <a:noFill/>
                    </a:lnT>
                    <a:lnB>
                      <a:noFill/>
                    </a:lnB>
                    <a:lnTlToBr>
                      <a:noFill/>
                    </a:lnTlToBr>
                    <a:lnBlToTr>
                      <a:noFill/>
                    </a:lnBlToTr>
                    <a:noFill/>
                  </a:tcPr>
                </a:tc>
              </a:tr>
            </a:tbl>
          </a:graphicData>
        </a:graphic>
      </p:graphicFrame>
      <p:graphicFrame>
        <p:nvGraphicFramePr>
          <p:cNvPr id="64535" name="表格 64534"/>
          <p:cNvGraphicFramePr/>
          <p:nvPr/>
        </p:nvGraphicFramePr>
        <p:xfrm>
          <a:off x="1185863" y="5110163"/>
          <a:ext cx="1127125" cy="334963"/>
        </p:xfrm>
        <a:graphic>
          <a:graphicData uri="http://schemas.openxmlformats.org/drawingml/2006/table">
            <a:tbl>
              <a:tblPr/>
              <a:tblGrid>
                <a:gridCol w="1127125"/>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333" marR="91333" marT="45554" marB="45554">
                    <a:lnL>
                      <a:noFill/>
                    </a:lnL>
                    <a:lnR>
                      <a:noFill/>
                    </a:lnR>
                    <a:lnT>
                      <a:noFill/>
                    </a:lnT>
                    <a:lnB>
                      <a:noFill/>
                    </a:lnB>
                    <a:lnTlToBr>
                      <a:noFill/>
                    </a:lnTlToBr>
                    <a:lnBlToTr>
                      <a:noFill/>
                    </a:lnBlToTr>
                    <a:noFill/>
                  </a:tcPr>
                </a:tc>
              </a:tr>
            </a:tbl>
          </a:graphicData>
        </a:graphic>
      </p:graphicFrame>
      <p:pic>
        <p:nvPicPr>
          <p:cNvPr id="39" name="B-7.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192000" y="1384300"/>
            <a:ext cx="304800" cy="304800"/>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1" presetClass="exit" presetSubtype="0" fill="hold" grpId="1" nodeType="clickEffect">
                                  <p:stCondLst>
                                    <p:cond delay="0"/>
                                  </p:stCondLst>
                                  <p:childTnLst>
                                    <p:animEffect transition="out" filter="fade">
                                      <p:cBhvr>
                                        <p:cTn id="11" dur="770" accel="100000">
                                          <p:stCondLst>
                                            <p:cond delay="1230"/>
                                          </p:stCondLst>
                                        </p:cTn>
                                        <p:tgtEl>
                                          <p:spTgt spid="22"/>
                                        </p:tgtEl>
                                      </p:cBhvr>
                                    </p:animEffect>
                                    <p:animScale>
                                      <p:cBhvr>
                                        <p:cTn id="12" dur="770" accel="100000">
                                          <p:stCondLst>
                                            <p:cond delay="1230"/>
                                          </p:stCondLst>
                                        </p:cTn>
                                        <p:tgtEl>
                                          <p:spTgt spid="22"/>
                                        </p:tgtEl>
                                      </p:cBhvr>
                                      <p:from x="200000" y="450000"/>
                                      <p:to x="10000" y="10000"/>
                                    </p:animScale>
                                    <p:animScale>
                                      <p:cBhvr>
                                        <p:cTn id="13" dur="1230" decel="100000"/>
                                        <p:tgtEl>
                                          <p:spTgt spid="22"/>
                                        </p:tgtEl>
                                      </p:cBhvr>
                                      <p:from x="100000" y="100000"/>
                                      <p:to x="200000" y="450000"/>
                                    </p:animScale>
                                    <p:anim from="(ppt_x)" to="(0.5)" calcmode="lin" valueType="num">
                                      <p:cBhvr>
                                        <p:cTn id="14" dur="1230" decel="100000"/>
                                        <p:tgtEl>
                                          <p:spTgt spid="22"/>
                                        </p:tgtEl>
                                        <p:attrNameLst>
                                          <p:attrName>ppt_x</p:attrName>
                                        </p:attrNameLst>
                                      </p:cBhvr>
                                    </p:anim>
                                    <p:anim from="(0.5)" to="(0.5)" calcmode="lin" valueType="num">
                                      <p:cBhvr>
                                        <p:cTn id="15" dur="770">
                                          <p:stCondLst>
                                            <p:cond delay="1230"/>
                                          </p:stCondLst>
                                        </p:cTn>
                                        <p:tgtEl>
                                          <p:spTgt spid="22"/>
                                        </p:tgtEl>
                                        <p:attrNameLst>
                                          <p:attrName>ppt_x</p:attrName>
                                        </p:attrNameLst>
                                      </p:cBhvr>
                                    </p:anim>
                                    <p:anim from="(ppt_y)" to="(ppt_y+0.4)" calcmode="lin" valueType="num">
                                      <p:cBhvr>
                                        <p:cTn id="16" dur="1230" decel="100000"/>
                                        <p:tgtEl>
                                          <p:spTgt spid="22"/>
                                        </p:tgtEl>
                                        <p:attrNameLst>
                                          <p:attrName>ppt_y</p:attrName>
                                        </p:attrNameLst>
                                      </p:cBhvr>
                                    </p:anim>
                                    <p:anim from="(ppt_y)" to="(ppt_y)" calcmode="lin" valueType="num">
                                      <p:cBhvr>
                                        <p:cTn id="17" dur="770">
                                          <p:stCondLst>
                                            <p:cond delay="1230"/>
                                          </p:stCondLst>
                                        </p:cTn>
                                        <p:tgtEl>
                                          <p:spTgt spid="22"/>
                                        </p:tgtEl>
                                        <p:attrNameLst>
                                          <p:attrName>ppt_y</p:attrName>
                                        </p:attrNameLst>
                                      </p:cBhvr>
                                    </p:anim>
                                    <p:set>
                                      <p:cBhvr>
                                        <p:cTn id="18" dur="1" fill="hold">
                                          <p:stCondLst>
                                            <p:cond delay="1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9" restart="whenNotActive" fill="hold" evtFilter="cancelBubble" nodeType="interactiveSeq">
                <p:stCondLst>
                  <p:cond evt="onClick" delay="0">
                    <p:tgtEl>
                      <p:spTgt spid="64525"/>
                    </p:tgtEl>
                  </p:cond>
                </p:stCondLst>
                <p:endSync evt="end" delay="0">
                  <p:rtn val="all"/>
                </p:endSync>
                <p:childTnLst>
                  <p:par>
                    <p:cTn id="20" fill="hold">
                      <p:stCondLst>
                        <p:cond delay="0"/>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33"/>
                                        </p:tgtEl>
                                      </p:cBhvr>
                                    </p:animEffect>
                                    <p:set>
                                      <p:cBhvr>
                                        <p:cTn id="31"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64525"/>
                  </p:tgtEl>
                </p:cond>
              </p:nextCondLst>
            </p:seq>
            <p:seq concurrent="1" nextAc="seek">
              <p:cTn id="32" restart="whenNotActive" fill="hold" evtFilter="cancelBubble" nodeType="interactiveSeq">
                <p:stCondLst>
                  <p:cond evt="onClick" delay="0">
                    <p:tgtEl>
                      <p:spTgt spid="64531"/>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p:cTn id="37" dur="500" fill="hold"/>
                                        <p:tgtEl>
                                          <p:spTgt spid="42"/>
                                        </p:tgtEl>
                                        <p:attrNameLst>
                                          <p:attrName>ppt_w</p:attrName>
                                        </p:attrNameLst>
                                      </p:cBhvr>
                                      <p:tavLst>
                                        <p:tav tm="0">
                                          <p:val>
                                            <p:fltVal val="0"/>
                                          </p:val>
                                        </p:tav>
                                        <p:tav tm="100000">
                                          <p:val>
                                            <p:strVal val="#ppt_w"/>
                                          </p:val>
                                        </p:tav>
                                      </p:tavLst>
                                    </p:anim>
                                    <p:anim calcmode="lin" valueType="num">
                                      <p:cBhvr>
                                        <p:cTn id="38" dur="500" fill="hold"/>
                                        <p:tgtEl>
                                          <p:spTgt spid="42"/>
                                        </p:tgtEl>
                                        <p:attrNameLst>
                                          <p:attrName>ppt_h</p:attrName>
                                        </p:attrNameLst>
                                      </p:cBhvr>
                                      <p:tavLst>
                                        <p:tav tm="0">
                                          <p:val>
                                            <p:fltVal val="0"/>
                                          </p:val>
                                        </p:tav>
                                        <p:tav tm="100000">
                                          <p:val>
                                            <p:strVal val="#ppt_h"/>
                                          </p:val>
                                        </p:tav>
                                      </p:tavLst>
                                    </p:anim>
                                    <p:animEffect transition="in" filter="fade">
                                      <p:cBhvr>
                                        <p:cTn id="39" dur="500"/>
                                        <p:tgtEl>
                                          <p:spTgt spid="4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42"/>
                                        </p:tgtEl>
                                      </p:cBhvr>
                                    </p:animEffect>
                                    <p:set>
                                      <p:cBhvr>
                                        <p:cTn id="44"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64531"/>
                  </p:tgtEl>
                </p:cond>
              </p:nextCondLst>
            </p:seq>
            <p:seq concurrent="1" nextAc="seek">
              <p:cTn id="45" restart="whenNotActive" fill="hold" evtFilter="cancelBubble" nodeType="interactiveSeq">
                <p:stCondLst>
                  <p:cond evt="onClick" delay="0">
                    <p:tgtEl>
                      <p:spTgt spid="64533"/>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anim calcmode="lin" valueType="num">
                                      <p:cBhvr>
                                        <p:cTn id="50" dur="500" fill="hold"/>
                                        <p:tgtEl>
                                          <p:spTgt spid="34"/>
                                        </p:tgtEl>
                                        <p:attrNameLst>
                                          <p:attrName>ppt_w</p:attrName>
                                        </p:attrNameLst>
                                      </p:cBhvr>
                                      <p:tavLst>
                                        <p:tav tm="0">
                                          <p:val>
                                            <p:fltVal val="0"/>
                                          </p:val>
                                        </p:tav>
                                        <p:tav tm="100000">
                                          <p:val>
                                            <p:strVal val="#ppt_w"/>
                                          </p:val>
                                        </p:tav>
                                      </p:tavLst>
                                    </p:anim>
                                    <p:anim calcmode="lin" valueType="num">
                                      <p:cBhvr>
                                        <p:cTn id="51" dur="500" fill="hold"/>
                                        <p:tgtEl>
                                          <p:spTgt spid="34"/>
                                        </p:tgtEl>
                                        <p:attrNameLst>
                                          <p:attrName>ppt_h</p:attrName>
                                        </p:attrNameLst>
                                      </p:cBhvr>
                                      <p:tavLst>
                                        <p:tav tm="0">
                                          <p:val>
                                            <p:fltVal val="0"/>
                                          </p:val>
                                        </p:tav>
                                        <p:tav tm="100000">
                                          <p:val>
                                            <p:strVal val="#ppt_h"/>
                                          </p:val>
                                        </p:tav>
                                      </p:tavLst>
                                    </p:anim>
                                    <p:animEffect transition="in" filter="fade">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34"/>
                                        </p:tgtEl>
                                      </p:cBhvr>
                                    </p:animEffect>
                                    <p:set>
                                      <p:cBhvr>
                                        <p:cTn id="57"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64533"/>
                  </p:tgtEl>
                </p:cond>
              </p:nextCondLst>
            </p:seq>
            <p:seq concurrent="1" nextAc="seek">
              <p:cTn id="58" restart="whenNotActive" fill="hold" evtFilter="cancelBubble" nodeType="interactiveSeq">
                <p:stCondLst>
                  <p:cond evt="onClick" delay="0">
                    <p:tgtEl>
                      <p:spTgt spid="64535"/>
                    </p:tgtEl>
                  </p:cond>
                </p:stCondLst>
                <p:endSync evt="end" delay="0">
                  <p:rtn val="all"/>
                </p:endSync>
                <p:childTnLst>
                  <p:par>
                    <p:cTn id="59" fill="hold">
                      <p:stCondLst>
                        <p:cond delay="0"/>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41"/>
                                        </p:tgtEl>
                                        <p:attrNameLst>
                                          <p:attrName>style.visibility</p:attrName>
                                        </p:attrNameLst>
                                      </p:cBhvr>
                                      <p:to>
                                        <p:strVal val="visible"/>
                                      </p:to>
                                    </p:set>
                                    <p:anim calcmode="lin" valueType="num">
                                      <p:cBhvr>
                                        <p:cTn id="63" dur="500" fill="hold"/>
                                        <p:tgtEl>
                                          <p:spTgt spid="41"/>
                                        </p:tgtEl>
                                        <p:attrNameLst>
                                          <p:attrName>ppt_w</p:attrName>
                                        </p:attrNameLst>
                                      </p:cBhvr>
                                      <p:tavLst>
                                        <p:tav tm="0">
                                          <p:val>
                                            <p:fltVal val="0"/>
                                          </p:val>
                                        </p:tav>
                                        <p:tav tm="100000">
                                          <p:val>
                                            <p:strVal val="#ppt_w"/>
                                          </p:val>
                                        </p:tav>
                                      </p:tavLst>
                                    </p:anim>
                                    <p:anim calcmode="lin" valueType="num">
                                      <p:cBhvr>
                                        <p:cTn id="64" dur="500" fill="hold"/>
                                        <p:tgtEl>
                                          <p:spTgt spid="41"/>
                                        </p:tgtEl>
                                        <p:attrNameLst>
                                          <p:attrName>ppt_h</p:attrName>
                                        </p:attrNameLst>
                                      </p:cBhvr>
                                      <p:tavLst>
                                        <p:tav tm="0">
                                          <p:val>
                                            <p:fltVal val="0"/>
                                          </p:val>
                                        </p:tav>
                                        <p:tav tm="100000">
                                          <p:val>
                                            <p:strVal val="#ppt_h"/>
                                          </p:val>
                                        </p:tav>
                                      </p:tavLst>
                                    </p:anim>
                                    <p:animEffect transition="in" filter="fade">
                                      <p:cBhvr>
                                        <p:cTn id="65" dur="500"/>
                                        <p:tgtEl>
                                          <p:spTgt spid="4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41"/>
                                        </p:tgtEl>
                                      </p:cBhvr>
                                    </p:animEffect>
                                    <p:set>
                                      <p:cBhvr>
                                        <p:cTn id="70"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64535"/>
                  </p:tgtEl>
                </p:cond>
              </p:nextCondLst>
            </p:seq>
            <p:seq concurrent="1" nextAc="seek">
              <p:cTn id="71" restart="whenNotActive" fill="hold" evtFilter="cancelBubble" nodeType="interactiveSeq">
                <p:stCondLst>
                  <p:cond evt="onClick" delay="0">
                    <p:tgtEl>
                      <p:spTgt spid="39"/>
                    </p:tgtEl>
                  </p:cond>
                </p:stCondLst>
                <p:endSync evt="end" delay="0">
                  <p:rtn val="all"/>
                </p:endSync>
                <p:childTnLst>
                  <p:par>
                    <p:cTn id="72" fill="hold">
                      <p:stCondLst>
                        <p:cond delay="0"/>
                      </p:stCondLst>
                      <p:childTnLst>
                        <p:par>
                          <p:cTn id="73" fill="hold">
                            <p:stCondLst>
                              <p:cond delay="0"/>
                            </p:stCondLst>
                            <p:childTnLst>
                              <p:par>
                                <p:cTn id="74" presetID="1" presetClass="mediacall" presetSubtype="0" fill="hold" nodeType="clickEffect">
                                  <p:stCondLst>
                                    <p:cond delay="0"/>
                                  </p:stCondLst>
                                  <p:childTnLst>
                                    <p:cmd type="call" cmd="playFrom(0.0)">
                                      <p:cBhvr>
                                        <p:cTn id="75" dur="27142" fill="hold"/>
                                        <p:tgtEl>
                                          <p:spTgt spid="39"/>
                                        </p:tgtEl>
                                      </p:cBhvr>
                                    </p:cmd>
                                  </p:childTnLst>
                                </p:cTn>
                              </p:par>
                            </p:childTnLst>
                          </p:cTn>
                        </p:par>
                      </p:childTnLst>
                    </p:cTn>
                  </p:par>
                </p:childTnLst>
              </p:cTn>
              <p:nextCondLst>
                <p:cond evt="onClick" delay="0">
                  <p:tgtEl>
                    <p:spTgt spid="39"/>
                  </p:tgtEl>
                </p:cond>
              </p:nextCondLst>
            </p:seq>
            <p:audio>
              <p:cMediaNode>
                <p:cTn id="76" fill="hold" display="0">
                  <p:stCondLst>
                    <p:cond delay="indefinite"/>
                  </p:stCondLst>
                  <p:endCondLst>
                    <p:cond evt="onNext" delay="0">
                      <p:tgtEl>
                        <p:sldTgt/>
                      </p:tgtEl>
                    </p:cond>
                    <p:cond evt="onPrev" delay="0">
                      <p:tgtEl>
                        <p:sldTgt/>
                      </p:tgtEl>
                    </p:cond>
                    <p:cond evt="onStopAudio" delay="0">
                      <p:tgtEl>
                        <p:sldTgt/>
                      </p:tgtEl>
                    </p:cond>
                  </p:endCondLst>
                </p:cTn>
                <p:tgtEl>
                  <p:spTgt spid="39"/>
                </p:tgtEl>
              </p:cMediaNode>
            </p:audio>
            <p:seq concurrent="1" nextAc="seek">
              <p:cTn id="77" restart="whenNotActive" fill="hold" evtFilter="cancelBubble" nodeType="interactiveSeq">
                <p:stCondLst>
                  <p:cond evt="onClick" delay="0">
                    <p:tgtEl>
                      <p:spTgt spid="80906"/>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27142" fill="hold"/>
                                        <p:tgtEl>
                                          <p:spTgt spid="39"/>
                                        </p:tgtEl>
                                      </p:cBhvr>
                                    </p:cmd>
                                  </p:childTnLst>
                                </p:cTn>
                              </p:par>
                            </p:childTnLst>
                          </p:cTn>
                        </p:par>
                      </p:childTnLst>
                    </p:cTn>
                  </p:par>
                </p:childTnLst>
              </p:cTn>
              <p:nextCondLst>
                <p:cond evt="onClick" delay="0">
                  <p:tgtEl>
                    <p:spTgt spid="80906"/>
                  </p:tgtEl>
                </p:cond>
              </p:nextCondLst>
            </p:seq>
            <p:seq concurrent="1" nextAc="seek">
              <p:cTn id="82" restart="whenNotActive" fill="hold" evtFilter="cancelBubble" nodeType="interactiveSeq">
                <p:stCondLst>
                  <p:cond evt="onClick" delay="0">
                    <p:tgtEl>
                      <p:spTgt spid="80907"/>
                    </p:tgtEl>
                  </p:cond>
                </p:stCondLst>
                <p:endSync evt="end" delay="0">
                  <p:rtn val="all"/>
                </p:endSync>
                <p:childTnLst>
                  <p:par>
                    <p:cTn id="83" fill="hold">
                      <p:stCondLst>
                        <p:cond delay="0"/>
                      </p:stCondLst>
                      <p:childTnLst>
                        <p:par>
                          <p:cTn id="84" fill="hold">
                            <p:stCondLst>
                              <p:cond delay="0"/>
                            </p:stCondLst>
                            <p:childTnLst>
                              <p:par>
                                <p:cTn id="85" presetID="2" presetClass="mediacall" presetSubtype="0" fill="hold" nodeType="clickEffect">
                                  <p:stCondLst>
                                    <p:cond delay="0"/>
                                  </p:stCondLst>
                                  <p:childTnLst>
                                    <p:cmd type="call" cmd="togglePause">
                                      <p:cBhvr>
                                        <p:cTn id="86" dur="1" fill="hold"/>
                                        <p:tgtEl>
                                          <p:spTgt spid="39"/>
                                        </p:tgtEl>
                                      </p:cBhvr>
                                    </p:cmd>
                                  </p:childTnLst>
                                </p:cTn>
                              </p:par>
                            </p:childTnLst>
                          </p:cTn>
                        </p:par>
                      </p:childTnLst>
                    </p:cTn>
                  </p:par>
                </p:childTnLst>
              </p:cTn>
              <p:nextCondLst>
                <p:cond evt="onClick" delay="0">
                  <p:tgtEl>
                    <p:spTgt spid="80907"/>
                  </p:tgtEl>
                </p:cond>
              </p:nextCondLst>
            </p:seq>
            <p:seq concurrent="1" nextAc="seek">
              <p:cTn id="87" restart="whenNotActive" fill="hold" evtFilter="cancelBubble" nodeType="interactiveSeq">
                <p:stCondLst>
                  <p:cond evt="onClick" delay="0">
                    <p:tgtEl>
                      <p:spTgt spid="80908"/>
                    </p:tgtEl>
                  </p:cond>
                </p:stCondLst>
                <p:endSync evt="end" delay="0">
                  <p:rtn val="all"/>
                </p:endSync>
                <p:childTnLst>
                  <p:par>
                    <p:cTn id="88" fill="hold">
                      <p:stCondLst>
                        <p:cond delay="0"/>
                      </p:stCondLst>
                      <p:childTnLst>
                        <p:par>
                          <p:cTn id="89" fill="hold">
                            <p:stCondLst>
                              <p:cond delay="0"/>
                            </p:stCondLst>
                            <p:childTnLst>
                              <p:par>
                                <p:cTn id="90" presetID="3" presetClass="mediacall" presetSubtype="0" fill="hold" nodeType="clickEffect">
                                  <p:stCondLst>
                                    <p:cond delay="0"/>
                                  </p:stCondLst>
                                  <p:childTnLst>
                                    <p:cmd type="call" cmd="stop">
                                      <p:cBhvr>
                                        <p:cTn id="91" dur="1" fill="hold"/>
                                        <p:tgtEl>
                                          <p:spTgt spid="39"/>
                                        </p:tgtEl>
                                      </p:cBhvr>
                                    </p:cmd>
                                  </p:childTnLst>
                                </p:cTn>
                              </p:par>
                            </p:childTnLst>
                          </p:cTn>
                        </p:par>
                      </p:childTnLst>
                    </p:cTn>
                  </p:par>
                </p:childTnLst>
              </p:cTn>
              <p:nextCondLst>
                <p:cond evt="onClick" delay="0">
                  <p:tgtEl>
                    <p:spTgt spid="80908"/>
                  </p:tgtEl>
                </p:cond>
              </p:nextCondLst>
            </p:seq>
          </p:childTnLst>
        </p:cTn>
      </p:par>
    </p:tnLst>
    <p:bldLst>
      <p:bldP spid="22" grpId="0" animBg="1"/>
      <p:bldP spid="22" grpId="1" animBg="1"/>
      <p:bldP spid="33" grpId="0" animBg="1"/>
      <p:bldP spid="33" grpId="1" animBg="1"/>
      <p:bldP spid="34" grpId="0" animBg="1"/>
      <p:bldP spid="34" grpId="1" animBg="1"/>
      <p:bldP spid="41" grpId="0" animBg="1"/>
      <p:bldP spid="41" grpId="1" animBg="1"/>
      <p:bldP spid="42" grpId="0" animBg="1"/>
      <p:bldP spid="42"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矩形 6"/>
          <p:cNvSpPr/>
          <p:nvPr/>
        </p:nvSpPr>
        <p:spPr>
          <a:xfrm>
            <a:off x="4532313" y="677863"/>
            <a:ext cx="4419600" cy="523875"/>
          </a:xfrm>
          <a:prstGeom prst="rect">
            <a:avLst/>
          </a:prstGeom>
          <a:noFill/>
          <a:ln w="9525">
            <a:noFill/>
          </a:ln>
        </p:spPr>
        <p:txBody>
          <a:bodyPr wrap="none">
            <a:spAutoFit/>
          </a:bodyPr>
          <a:lstStyle/>
          <a:p>
            <a:pPr eaLnBrk="1" hangingPunct="1"/>
            <a:r>
              <a:rPr lang="it-IT" altLang="zh-CN" sz="2800" b="1" dirty="0">
                <a:solidFill>
                  <a:srgbClr val="F8AD41"/>
                </a:solidFill>
                <a:latin typeface="Comic Sans MS" panose="030F0702030302020204" pitchFamily="66" charset="0"/>
              </a:rPr>
              <a:t>I Love You = Wo Ai Ni?</a:t>
            </a:r>
            <a:endParaRPr lang="zh-CN" altLang="en-US" sz="2800" b="1" dirty="0">
              <a:solidFill>
                <a:srgbClr val="F8AD41"/>
              </a:solidFill>
              <a:latin typeface="Comic Sans MS" panose="030F0702030302020204" pitchFamily="66" charset="0"/>
            </a:endParaRPr>
          </a:p>
        </p:txBody>
      </p:sp>
      <p:sp>
        <p:nvSpPr>
          <p:cNvPr id="65539" name="MH_Other_3"/>
          <p:cNvSpPr/>
          <p:nvPr>
            <p:custDataLst>
              <p:tags r:id="rId1"/>
            </p:custDataLst>
          </p:nvPr>
        </p:nvSpPr>
        <p:spPr>
          <a:xfrm>
            <a:off x="796925" y="1816100"/>
            <a:ext cx="2536825" cy="655638"/>
          </a:xfrm>
          <a:prstGeom prst="ellipse">
            <a:avLst/>
          </a:prstGeom>
          <a:solidFill>
            <a:srgbClr val="FFAD41"/>
          </a:solidFill>
          <a:ln w="9525">
            <a:noFill/>
          </a:ln>
        </p:spPr>
        <p:txBody>
          <a:bodyPr lIns="0" tIns="0" rIns="0" bIns="0" anchor="ctr" anchorCtr="0"/>
          <a:lstStyle/>
          <a:p>
            <a:pPr algn="ctr" eaLnBrk="1" hangingPunct="1"/>
            <a:r>
              <a:rPr lang="en-US" altLang="zh-CN" sz="2800" b="1" dirty="0">
                <a:solidFill>
                  <a:srgbClr val="FFFFFF"/>
                </a:solidFill>
                <a:latin typeface="Calibri" panose="020F0502020204030204" pitchFamily="34" charset="0"/>
                <a:ea typeface="微软雅黑" panose="020B0503020204020204" pitchFamily="34" charset="-122"/>
              </a:rPr>
              <a:t>New Words</a:t>
            </a:r>
            <a:endParaRPr lang="zh-CN" altLang="en-US" sz="2800" b="1" dirty="0">
              <a:solidFill>
                <a:srgbClr val="FFFFFF"/>
              </a:solidFill>
              <a:latin typeface="Calibri" panose="020F0502020204030204" pitchFamily="34" charset="0"/>
              <a:ea typeface="微软雅黑" panose="020B0503020204020204" pitchFamily="34" charset="-122"/>
            </a:endParaRPr>
          </a:p>
        </p:txBody>
      </p:sp>
      <p:sp>
        <p:nvSpPr>
          <p:cNvPr id="65540" name="矩形 1"/>
          <p:cNvSpPr/>
          <p:nvPr/>
        </p:nvSpPr>
        <p:spPr>
          <a:xfrm>
            <a:off x="3773488" y="1673225"/>
            <a:ext cx="8605837" cy="4094163"/>
          </a:xfrm>
          <a:prstGeom prst="rect">
            <a:avLst/>
          </a:prstGeom>
          <a:noFill/>
          <a:ln w="9525">
            <a:noFill/>
          </a:ln>
        </p:spPr>
        <p:txBody>
          <a:bodyPr>
            <a:spAutoFit/>
          </a:bodyPr>
          <a:lstStyle/>
          <a:p>
            <a:pPr eaLnBrk="1" hangingPunct="1">
              <a:lnSpc>
                <a:spcPct val="130000"/>
              </a:lnSpc>
            </a:pPr>
            <a:r>
              <a:rPr lang="en-US" altLang="zh-CN" sz="2000" b="1" dirty="0">
                <a:latin typeface="Calibri" panose="020F0502020204030204" pitchFamily="34" charset="0"/>
              </a:rPr>
              <a:t>1 </a:t>
            </a:r>
            <a:r>
              <a:rPr lang="en-US" altLang="zh-CN" sz="2000" b="1" dirty="0">
                <a:solidFill>
                  <a:schemeClr val="accent1"/>
                </a:solidFill>
                <a:latin typeface="Calibri" panose="020F0502020204030204" pitchFamily="34" charset="0"/>
              </a:rPr>
              <a:t>language</a:t>
            </a:r>
            <a:r>
              <a:rPr lang="en-US" altLang="zh-CN" sz="2000" b="1" dirty="0">
                <a:latin typeface="Calibri" panose="020F0502020204030204" pitchFamily="34" charset="0"/>
              </a:rPr>
              <a:t> /'læŋgwɪdʒ/ 		n.  </a:t>
            </a:r>
            <a:r>
              <a:rPr lang="zh-CN" altLang="en-US" sz="2000" b="1" i="1" dirty="0">
                <a:latin typeface="Calibri" panose="020F0502020204030204" pitchFamily="34" charset="0"/>
              </a:rPr>
              <a:t>语言，语言文字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2 </a:t>
            </a:r>
            <a:r>
              <a:rPr lang="en-US" altLang="zh-CN" sz="2000" b="1" dirty="0">
                <a:solidFill>
                  <a:schemeClr val="accent1"/>
                </a:solidFill>
                <a:latin typeface="Calibri" panose="020F0502020204030204" pitchFamily="34" charset="0"/>
              </a:rPr>
              <a:t>utter</a:t>
            </a:r>
            <a:r>
              <a:rPr lang="en-US" altLang="zh-CN" sz="2000" b="1" dirty="0">
                <a:latin typeface="Calibri" panose="020F0502020204030204" pitchFamily="34" charset="0"/>
              </a:rPr>
              <a:t> /'ʌtə(r)/			v.  </a:t>
            </a:r>
            <a:r>
              <a:rPr lang="zh-CN" altLang="en-US" sz="2000" b="1" i="1" dirty="0">
                <a:latin typeface="Calibri" panose="020F0502020204030204" pitchFamily="34" charset="0"/>
              </a:rPr>
              <a:t>发出声音；说，讲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3 </a:t>
            </a:r>
            <a:r>
              <a:rPr lang="en-US" altLang="zh-CN" sz="2000" b="1" dirty="0">
                <a:solidFill>
                  <a:schemeClr val="accent1"/>
                </a:solidFill>
                <a:latin typeface="Calibri" panose="020F0502020204030204" pitchFamily="34" charset="0"/>
              </a:rPr>
              <a:t>affection</a:t>
            </a:r>
            <a:r>
              <a:rPr lang="en-US" altLang="zh-CN" sz="2000" b="1" dirty="0">
                <a:latin typeface="Calibri" panose="020F0502020204030204" pitchFamily="34" charset="0"/>
              </a:rPr>
              <a:t> /ə'fekʃn/  		n.  </a:t>
            </a:r>
            <a:r>
              <a:rPr lang="zh-CN" altLang="en-US" sz="2000" b="1" i="1" dirty="0">
                <a:latin typeface="Calibri" panose="020F0502020204030204" pitchFamily="34" charset="0"/>
              </a:rPr>
              <a:t>喜爱，慈爱；情感或感情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4 </a:t>
            </a:r>
            <a:r>
              <a:rPr lang="en-US" altLang="zh-CN" sz="2000" b="1" dirty="0">
                <a:solidFill>
                  <a:schemeClr val="accent1"/>
                </a:solidFill>
                <a:latin typeface="Calibri" panose="020F0502020204030204" pitchFamily="34" charset="0"/>
              </a:rPr>
              <a:t>greeting</a:t>
            </a:r>
            <a:r>
              <a:rPr lang="en-US" altLang="zh-CN" sz="2000" b="1" dirty="0">
                <a:latin typeface="Calibri" panose="020F0502020204030204" pitchFamily="34" charset="0"/>
              </a:rPr>
              <a:t> /'griːtɪŋ/ 		n.  </a:t>
            </a:r>
            <a:r>
              <a:rPr lang="zh-CN" altLang="en-US" sz="2000" b="1" i="1" dirty="0">
                <a:latin typeface="Calibri" panose="020F0502020204030204" pitchFamily="34" charset="0"/>
              </a:rPr>
              <a:t>招呼，问候；敬礼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5 </a:t>
            </a:r>
            <a:r>
              <a:rPr lang="en-US" altLang="zh-CN" sz="2000" b="1" dirty="0">
                <a:solidFill>
                  <a:schemeClr val="accent1"/>
                </a:solidFill>
                <a:latin typeface="Calibri" panose="020F0502020204030204" pitchFamily="34" charset="0"/>
              </a:rPr>
              <a:t>admit</a:t>
            </a:r>
            <a:r>
              <a:rPr lang="en-US" altLang="zh-CN" sz="2000" b="1" dirty="0">
                <a:latin typeface="Calibri" panose="020F0502020204030204" pitchFamily="34" charset="0"/>
              </a:rPr>
              <a:t> /əd'mɪt/ 		v.  </a:t>
            </a:r>
            <a:r>
              <a:rPr lang="zh-CN" altLang="en-US" sz="2000" b="1" i="1" dirty="0">
                <a:latin typeface="Calibri" panose="020F0502020204030204" pitchFamily="34" charset="0"/>
              </a:rPr>
              <a:t>许可进入；承认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6 </a:t>
            </a:r>
            <a:r>
              <a:rPr lang="en-US" altLang="zh-CN" sz="2000" b="1" dirty="0">
                <a:solidFill>
                  <a:schemeClr val="accent1"/>
                </a:solidFill>
                <a:latin typeface="Calibri" panose="020F0502020204030204" pitchFamily="34" charset="0"/>
              </a:rPr>
              <a:t>cheapen</a:t>
            </a:r>
            <a:r>
              <a:rPr lang="en-US" altLang="zh-CN" sz="2000" b="1" dirty="0">
                <a:latin typeface="Calibri" panose="020F0502020204030204" pitchFamily="34" charset="0"/>
              </a:rPr>
              <a:t> /'tʃiːpən/ 		v.  </a:t>
            </a:r>
            <a:r>
              <a:rPr lang="zh-CN" altLang="en-US" sz="2000" b="1" i="1" dirty="0">
                <a:latin typeface="Calibri" panose="020F0502020204030204" pitchFamily="34" charset="0"/>
              </a:rPr>
              <a:t>使减价；使降价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7 </a:t>
            </a:r>
            <a:r>
              <a:rPr lang="en-US" altLang="zh-CN" sz="2000" b="1" dirty="0">
                <a:solidFill>
                  <a:schemeClr val="accent1"/>
                </a:solidFill>
                <a:latin typeface="Calibri" panose="020F0502020204030204" pitchFamily="34" charset="0"/>
              </a:rPr>
              <a:t>phenomenon</a:t>
            </a:r>
            <a:r>
              <a:rPr lang="en-US" altLang="zh-CN" sz="2000" b="1" dirty="0">
                <a:latin typeface="Calibri" panose="020F0502020204030204" pitchFamily="34" charset="0"/>
              </a:rPr>
              <a:t> /fə'nɒmɪnən/ 	n.  </a:t>
            </a:r>
            <a:r>
              <a:rPr lang="zh-CN" altLang="en-US" sz="2000" b="1" i="1" dirty="0">
                <a:latin typeface="Calibri" panose="020F0502020204030204" pitchFamily="34" charset="0"/>
              </a:rPr>
              <a:t>现象，事件；奇迹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8 </a:t>
            </a:r>
            <a:r>
              <a:rPr lang="en-US" altLang="zh-CN" sz="2000" b="1" dirty="0">
                <a:solidFill>
                  <a:schemeClr val="accent1"/>
                </a:solidFill>
                <a:latin typeface="Calibri" panose="020F0502020204030204" pitchFamily="34" charset="0"/>
              </a:rPr>
              <a:t>observe</a:t>
            </a:r>
            <a:r>
              <a:rPr lang="en-US" altLang="zh-CN" sz="2000" b="1" dirty="0">
                <a:latin typeface="Calibri" panose="020F0502020204030204" pitchFamily="34" charset="0"/>
              </a:rPr>
              <a:t> /əb'zɜːv/ 		v.  </a:t>
            </a:r>
            <a:r>
              <a:rPr lang="zh-CN" altLang="en-US" sz="2000" b="1" i="1" dirty="0">
                <a:latin typeface="Calibri" panose="020F0502020204030204" pitchFamily="34" charset="0"/>
              </a:rPr>
              <a:t>观察，研究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9 </a:t>
            </a:r>
            <a:r>
              <a:rPr lang="en-US" altLang="zh-CN" sz="2000" b="1" dirty="0">
                <a:solidFill>
                  <a:schemeClr val="accent1"/>
                </a:solidFill>
                <a:latin typeface="Calibri" panose="020F0502020204030204" pitchFamily="34" charset="0"/>
              </a:rPr>
              <a:t>situation</a:t>
            </a:r>
            <a:r>
              <a:rPr lang="en-US" altLang="zh-CN" sz="2000" b="1" dirty="0">
                <a:latin typeface="Calibri" panose="020F0502020204030204" pitchFamily="34" charset="0"/>
              </a:rPr>
              <a:t> /ˌsɪtʃu'eɪʃn/ 		n.  </a:t>
            </a:r>
            <a:r>
              <a:rPr lang="zh-CN" altLang="en-US" sz="2000" b="1" i="1" dirty="0">
                <a:latin typeface="Calibri" panose="020F0502020204030204" pitchFamily="34" charset="0"/>
              </a:rPr>
              <a:t>（人的）情况；局面，形势，处境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10 </a:t>
            </a:r>
            <a:r>
              <a:rPr lang="en-US" altLang="zh-CN" sz="2000" b="1" dirty="0">
                <a:solidFill>
                  <a:schemeClr val="accent1"/>
                </a:solidFill>
                <a:latin typeface="Calibri" panose="020F0502020204030204" pitchFamily="34" charset="0"/>
              </a:rPr>
              <a:t>respect</a:t>
            </a:r>
            <a:r>
              <a:rPr lang="en-US" altLang="zh-CN" sz="2000" b="1" dirty="0">
                <a:latin typeface="Calibri" panose="020F0502020204030204" pitchFamily="34" charset="0"/>
              </a:rPr>
              <a:t> /rɪ'spekt/ 		vt</a:t>
            </a:r>
            <a:r>
              <a:rPr lang="en-US" altLang="zh-CN" sz="2000" b="1" i="1" dirty="0">
                <a:latin typeface="Calibri" panose="020F0502020204030204" pitchFamily="34" charset="0"/>
              </a:rPr>
              <a:t>.  </a:t>
            </a:r>
            <a:r>
              <a:rPr lang="zh-CN" altLang="en-US" sz="2000" b="1" i="1" dirty="0">
                <a:latin typeface="Calibri" panose="020F0502020204030204" pitchFamily="34" charset="0"/>
              </a:rPr>
              <a:t>尊重；尊敬；关心；遵守 </a:t>
            </a:r>
          </a:p>
        </p:txBody>
      </p:sp>
      <p:pic>
        <p:nvPicPr>
          <p:cNvPr id="6" name="AudioPlayer" descr="C:\Users\xiaanwen\Desktop\播放.png"/>
          <p:cNvPicPr>
            <a:picLocks noChangeAspect="1"/>
          </p:cNvPicPr>
          <p:nvPr/>
        </p:nvPicPr>
        <p:blipFill>
          <a:blip r:embed="rId4" cstate="print"/>
          <a:srcRect t="8850" b="8286"/>
          <a:stretch>
            <a:fillRect/>
          </a:stretch>
        </p:blipFill>
        <p:spPr>
          <a:xfrm>
            <a:off x="1398588" y="4389438"/>
            <a:ext cx="1071562" cy="712787"/>
          </a:xfrm>
          <a:prstGeom prst="rect">
            <a:avLst/>
          </a:prstGeom>
          <a:noFill/>
          <a:ln w="9525">
            <a:noFill/>
          </a:ln>
        </p:spPr>
      </p:pic>
      <p:pic>
        <p:nvPicPr>
          <p:cNvPr id="2" name="word_B_1.mp3">
            <a:hlinkClick r:id="" action="ppaction://media"/>
          </p:cNvPr>
          <p:cNvPicPr>
            <a:picLocks noRot="1" noChangeAspect="1"/>
          </p:cNvPicPr>
          <p:nvPr>
            <a:audioFile r:link="rId2"/>
            <p:extLst>
              <p:ext uri="{DAA4B4D4-6D71-4841-9C94-3DE7FCFB9230}">
                <p14:media xmlns="" xmlns:p14="http://schemas.microsoft.com/office/powerpoint/2010/main" r:link="rId5"/>
              </p:ext>
            </p:extLst>
          </p:nvPr>
        </p:nvPicPr>
        <p:blipFill>
          <a:blip r:embed="rId6" cstate="print"/>
          <a:stretch>
            <a:fillRect/>
          </a:stretch>
        </p:blipFill>
        <p:spPr>
          <a:xfrm>
            <a:off x="12603163" y="1228725"/>
            <a:ext cx="487362" cy="487363"/>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2"/>
                                        </p:tgtEl>
                                      </p:cBhvr>
                                    </p:cmd>
                                  </p:childTnLst>
                                </p:cTn>
                              </p:par>
                            </p:childTnLst>
                          </p:cTn>
                        </p:par>
                      </p:childTnLst>
                    </p:cTn>
                  </p:par>
                </p:childTnLst>
              </p:cTn>
              <p:nextCondLst>
                <p:cond evt="onClick" delay="0">
                  <p:tgtEl>
                    <p:spTgt spid="6"/>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矩形 1"/>
          <p:cNvSpPr/>
          <p:nvPr/>
        </p:nvSpPr>
        <p:spPr>
          <a:xfrm>
            <a:off x="1135063" y="600075"/>
            <a:ext cx="9636125" cy="5294313"/>
          </a:xfrm>
          <a:prstGeom prst="rect">
            <a:avLst/>
          </a:prstGeom>
          <a:noFill/>
          <a:ln w="9525">
            <a:noFill/>
          </a:ln>
        </p:spPr>
        <p:txBody>
          <a:bodyPr>
            <a:spAutoFit/>
          </a:bodyPr>
          <a:lstStyle/>
          <a:p>
            <a:pPr eaLnBrk="1" hangingPunct="1">
              <a:lnSpc>
                <a:spcPct val="130000"/>
              </a:lnSpc>
            </a:pPr>
            <a:r>
              <a:rPr lang="en-US" altLang="zh-CN" sz="2000" b="1" dirty="0">
                <a:latin typeface="Calibri" panose="020F0502020204030204" pitchFamily="34" charset="0"/>
              </a:rPr>
              <a:t>11 </a:t>
            </a:r>
            <a:r>
              <a:rPr lang="en-US" altLang="zh-CN" sz="2000" b="1" dirty="0">
                <a:solidFill>
                  <a:schemeClr val="accent1"/>
                </a:solidFill>
                <a:latin typeface="Calibri" panose="020F0502020204030204" pitchFamily="34" charset="0"/>
              </a:rPr>
              <a:t>frequently</a:t>
            </a:r>
            <a:r>
              <a:rPr lang="en-US" altLang="zh-CN" sz="2000" b="1" dirty="0">
                <a:latin typeface="Calibri" panose="020F0502020204030204" pitchFamily="34" charset="0"/>
              </a:rPr>
              <a:t> /'friːkwəntli/ 	adv.  </a:t>
            </a:r>
            <a:r>
              <a:rPr lang="zh-CN" altLang="en-US" sz="2000" b="1" i="1" dirty="0">
                <a:latin typeface="Calibri" panose="020F0502020204030204" pitchFamily="34" charset="0"/>
              </a:rPr>
              <a:t>频繁地，屡次地；往往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12 </a:t>
            </a:r>
            <a:r>
              <a:rPr lang="en-US" altLang="zh-CN" sz="2000" b="1" dirty="0">
                <a:solidFill>
                  <a:schemeClr val="accent1"/>
                </a:solidFill>
                <a:latin typeface="Calibri" panose="020F0502020204030204" pitchFamily="34" charset="0"/>
              </a:rPr>
              <a:t>authentic</a:t>
            </a:r>
            <a:r>
              <a:rPr lang="en-US" altLang="zh-CN" sz="2000" b="1" dirty="0">
                <a:latin typeface="Calibri" panose="020F0502020204030204" pitchFamily="34" charset="0"/>
              </a:rPr>
              <a:t> /ɔː'</a:t>
            </a:r>
            <a:r>
              <a:rPr lang="el-GR" altLang="zh-CN" sz="2000" b="1" dirty="0">
                <a:latin typeface="Calibri" panose="020F0502020204030204" pitchFamily="34" charset="0"/>
              </a:rPr>
              <a:t>θ</a:t>
            </a:r>
            <a:r>
              <a:rPr lang="en-US" altLang="zh-CN" sz="2000" b="1" dirty="0">
                <a:latin typeface="Calibri" panose="020F0502020204030204" pitchFamily="34" charset="0"/>
              </a:rPr>
              <a:t>entɪk/ 		adj.  </a:t>
            </a:r>
            <a:r>
              <a:rPr lang="zh-CN" altLang="en-US" sz="2000" b="1" i="1" dirty="0">
                <a:latin typeface="Calibri" panose="020F0502020204030204" pitchFamily="34" charset="0"/>
              </a:rPr>
              <a:t>真的，真正的；可信的，可靠的</a:t>
            </a:r>
            <a:r>
              <a:rPr lang="zh-CN" altLang="en-US" sz="2000" b="1" dirty="0">
                <a:latin typeface="Calibri" panose="020F0502020204030204" pitchFamily="34" charset="0"/>
              </a:rPr>
              <a:t> </a:t>
            </a:r>
            <a:endParaRPr lang="en-US" altLang="zh-CN" sz="2000" b="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13 </a:t>
            </a:r>
            <a:r>
              <a:rPr lang="en-US" altLang="zh-CN" sz="2000" b="1" dirty="0">
                <a:solidFill>
                  <a:schemeClr val="accent1"/>
                </a:solidFill>
                <a:latin typeface="Calibri" panose="020F0502020204030204" pitchFamily="34" charset="0"/>
              </a:rPr>
              <a:t>doubt</a:t>
            </a:r>
            <a:r>
              <a:rPr lang="en-US" altLang="zh-CN" sz="2000" b="1" dirty="0">
                <a:latin typeface="Calibri" panose="020F0502020204030204" pitchFamily="34" charset="0"/>
              </a:rPr>
              <a:t> /daʊt/ 			v.  </a:t>
            </a:r>
            <a:r>
              <a:rPr lang="zh-CN" altLang="en-US" sz="2000" b="1" i="1" dirty="0">
                <a:latin typeface="Calibri" panose="020F0502020204030204" pitchFamily="34" charset="0"/>
              </a:rPr>
              <a:t>怀疑，疑惑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14 </a:t>
            </a:r>
            <a:r>
              <a:rPr lang="en-US" altLang="zh-CN" sz="2000" b="1" dirty="0">
                <a:solidFill>
                  <a:schemeClr val="accent1"/>
                </a:solidFill>
                <a:latin typeface="Calibri" panose="020F0502020204030204" pitchFamily="34" charset="0"/>
              </a:rPr>
              <a:t>spouse</a:t>
            </a:r>
            <a:r>
              <a:rPr lang="en-US" altLang="zh-CN" sz="2000" b="1" dirty="0">
                <a:latin typeface="Calibri" panose="020F0502020204030204" pitchFamily="34" charset="0"/>
              </a:rPr>
              <a:t> /spaʊs/ 		n.  </a:t>
            </a:r>
            <a:r>
              <a:rPr lang="zh-CN" altLang="en-US" sz="2000" b="1" i="1" dirty="0">
                <a:latin typeface="Calibri" panose="020F0502020204030204" pitchFamily="34" charset="0"/>
              </a:rPr>
              <a:t>配偶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15 </a:t>
            </a:r>
            <a:r>
              <a:rPr lang="en-US" altLang="zh-CN" sz="2000" b="1" dirty="0">
                <a:solidFill>
                  <a:schemeClr val="accent1"/>
                </a:solidFill>
                <a:latin typeface="Calibri" panose="020F0502020204030204" pitchFamily="34" charset="0"/>
              </a:rPr>
              <a:t>acquiescence</a:t>
            </a:r>
            <a:r>
              <a:rPr lang="en-US" altLang="zh-CN" sz="2000" b="1" dirty="0">
                <a:latin typeface="Calibri" panose="020F0502020204030204" pitchFamily="34" charset="0"/>
              </a:rPr>
              <a:t> /ˌækwi'esns/	n.  </a:t>
            </a:r>
            <a:r>
              <a:rPr lang="zh-CN" altLang="en-US" sz="2000" b="1" i="1" dirty="0">
                <a:latin typeface="Calibri" panose="020F0502020204030204" pitchFamily="34" charset="0"/>
              </a:rPr>
              <a:t>默认，默许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16 </a:t>
            </a:r>
            <a:r>
              <a:rPr lang="en-US" altLang="zh-CN" sz="2000" b="1" dirty="0">
                <a:solidFill>
                  <a:schemeClr val="accent1"/>
                </a:solidFill>
                <a:latin typeface="Calibri" panose="020F0502020204030204" pitchFamily="34" charset="0"/>
              </a:rPr>
              <a:t>imagine</a:t>
            </a:r>
            <a:r>
              <a:rPr lang="en-US" altLang="zh-CN" sz="2000" b="1" dirty="0">
                <a:latin typeface="Calibri" panose="020F0502020204030204" pitchFamily="34" charset="0"/>
              </a:rPr>
              <a:t> /ɪ'mædʒɪn/ 		v.  </a:t>
            </a:r>
            <a:r>
              <a:rPr lang="zh-CN" altLang="en-US" sz="2000" b="1" i="1" dirty="0">
                <a:latin typeface="Calibri" panose="020F0502020204030204" pitchFamily="34" charset="0"/>
              </a:rPr>
              <a:t>想，设想；想象；料想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17 </a:t>
            </a:r>
            <a:r>
              <a:rPr lang="en-US" altLang="zh-CN" sz="2000" b="1" dirty="0">
                <a:solidFill>
                  <a:schemeClr val="accent1"/>
                </a:solidFill>
                <a:latin typeface="Calibri" panose="020F0502020204030204" pitchFamily="34" charset="0"/>
              </a:rPr>
              <a:t>soothe</a:t>
            </a:r>
            <a:r>
              <a:rPr lang="en-US" altLang="zh-CN" sz="2000" b="1" dirty="0">
                <a:latin typeface="Calibri" panose="020F0502020204030204" pitchFamily="34" charset="0"/>
              </a:rPr>
              <a:t> /suːð/ 			vt.  </a:t>
            </a:r>
            <a:r>
              <a:rPr lang="zh-CN" altLang="en-US" sz="2000" b="1" i="1" dirty="0">
                <a:latin typeface="Calibri" panose="020F0502020204030204" pitchFamily="34" charset="0"/>
              </a:rPr>
              <a:t>安慰；缓和；使平静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18 </a:t>
            </a:r>
            <a:r>
              <a:rPr lang="en-US" altLang="zh-CN" sz="2000" b="1" dirty="0">
                <a:solidFill>
                  <a:schemeClr val="accent1"/>
                </a:solidFill>
                <a:latin typeface="Calibri" panose="020F0502020204030204" pitchFamily="34" charset="0"/>
              </a:rPr>
              <a:t>marriage</a:t>
            </a:r>
            <a:r>
              <a:rPr lang="en-US" altLang="zh-CN" sz="2000" b="1" dirty="0">
                <a:latin typeface="Calibri" panose="020F0502020204030204" pitchFamily="34" charset="0"/>
              </a:rPr>
              <a:t> /'mærɪdʒ/ 		n.  </a:t>
            </a:r>
            <a:r>
              <a:rPr lang="zh-CN" altLang="en-US" sz="2000" b="1" i="1" dirty="0">
                <a:latin typeface="Calibri" panose="020F0502020204030204" pitchFamily="34" charset="0"/>
              </a:rPr>
              <a:t>结婚；婚姻生活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19 </a:t>
            </a:r>
            <a:r>
              <a:rPr lang="en-US" altLang="zh-CN" sz="2000" b="1" dirty="0">
                <a:solidFill>
                  <a:schemeClr val="accent1"/>
                </a:solidFill>
                <a:latin typeface="Calibri" panose="020F0502020204030204" pitchFamily="34" charset="0"/>
              </a:rPr>
              <a:t>passion</a:t>
            </a:r>
            <a:r>
              <a:rPr lang="en-US" altLang="zh-CN" sz="2000" b="1" dirty="0">
                <a:latin typeface="Calibri" panose="020F0502020204030204" pitchFamily="34" charset="0"/>
              </a:rPr>
              <a:t> /'pæʃn/ 		n.  </a:t>
            </a:r>
            <a:r>
              <a:rPr lang="zh-CN" altLang="en-US" sz="2000" b="1" i="1" dirty="0">
                <a:latin typeface="Calibri" panose="020F0502020204030204" pitchFamily="34" charset="0"/>
              </a:rPr>
              <a:t>激情，热情；热心，爱好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20 </a:t>
            </a:r>
            <a:r>
              <a:rPr lang="en-US" altLang="zh-CN" sz="2000" b="1" dirty="0">
                <a:solidFill>
                  <a:schemeClr val="accent1"/>
                </a:solidFill>
                <a:latin typeface="Calibri" panose="020F0502020204030204" pitchFamily="34" charset="0"/>
              </a:rPr>
              <a:t>ritualistic</a:t>
            </a:r>
            <a:r>
              <a:rPr lang="en-US" altLang="zh-CN" sz="2000" b="1" dirty="0">
                <a:latin typeface="Calibri" panose="020F0502020204030204" pitchFamily="34" charset="0"/>
              </a:rPr>
              <a:t> /ˌrɪtʃuə'lɪstɪk/ 	adj.  </a:t>
            </a:r>
            <a:r>
              <a:rPr lang="zh-CN" altLang="en-US" sz="2000" b="1" i="1" dirty="0">
                <a:latin typeface="Calibri" panose="020F0502020204030204" pitchFamily="34" charset="0"/>
              </a:rPr>
              <a:t>仪式的，固守仪式的；惯例的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21 </a:t>
            </a:r>
            <a:r>
              <a:rPr lang="en-US" altLang="zh-CN" sz="2000" b="1" dirty="0">
                <a:solidFill>
                  <a:schemeClr val="accent1"/>
                </a:solidFill>
                <a:latin typeface="Calibri" panose="020F0502020204030204" pitchFamily="34" charset="0"/>
              </a:rPr>
              <a:t>appearance</a:t>
            </a:r>
            <a:r>
              <a:rPr lang="en-US" altLang="zh-CN" sz="2000" b="1" dirty="0">
                <a:latin typeface="Calibri" panose="020F0502020204030204" pitchFamily="34" charset="0"/>
              </a:rPr>
              <a:t> /ə'pɪərəns/ 	n.  </a:t>
            </a:r>
            <a:r>
              <a:rPr lang="zh-CN" altLang="en-US" sz="2000" b="1" i="1" dirty="0">
                <a:latin typeface="Calibri" panose="020F0502020204030204" pitchFamily="34" charset="0"/>
              </a:rPr>
              <a:t>外貌，外观；出现，露面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22 </a:t>
            </a:r>
            <a:r>
              <a:rPr lang="en-US" altLang="zh-CN" sz="2000" b="1" dirty="0">
                <a:solidFill>
                  <a:schemeClr val="accent1"/>
                </a:solidFill>
                <a:latin typeface="Calibri" panose="020F0502020204030204" pitchFamily="34" charset="0"/>
              </a:rPr>
              <a:t>abusive</a:t>
            </a:r>
            <a:r>
              <a:rPr lang="en-US" altLang="zh-CN" sz="2000" b="1" dirty="0">
                <a:latin typeface="Calibri" panose="020F0502020204030204" pitchFamily="34" charset="0"/>
              </a:rPr>
              <a:t> /ə'bjuːsɪv/ 		adj.  </a:t>
            </a:r>
            <a:r>
              <a:rPr lang="zh-CN" altLang="en-US" sz="2000" b="1" i="1" dirty="0">
                <a:latin typeface="Calibri" panose="020F0502020204030204" pitchFamily="34" charset="0"/>
              </a:rPr>
              <a:t>骂人的；滥用的；虐待的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23 </a:t>
            </a:r>
            <a:r>
              <a:rPr lang="en-US" altLang="zh-CN" sz="2000" b="1" dirty="0">
                <a:solidFill>
                  <a:schemeClr val="accent1"/>
                </a:solidFill>
                <a:latin typeface="Calibri" panose="020F0502020204030204" pitchFamily="34" charset="0"/>
              </a:rPr>
              <a:t>precious</a:t>
            </a:r>
            <a:r>
              <a:rPr lang="en-US" altLang="zh-CN" sz="2000" b="1" dirty="0">
                <a:latin typeface="Calibri" panose="020F0502020204030204" pitchFamily="34" charset="0"/>
              </a:rPr>
              <a:t> /'preʃəs/ 		adj. </a:t>
            </a:r>
            <a:r>
              <a:rPr lang="zh-CN" altLang="en-US" sz="2000" b="1" i="1" dirty="0">
                <a:latin typeface="Calibri" panose="020F0502020204030204" pitchFamily="34" charset="0"/>
              </a:rPr>
              <a:t>珍贵的，宝贵的</a:t>
            </a:r>
          </a:p>
        </p:txBody>
      </p:sp>
      <p:pic>
        <p:nvPicPr>
          <p:cNvPr id="5" name="AudioPlayer" descr="C:\Users\xiaanwen\Desktop\播放.png"/>
          <p:cNvPicPr>
            <a:picLocks noChangeAspect="1"/>
          </p:cNvPicPr>
          <p:nvPr/>
        </p:nvPicPr>
        <p:blipFill>
          <a:blip r:embed="rId3" cstate="print"/>
          <a:srcRect t="8850" b="8286"/>
          <a:stretch>
            <a:fillRect/>
          </a:stretch>
        </p:blipFill>
        <p:spPr>
          <a:xfrm>
            <a:off x="9725025" y="900113"/>
            <a:ext cx="1071563" cy="712787"/>
          </a:xfrm>
          <a:prstGeom prst="rect">
            <a:avLst/>
          </a:prstGeom>
          <a:noFill/>
          <a:ln w="9525">
            <a:noFill/>
          </a:ln>
        </p:spPr>
      </p:pic>
      <p:pic>
        <p:nvPicPr>
          <p:cNvPr id="2" name="word_B_2.mp3">
            <a:hlinkClick r:id="" action="ppaction://media"/>
          </p:cNvPr>
          <p:cNvPicPr>
            <a:picLocks noRot="1" noChangeAspect="1"/>
          </p:cNvPicPr>
          <p:nvPr>
            <a:audioFile r:link="rId1"/>
            <p:extLst>
              <p:ext uri="{DAA4B4D4-6D71-4841-9C94-3DE7FCFB9230}">
                <p14:media xmlns="" xmlns:p14="http://schemas.microsoft.com/office/powerpoint/2010/main" r:link="rId4"/>
              </p:ext>
            </p:extLst>
          </p:nvPr>
        </p:nvPicPr>
        <p:blipFill>
          <a:blip r:embed="rId5" cstate="print"/>
          <a:stretch>
            <a:fillRect/>
          </a:stretch>
        </p:blipFill>
        <p:spPr>
          <a:xfrm>
            <a:off x="12700000" y="1228725"/>
            <a:ext cx="487363" cy="487363"/>
          </a:xfrm>
          <a:prstGeom prst="rect">
            <a:avLst/>
          </a:prstGeom>
          <a:noFill/>
          <a:ln w="9525">
            <a:noFill/>
          </a:ln>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2"/>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MH_SubTitle_1"/>
          <p:cNvSpPr/>
          <p:nvPr>
            <p:custDataLst>
              <p:tags r:id="rId1"/>
            </p:custDataLst>
          </p:nvPr>
        </p:nvSpPr>
        <p:spPr>
          <a:xfrm>
            <a:off x="844550" y="808038"/>
            <a:ext cx="10853738" cy="915987"/>
          </a:xfrm>
          <a:prstGeom prst="parallelogram">
            <a:avLst>
              <a:gd name="adj" fmla="val 20404"/>
            </a:avLst>
          </a:prstGeom>
          <a:solidFill>
            <a:srgbClr val="E56858"/>
          </a:solidFill>
          <a:ln w="9525">
            <a:noFill/>
          </a:ln>
        </p:spPr>
        <p:txBody>
          <a:bodyPr lIns="0" tIns="0" rIns="0" bIns="0" anchor="ctr" anchorCtr="0"/>
          <a:lstStyle/>
          <a:p>
            <a:pPr algn="just" eaLnBrk="1" hangingPunct="1"/>
            <a:r>
              <a:rPr lang="en-US" altLang="zh-CN" b="1" dirty="0">
                <a:solidFill>
                  <a:srgbClr val="FFFFFF"/>
                </a:solidFill>
                <a:latin typeface="微软雅黑" panose="020B0503020204020204" pitchFamily="34" charset="-122"/>
                <a:ea typeface="微软雅黑" panose="020B0503020204020204" pitchFamily="34" charset="-122"/>
              </a:rPr>
              <a:t>Watch the video by scanning the QR code, and then share your opinions about the reason why Fei doesn’t want to go to a party with your partners. Here are some sentences for your reference.</a:t>
            </a:r>
            <a:endParaRPr lang="da-DK" altLang="zh-CN" dirty="0">
              <a:solidFill>
                <a:srgbClr val="FFFFFF"/>
              </a:solidFill>
              <a:latin typeface="微软雅黑" panose="020B0503020204020204" pitchFamily="34" charset="-122"/>
              <a:ea typeface="微软雅黑" panose="020B0503020204020204" pitchFamily="34" charset="-122"/>
            </a:endParaRPr>
          </a:p>
        </p:txBody>
      </p:sp>
      <p:sp>
        <p:nvSpPr>
          <p:cNvPr id="15363" name="MH_Other_1"/>
          <p:cNvSpPr txBox="1"/>
          <p:nvPr>
            <p:custDataLst>
              <p:tags r:id="rId2"/>
            </p:custDataLst>
          </p:nvPr>
        </p:nvSpPr>
        <p:spPr>
          <a:xfrm>
            <a:off x="215900" y="257175"/>
            <a:ext cx="1219200" cy="1200150"/>
          </a:xfrm>
          <a:prstGeom prst="rect">
            <a:avLst/>
          </a:prstGeom>
          <a:noFill/>
          <a:ln w="9525">
            <a:noFill/>
          </a:ln>
        </p:spPr>
        <p:txBody>
          <a:bodyPr lIns="0" tIns="0" rIns="0" bIns="0" anchor="ctr" anchorCtr="0"/>
          <a:lstStyle/>
          <a:p>
            <a:pPr algn="ctr" eaLnBrk="1" hangingPunct="1"/>
            <a:r>
              <a:rPr lang="en-US" altLang="zh-CN" sz="8800" i="1" dirty="0">
                <a:solidFill>
                  <a:srgbClr val="E56858"/>
                </a:solidFill>
                <a:latin typeface="Elephant" pitchFamily="18" charset="0"/>
                <a:ea typeface="Aharoni"/>
              </a:rPr>
              <a:t>1</a:t>
            </a:r>
            <a:endParaRPr lang="zh-CN" altLang="en-US" sz="8800" i="1" dirty="0">
              <a:solidFill>
                <a:srgbClr val="E56858"/>
              </a:solidFill>
              <a:latin typeface="Elephant" pitchFamily="18" charset="0"/>
              <a:ea typeface="Aharoni"/>
            </a:endParaRPr>
          </a:p>
        </p:txBody>
      </p:sp>
      <p:pic>
        <p:nvPicPr>
          <p:cNvPr id="15364" name="图片 7" descr="QQ截图20170701095429.png"/>
          <p:cNvPicPr>
            <a:picLocks noChangeAspect="1"/>
          </p:cNvPicPr>
          <p:nvPr/>
        </p:nvPicPr>
        <p:blipFill>
          <a:blip r:embed="rId4" cstate="print"/>
          <a:stretch>
            <a:fillRect/>
          </a:stretch>
        </p:blipFill>
        <p:spPr>
          <a:xfrm>
            <a:off x="901700" y="2560638"/>
            <a:ext cx="10706100" cy="1751012"/>
          </a:xfrm>
          <a:prstGeom prst="rect">
            <a:avLst/>
          </a:prstGeom>
          <a:noFill/>
          <a:ln w="9525">
            <a:noFill/>
          </a:ln>
        </p:spPr>
      </p:pic>
    </p:spTree>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矩形 1"/>
          <p:cNvSpPr/>
          <p:nvPr/>
        </p:nvSpPr>
        <p:spPr>
          <a:xfrm>
            <a:off x="1030288" y="1154113"/>
            <a:ext cx="9634537" cy="4494212"/>
          </a:xfrm>
          <a:prstGeom prst="rect">
            <a:avLst/>
          </a:prstGeom>
          <a:noFill/>
          <a:ln w="9525">
            <a:noFill/>
          </a:ln>
        </p:spPr>
        <p:txBody>
          <a:bodyPr>
            <a:spAutoFit/>
          </a:bodyPr>
          <a:lstStyle/>
          <a:p>
            <a:pPr eaLnBrk="1" hangingPunct="1">
              <a:lnSpc>
                <a:spcPct val="130000"/>
              </a:lnSpc>
            </a:pPr>
            <a:r>
              <a:rPr lang="en-US" altLang="zh-CN" sz="2000" b="1" dirty="0">
                <a:latin typeface="Calibri" panose="020F0502020204030204" pitchFamily="34" charset="0"/>
              </a:rPr>
              <a:t>24 </a:t>
            </a:r>
            <a:r>
              <a:rPr lang="en-US" altLang="zh-CN" sz="2000" b="1" dirty="0">
                <a:solidFill>
                  <a:schemeClr val="accent1"/>
                </a:solidFill>
                <a:latin typeface="Calibri" panose="020F0502020204030204" pitchFamily="34" charset="0"/>
              </a:rPr>
              <a:t>conclude</a:t>
            </a:r>
            <a:r>
              <a:rPr lang="en-US" altLang="zh-CN" sz="2000" b="1" dirty="0">
                <a:latin typeface="Calibri" panose="020F0502020204030204" pitchFamily="34" charset="0"/>
              </a:rPr>
              <a:t> /kən'kluːd/ 		v.  </a:t>
            </a:r>
            <a:r>
              <a:rPr lang="zh-CN" altLang="en-US" sz="2000" b="1" i="1" dirty="0">
                <a:latin typeface="Calibri" panose="020F0502020204030204" pitchFamily="34" charset="0"/>
              </a:rPr>
              <a:t>结束，终止；推断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25 </a:t>
            </a:r>
            <a:r>
              <a:rPr lang="en-US" altLang="zh-CN" sz="2000" b="1" dirty="0">
                <a:solidFill>
                  <a:schemeClr val="accent1"/>
                </a:solidFill>
                <a:latin typeface="Calibri" panose="020F0502020204030204" pitchFamily="34" charset="0"/>
              </a:rPr>
              <a:t>mission</a:t>
            </a:r>
            <a:r>
              <a:rPr lang="en-US" altLang="zh-CN" sz="2000" b="1" dirty="0">
                <a:latin typeface="Calibri" panose="020F0502020204030204" pitchFamily="34" charset="0"/>
              </a:rPr>
              <a:t> /'mɪʃn/ 		n. </a:t>
            </a:r>
            <a:r>
              <a:rPr lang="zh-CN" altLang="en-US" sz="2000" b="1" i="1" dirty="0">
                <a:latin typeface="Calibri" panose="020F0502020204030204" pitchFamily="34" charset="0"/>
              </a:rPr>
              <a:t>（基督教徒的）传教，布道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26 </a:t>
            </a:r>
            <a:r>
              <a:rPr lang="en-US" altLang="zh-CN" sz="2000" b="1" dirty="0">
                <a:solidFill>
                  <a:schemeClr val="accent1"/>
                </a:solidFill>
                <a:latin typeface="Calibri" panose="020F0502020204030204" pitchFamily="34" charset="0"/>
              </a:rPr>
              <a:t>assume</a:t>
            </a:r>
            <a:r>
              <a:rPr lang="en-US" altLang="zh-CN" sz="2000" b="1" dirty="0">
                <a:latin typeface="Calibri" panose="020F0502020204030204" pitchFamily="34" charset="0"/>
              </a:rPr>
              <a:t> /ə'sjuːm/ 		v.  </a:t>
            </a:r>
            <a:r>
              <a:rPr lang="zh-CN" altLang="en-US" sz="2000" b="1" i="1" dirty="0">
                <a:latin typeface="Calibri" panose="020F0502020204030204" pitchFamily="34" charset="0"/>
              </a:rPr>
              <a:t>假定，认为</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27 </a:t>
            </a:r>
            <a:r>
              <a:rPr lang="en-US" altLang="zh-CN" sz="2000" b="1" dirty="0">
                <a:solidFill>
                  <a:schemeClr val="accent1"/>
                </a:solidFill>
                <a:latin typeface="Calibri" panose="020F0502020204030204" pitchFamily="34" charset="0"/>
              </a:rPr>
              <a:t>fiercely</a:t>
            </a:r>
            <a:r>
              <a:rPr lang="en-US" altLang="zh-CN" sz="2000" b="1" dirty="0">
                <a:latin typeface="Calibri" panose="020F0502020204030204" pitchFamily="34" charset="0"/>
              </a:rPr>
              <a:t> /'fɪəsli/ 		adv.  </a:t>
            </a:r>
            <a:r>
              <a:rPr lang="zh-CN" altLang="en-US" sz="2000" b="1" i="1" dirty="0">
                <a:latin typeface="Calibri" panose="020F0502020204030204" pitchFamily="34" charset="0"/>
              </a:rPr>
              <a:t>凶猛地；残酷地；猛烈地；激烈地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28 </a:t>
            </a:r>
            <a:r>
              <a:rPr lang="en-US" altLang="zh-CN" sz="2000" b="1" dirty="0">
                <a:solidFill>
                  <a:schemeClr val="accent1"/>
                </a:solidFill>
                <a:latin typeface="Calibri" panose="020F0502020204030204" pitchFamily="34" charset="0"/>
              </a:rPr>
              <a:t>generosity</a:t>
            </a:r>
            <a:r>
              <a:rPr lang="en-US" altLang="zh-CN" sz="2000" b="1" dirty="0">
                <a:latin typeface="Calibri" panose="020F0502020204030204" pitchFamily="34" charset="0"/>
              </a:rPr>
              <a:t> /ˌdʒenə'rɒsəti/ 	n.  </a:t>
            </a:r>
            <a:r>
              <a:rPr lang="zh-CN" altLang="en-US" sz="2000" b="1" i="1" dirty="0">
                <a:latin typeface="Calibri" panose="020F0502020204030204" pitchFamily="34" charset="0"/>
              </a:rPr>
              <a:t>慷慨，大方；宽容或慷慨的行为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29 </a:t>
            </a:r>
            <a:r>
              <a:rPr lang="en-US" altLang="zh-CN" sz="2000" b="1" dirty="0">
                <a:solidFill>
                  <a:schemeClr val="accent1"/>
                </a:solidFill>
                <a:latin typeface="Calibri" panose="020F0502020204030204" pitchFamily="34" charset="0"/>
              </a:rPr>
              <a:t>unwavering</a:t>
            </a:r>
            <a:r>
              <a:rPr lang="en-US" altLang="zh-CN" sz="2000" b="1" dirty="0">
                <a:latin typeface="Calibri" panose="020F0502020204030204" pitchFamily="34" charset="0"/>
              </a:rPr>
              <a:t> /ʌn'weɪvərɪŋ/ 	adj.  </a:t>
            </a:r>
            <a:r>
              <a:rPr lang="zh-CN" altLang="en-US" sz="2000" b="1" i="1" dirty="0">
                <a:latin typeface="Calibri" panose="020F0502020204030204" pitchFamily="34" charset="0"/>
              </a:rPr>
              <a:t>不动摇的，坚定的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30 </a:t>
            </a:r>
            <a:r>
              <a:rPr lang="en-US" altLang="zh-CN" sz="2000" b="1" dirty="0">
                <a:solidFill>
                  <a:schemeClr val="accent1"/>
                </a:solidFill>
                <a:latin typeface="Calibri" panose="020F0502020204030204" pitchFamily="34" charset="0"/>
              </a:rPr>
              <a:t>loyalty</a:t>
            </a:r>
            <a:r>
              <a:rPr lang="en-US" altLang="zh-CN" sz="2000" b="1" dirty="0">
                <a:latin typeface="Calibri" panose="020F0502020204030204" pitchFamily="34" charset="0"/>
              </a:rPr>
              <a:t> /'lɔɪəlti/ 		n.  </a:t>
            </a:r>
            <a:r>
              <a:rPr lang="zh-CN" altLang="en-US" sz="2000" b="1" i="1" dirty="0">
                <a:latin typeface="Calibri" panose="020F0502020204030204" pitchFamily="34" charset="0"/>
              </a:rPr>
              <a:t>忠诚，忠实；忠心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31 </a:t>
            </a:r>
            <a:r>
              <a:rPr lang="en-US" altLang="zh-CN" sz="2000" b="1" dirty="0">
                <a:solidFill>
                  <a:schemeClr val="accent1"/>
                </a:solidFill>
                <a:latin typeface="Calibri" panose="020F0502020204030204" pitchFamily="34" charset="0"/>
              </a:rPr>
              <a:t>verbal</a:t>
            </a:r>
            <a:r>
              <a:rPr lang="en-US" altLang="zh-CN" sz="2000" b="1" dirty="0">
                <a:latin typeface="Calibri" panose="020F0502020204030204" pitchFamily="34" charset="0"/>
              </a:rPr>
              <a:t> /'vɜːbl/ 		adj. </a:t>
            </a:r>
            <a:r>
              <a:rPr lang="zh-CN" altLang="en-US" sz="2000" b="1" i="1" dirty="0">
                <a:latin typeface="Calibri" panose="020F0502020204030204" pitchFamily="34" charset="0"/>
              </a:rPr>
              <a:t>言语的，口头的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32 </a:t>
            </a:r>
            <a:r>
              <a:rPr lang="en-US" altLang="zh-CN" sz="2000" b="1" dirty="0">
                <a:solidFill>
                  <a:schemeClr val="accent1"/>
                </a:solidFill>
                <a:latin typeface="Calibri" panose="020F0502020204030204" pitchFamily="34" charset="0"/>
              </a:rPr>
              <a:t>development</a:t>
            </a:r>
            <a:r>
              <a:rPr lang="en-US" altLang="zh-CN" sz="2000" b="1" dirty="0">
                <a:latin typeface="Calibri" panose="020F0502020204030204" pitchFamily="34" charset="0"/>
              </a:rPr>
              <a:t> /dɪ'veləpmənt/ 	n.  </a:t>
            </a:r>
            <a:r>
              <a:rPr lang="zh-CN" altLang="en-US" sz="2000" b="1" i="1" dirty="0">
                <a:latin typeface="Calibri" panose="020F0502020204030204" pitchFamily="34" charset="0"/>
              </a:rPr>
              <a:t>发展，进化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33 </a:t>
            </a:r>
            <a:r>
              <a:rPr lang="en-US" altLang="zh-CN" sz="2000" b="1" dirty="0">
                <a:solidFill>
                  <a:schemeClr val="accent1"/>
                </a:solidFill>
                <a:latin typeface="Calibri" panose="020F0502020204030204" pitchFamily="34" charset="0"/>
              </a:rPr>
              <a:t>community</a:t>
            </a:r>
            <a:r>
              <a:rPr lang="en-US" altLang="zh-CN" sz="2000" b="1" dirty="0">
                <a:latin typeface="Calibri" panose="020F0502020204030204" pitchFamily="34" charset="0"/>
              </a:rPr>
              <a:t> /kə'mjuːnəti/ 	n.  </a:t>
            </a:r>
            <a:r>
              <a:rPr lang="zh-CN" altLang="en-US" sz="2000" b="1" i="1" dirty="0">
                <a:latin typeface="Calibri" panose="020F0502020204030204" pitchFamily="34" charset="0"/>
              </a:rPr>
              <a:t>社区；社会团体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34 </a:t>
            </a:r>
            <a:r>
              <a:rPr lang="en-US" altLang="zh-CN" sz="2000" b="1" dirty="0">
                <a:solidFill>
                  <a:schemeClr val="accent1"/>
                </a:solidFill>
                <a:latin typeface="Calibri" panose="020F0502020204030204" pitchFamily="34" charset="0"/>
              </a:rPr>
              <a:t>exhibit</a:t>
            </a:r>
            <a:r>
              <a:rPr lang="en-US" altLang="zh-CN" sz="2000" b="1" dirty="0">
                <a:latin typeface="Calibri" panose="020F0502020204030204" pitchFamily="34" charset="0"/>
              </a:rPr>
              <a:t> /ɪg'zɪbɪt/ 		v. </a:t>
            </a:r>
            <a:r>
              <a:rPr lang="zh-CN" altLang="en-US" sz="2000" b="1" i="1" dirty="0">
                <a:latin typeface="Calibri" panose="020F0502020204030204" pitchFamily="34" charset="0"/>
              </a:rPr>
              <a:t>表现，显示，显出（感情、品质或能力）</a:t>
            </a:r>
          </a:p>
        </p:txBody>
      </p:sp>
      <p:pic>
        <p:nvPicPr>
          <p:cNvPr id="3" name="AudioPlayer" descr="C:\Users\xiaanwen\Desktop\播放.png"/>
          <p:cNvPicPr>
            <a:picLocks noChangeAspect="1"/>
          </p:cNvPicPr>
          <p:nvPr/>
        </p:nvPicPr>
        <p:blipFill>
          <a:blip r:embed="rId3" cstate="print"/>
          <a:srcRect t="8850" b="8286"/>
          <a:stretch>
            <a:fillRect/>
          </a:stretch>
        </p:blipFill>
        <p:spPr>
          <a:xfrm>
            <a:off x="9856788" y="1295400"/>
            <a:ext cx="1071562" cy="712788"/>
          </a:xfrm>
          <a:prstGeom prst="rect">
            <a:avLst/>
          </a:prstGeom>
          <a:noFill/>
          <a:ln w="9525">
            <a:noFill/>
          </a:ln>
        </p:spPr>
      </p:pic>
      <p:pic>
        <p:nvPicPr>
          <p:cNvPr id="2" name="word_B_3.mp3">
            <a:hlinkClick r:id="" action="ppaction://media"/>
          </p:cNvPr>
          <p:cNvPicPr>
            <a:picLocks noRot="1" noChangeAspect="1"/>
          </p:cNvPicPr>
          <p:nvPr>
            <a:audioFile r:link="rId1"/>
            <p:extLst>
              <p:ext uri="{DAA4B4D4-6D71-4841-9C94-3DE7FCFB9230}">
                <p14:media xmlns="" xmlns:p14="http://schemas.microsoft.com/office/powerpoint/2010/main" r:link="rId4"/>
              </p:ext>
            </p:extLst>
          </p:nvPr>
        </p:nvPicPr>
        <p:blipFill>
          <a:blip r:embed="rId5" cstate="print"/>
          <a:stretch>
            <a:fillRect/>
          </a:stretch>
        </p:blipFill>
        <p:spPr>
          <a:xfrm>
            <a:off x="12492038" y="1020763"/>
            <a:ext cx="487362" cy="487362"/>
          </a:xfrm>
          <a:prstGeom prst="rect">
            <a:avLst/>
          </a:prstGeom>
          <a:noFill/>
          <a:ln w="9525">
            <a:noFill/>
          </a:ln>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2"/>
                                        </p:tgtEl>
                                      </p:cBhvr>
                                    </p:cmd>
                                  </p:childTnLst>
                                </p:cTn>
                              </p:par>
                            </p:childTnLst>
                          </p:cTn>
                        </p:par>
                      </p:childTnLst>
                    </p:cTn>
                  </p:par>
                </p:childTnLst>
              </p:cTn>
              <p:nextCondLst>
                <p:cond evt="onClick" delay="0">
                  <p:tgtEl>
                    <p:spTgt spid="3"/>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图片 5" descr="QQ截图20170701095429.png"/>
          <p:cNvPicPr>
            <a:picLocks noChangeAspect="1"/>
          </p:cNvPicPr>
          <p:nvPr/>
        </p:nvPicPr>
        <p:blipFill>
          <a:blip r:embed="rId3" cstate="print"/>
          <a:stretch>
            <a:fillRect/>
          </a:stretch>
        </p:blipFill>
        <p:spPr>
          <a:xfrm>
            <a:off x="0" y="166688"/>
            <a:ext cx="12192000" cy="6092825"/>
          </a:xfrm>
          <a:prstGeom prst="rect">
            <a:avLst/>
          </a:prstGeom>
          <a:noFill/>
          <a:ln w="9525">
            <a:noFill/>
          </a:ln>
        </p:spPr>
      </p:pic>
      <p:pic>
        <p:nvPicPr>
          <p:cNvPr id="68611" name="Picture 2"/>
          <p:cNvPicPr>
            <a:picLocks noChangeAspect="1"/>
          </p:cNvPicPr>
          <p:nvPr/>
        </p:nvPicPr>
        <p:blipFill>
          <a:blip r:embed="rId4" cstate="print"/>
          <a:stretch>
            <a:fillRect/>
          </a:stretch>
        </p:blipFill>
        <p:spPr>
          <a:xfrm>
            <a:off x="527050" y="457200"/>
            <a:ext cx="5784850" cy="433388"/>
          </a:xfrm>
          <a:prstGeom prst="rect">
            <a:avLst/>
          </a:prstGeom>
          <a:noFill/>
          <a:ln w="9525">
            <a:noFill/>
          </a:ln>
        </p:spPr>
      </p:pic>
      <p:sp>
        <p:nvSpPr>
          <p:cNvPr id="5" name="矩形 4"/>
          <p:cNvSpPr/>
          <p:nvPr/>
        </p:nvSpPr>
        <p:spPr>
          <a:xfrm>
            <a:off x="1028700" y="1841500"/>
            <a:ext cx="7983538" cy="3225800"/>
          </a:xfrm>
          <a:prstGeom prst="rect">
            <a:avLst/>
          </a:prstGeom>
          <a:solidFill>
            <a:srgbClr val="FFD5E7">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矩形 2"/>
          <p:cNvSpPr/>
          <p:nvPr/>
        </p:nvSpPr>
        <p:spPr>
          <a:xfrm>
            <a:off x="1252538" y="2033588"/>
            <a:ext cx="6643688" cy="2892425"/>
          </a:xfrm>
          <a:prstGeom prst="rect">
            <a:avLst/>
          </a:prstGeom>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1   take... for example 	</a:t>
            </a:r>
            <a:r>
              <a:rPr kumimoji="0" lang="zh-CN" altLang="en-US"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以</a:t>
            </a:r>
            <a:r>
              <a:rPr kumimoji="0" lang="en-US" altLang="zh-CN"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a:t>
            </a:r>
            <a:r>
              <a:rPr kumimoji="0" lang="zh-CN" altLang="en-US"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为例</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2   get used to 		</a:t>
            </a:r>
            <a:r>
              <a:rPr kumimoji="0" lang="zh-CN" altLang="en-US"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习惯于</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3   in the way 		</a:t>
            </a:r>
            <a:r>
              <a:rPr kumimoji="0" lang="zh-CN" altLang="en-US"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以</a:t>
            </a:r>
            <a:r>
              <a:rPr kumimoji="0" lang="en-US" altLang="zh-CN"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a:t>
            </a:r>
            <a:r>
              <a:rPr kumimoji="0" lang="zh-CN" altLang="en-US"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方式；挡道</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4   leave no room 		</a:t>
            </a:r>
            <a:r>
              <a:rPr kumimoji="0" lang="zh-CN" altLang="en-US"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不留余地</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5   at the end of 		</a:t>
            </a:r>
            <a:r>
              <a:rPr kumimoji="0" lang="zh-CN" altLang="en-US"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在</a:t>
            </a:r>
            <a:r>
              <a:rPr kumimoji="0" lang="en-US" altLang="zh-CN"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a:t>
            </a:r>
            <a:r>
              <a:rPr kumimoji="0" lang="zh-CN" altLang="en-US"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结尾，在</a:t>
            </a:r>
            <a:r>
              <a:rPr kumimoji="0" lang="en-US" altLang="zh-CN"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a:t>
            </a:r>
            <a:r>
              <a:rPr kumimoji="0" lang="zh-CN" altLang="en-US"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末端</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6   in order to 		</a:t>
            </a:r>
            <a:r>
              <a:rPr kumimoji="0" lang="zh-CN" altLang="en-US"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为了</a:t>
            </a:r>
            <a:r>
              <a:rPr kumimoji="0" lang="en-US" altLang="zh-CN"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7   be afraid 			</a:t>
            </a:r>
            <a:r>
              <a:rPr kumimoji="0" lang="zh-CN" altLang="en-US"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恐怕，害怕</a:t>
            </a:r>
          </a:p>
        </p:txBody>
      </p:sp>
      <p:pic>
        <p:nvPicPr>
          <p:cNvPr id="6" name="AudioPlayer" descr="C:\Users\xiaanwen\Desktop\播放.png"/>
          <p:cNvPicPr>
            <a:picLocks noChangeAspect="1"/>
          </p:cNvPicPr>
          <p:nvPr/>
        </p:nvPicPr>
        <p:blipFill>
          <a:blip r:embed="rId5" cstate="print"/>
          <a:srcRect t="8850" b="8286"/>
          <a:stretch>
            <a:fillRect/>
          </a:stretch>
        </p:blipFill>
        <p:spPr>
          <a:xfrm>
            <a:off x="7848600" y="1958975"/>
            <a:ext cx="1071563" cy="712788"/>
          </a:xfrm>
          <a:prstGeom prst="rect">
            <a:avLst/>
          </a:prstGeom>
          <a:noFill/>
          <a:ln w="9525">
            <a:noFill/>
          </a:ln>
        </p:spPr>
      </p:pic>
      <p:pic>
        <p:nvPicPr>
          <p:cNvPr id="2" name="word_B_4.mp3">
            <a:hlinkClick r:id="" action="ppaction://media"/>
          </p:cNvPr>
          <p:cNvPicPr>
            <a:picLocks noRot="1" noChangeAspect="1"/>
          </p:cNvPicPr>
          <p:nvPr>
            <a:audioFile r:link="rId1"/>
            <p:extLst>
              <p:ext uri="{DAA4B4D4-6D71-4841-9C94-3DE7FCFB9230}">
                <p14:media xmlns="" xmlns:p14="http://schemas.microsoft.com/office/powerpoint/2010/main" r:link="rId6"/>
              </p:ext>
            </p:extLst>
          </p:nvPr>
        </p:nvPicPr>
        <p:blipFill>
          <a:blip r:embed="rId7" cstate="print"/>
          <a:stretch>
            <a:fillRect/>
          </a:stretch>
        </p:blipFill>
        <p:spPr>
          <a:xfrm>
            <a:off x="12755563" y="1352550"/>
            <a:ext cx="487362" cy="487363"/>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2"/>
                                        </p:tgtEl>
                                      </p:cBhvr>
                                    </p:cmd>
                                  </p:childTnLst>
                                </p:cTn>
                              </p:par>
                            </p:childTnLst>
                          </p:cTn>
                        </p:par>
                      </p:childTnLst>
                    </p:cTn>
                  </p:par>
                </p:childTnLst>
              </p:cTn>
              <p:nextCondLst>
                <p:cond evt="onClick" delay="0">
                  <p:tgtEl>
                    <p:spTgt spid="6"/>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p:cNvPicPr>
          <p:nvPr/>
        </p:nvPicPr>
        <p:blipFill>
          <a:blip r:embed="rId2" cstate="print"/>
          <a:stretch>
            <a:fillRect/>
          </a:stretch>
        </p:blipFill>
        <p:spPr>
          <a:xfrm>
            <a:off x="642938" y="447675"/>
            <a:ext cx="5541962" cy="461963"/>
          </a:xfrm>
          <a:prstGeom prst="rect">
            <a:avLst/>
          </a:prstGeom>
          <a:noFill/>
          <a:ln w="9525">
            <a:noFill/>
          </a:ln>
        </p:spPr>
      </p:pic>
      <p:sp>
        <p:nvSpPr>
          <p:cNvPr id="3" name="矩形 2"/>
          <p:cNvSpPr/>
          <p:nvPr/>
        </p:nvSpPr>
        <p:spPr>
          <a:xfrm>
            <a:off x="419100" y="1220788"/>
            <a:ext cx="11709400" cy="5632450"/>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1   According to the text, in what situations do Americans say “I love you”?</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A</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A family who respect one another.</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B</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A parent who is around and never drops the L-bomb at the end of a phone talk in order to soothe their guilt.</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C. </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A marriage full of passion.</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D</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A traditional American-born Chinese family in America.</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2   Which one is NOT the reason why the author’s American friend feel “I love you” cheapened?</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A</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These words become an acquiescence in society.</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B</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People say those three words to those they’ve hardly met.</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C</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These words of affection are thrown around like a greeting.</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D</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People don’t say them exactly.</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a:t>
            </a:r>
          </a:p>
        </p:txBody>
      </p:sp>
      <p:sp>
        <p:nvSpPr>
          <p:cNvPr id="4" name="矩形 3"/>
          <p:cNvSpPr/>
          <p:nvPr/>
        </p:nvSpPr>
        <p:spPr>
          <a:xfrm>
            <a:off x="33338" y="1365250"/>
            <a:ext cx="447675" cy="5222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chemeClr val="accent6">
                    <a:lumMod val="60000"/>
                    <a:lumOff val="40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A</a:t>
            </a:r>
            <a:endParaRPr kumimoji="0" lang="zh-CN" altLang="en-US" sz="2800" b="0" i="0" u="none" strike="noStrike" kern="1200" cap="none" spc="0" normalizeH="0" baseline="0" noProof="0" dirty="0">
              <a:ln>
                <a:noFill/>
              </a:ln>
              <a:solidFill>
                <a:schemeClr val="accent6">
                  <a:lumMod val="60000"/>
                  <a:lumOff val="40000"/>
                </a:schemeClr>
              </a:solidFill>
              <a:effectLst/>
              <a:uLnTx/>
              <a:uFillTx/>
              <a:latin typeface="+mn-lt"/>
              <a:ea typeface="+mn-ea"/>
              <a:cs typeface="+mn-cs"/>
            </a:endParaRPr>
          </a:p>
        </p:txBody>
      </p:sp>
      <p:sp>
        <p:nvSpPr>
          <p:cNvPr id="7" name="矩形 6"/>
          <p:cNvSpPr/>
          <p:nvPr/>
        </p:nvSpPr>
        <p:spPr>
          <a:xfrm>
            <a:off x="55563" y="4014788"/>
            <a:ext cx="444500" cy="5238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chemeClr val="accent6">
                    <a:lumMod val="60000"/>
                    <a:lumOff val="40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D</a:t>
            </a:r>
            <a:endParaRPr kumimoji="0" lang="zh-CN" altLang="en-US" sz="2800" b="0" i="0" u="none" strike="noStrike" kern="1200" cap="none" spc="0" normalizeH="0" baseline="0" noProof="0" dirty="0">
              <a:ln>
                <a:noFill/>
              </a:ln>
              <a:solidFill>
                <a:schemeClr val="accent6">
                  <a:lumMod val="60000"/>
                  <a:lumOff val="40000"/>
                </a:schemeClr>
              </a:solidFill>
              <a:effectLst/>
              <a:uLnTx/>
              <a:uFillTx/>
              <a:latin typeface="+mn-lt"/>
              <a:ea typeface="+mn-ea"/>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lide(fromBottom)">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p:cNvPicPr>
          <p:nvPr/>
        </p:nvPicPr>
        <p:blipFill>
          <a:blip r:embed="rId2" cstate="print"/>
          <a:stretch>
            <a:fillRect/>
          </a:stretch>
        </p:blipFill>
        <p:spPr>
          <a:xfrm>
            <a:off x="642938" y="457200"/>
            <a:ext cx="5440362" cy="452438"/>
          </a:xfrm>
          <a:prstGeom prst="rect">
            <a:avLst/>
          </a:prstGeom>
          <a:noFill/>
          <a:ln w="9525">
            <a:noFill/>
          </a:ln>
        </p:spPr>
      </p:pic>
      <p:sp>
        <p:nvSpPr>
          <p:cNvPr id="3" name="矩形 2"/>
          <p:cNvSpPr/>
          <p:nvPr/>
        </p:nvSpPr>
        <p:spPr>
          <a:xfrm>
            <a:off x="720725" y="1195388"/>
            <a:ext cx="11674475" cy="5170488"/>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3   What problem appears when Americans meet Chinese families?</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A</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The Americans teach the Chinese to say “</a:t>
            </a:r>
            <a:r>
              <a:rPr kumimoji="0" lang="en-US" altLang="zh-CN" sz="2000" b="0" i="0" u="none" strike="noStrike" kern="1200" cap="none" spc="0" normalizeH="0" baseline="0" noProof="0" dirty="0" err="1">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wo</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ai</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ni</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B</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Christian Americans make it their mission to express true love to Chinese families, as they</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assume Chinese must not know how to love if they don’t say it.</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C</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Chinese hate to say “I love you”.</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D</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The American easily concludes the Chinese must be a family of five.</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4    How do Chinese people show their feeling of love?</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A</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Say “I love you” frequently.</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B</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Do it through immense generosity, unwavering loyalty, and a lot of food.</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C</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Do the same as the Americans.</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D</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Say “</a:t>
            </a:r>
            <a:r>
              <a:rPr kumimoji="0" lang="en-US" altLang="zh-CN" sz="2000" b="0" i="0" u="none" strike="noStrike" kern="1200" cap="none" spc="0" normalizeH="0" baseline="0" noProof="0" dirty="0" err="1">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wo</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ai</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ni</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frequently.</a:t>
            </a:r>
          </a:p>
        </p:txBody>
      </p:sp>
      <p:sp>
        <p:nvSpPr>
          <p:cNvPr id="4" name="矩形 3"/>
          <p:cNvSpPr/>
          <p:nvPr/>
        </p:nvSpPr>
        <p:spPr>
          <a:xfrm>
            <a:off x="280988" y="1289050"/>
            <a:ext cx="411163" cy="5222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chemeClr val="accent6">
                    <a:lumMod val="60000"/>
                    <a:lumOff val="40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B</a:t>
            </a:r>
            <a:endParaRPr kumimoji="0" lang="zh-CN" altLang="en-US" sz="2800" b="0" i="0" u="none" strike="noStrike" kern="1200" cap="none" spc="0" normalizeH="0" baseline="0" noProof="0" dirty="0">
              <a:ln>
                <a:noFill/>
              </a:ln>
              <a:solidFill>
                <a:schemeClr val="accent6">
                  <a:lumMod val="60000"/>
                  <a:lumOff val="40000"/>
                </a:schemeClr>
              </a:solidFill>
              <a:effectLst/>
              <a:uLnTx/>
              <a:uFillTx/>
              <a:latin typeface="+mn-lt"/>
              <a:ea typeface="+mn-ea"/>
              <a:cs typeface="+mn-cs"/>
            </a:endParaRPr>
          </a:p>
        </p:txBody>
      </p:sp>
      <p:sp>
        <p:nvSpPr>
          <p:cNvPr id="6" name="矩形 5"/>
          <p:cNvSpPr/>
          <p:nvPr/>
        </p:nvSpPr>
        <p:spPr>
          <a:xfrm>
            <a:off x="280988" y="3981450"/>
            <a:ext cx="411163" cy="5238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chemeClr val="accent6">
                    <a:lumMod val="60000"/>
                    <a:lumOff val="40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B</a:t>
            </a:r>
            <a:endParaRPr kumimoji="0" lang="zh-CN" altLang="en-US" sz="2800" b="0" i="0" u="none" strike="noStrike" kern="1200" cap="none" spc="0" normalizeH="0" baseline="0" noProof="0" dirty="0">
              <a:ln>
                <a:noFill/>
              </a:ln>
              <a:solidFill>
                <a:schemeClr val="accent6">
                  <a:lumMod val="60000"/>
                  <a:lumOff val="40000"/>
                </a:schemeClr>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Bottom)">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p:cNvPicPr>
          <p:nvPr/>
        </p:nvPicPr>
        <p:blipFill>
          <a:blip r:embed="rId2" cstate="print"/>
          <a:stretch>
            <a:fillRect/>
          </a:stretch>
        </p:blipFill>
        <p:spPr>
          <a:xfrm>
            <a:off x="642938" y="457200"/>
            <a:ext cx="5440362" cy="452438"/>
          </a:xfrm>
          <a:prstGeom prst="rect">
            <a:avLst/>
          </a:prstGeom>
          <a:noFill/>
          <a:ln w="9525">
            <a:noFill/>
          </a:ln>
        </p:spPr>
      </p:pic>
      <p:sp>
        <p:nvSpPr>
          <p:cNvPr id="3" name="矩形 2"/>
          <p:cNvSpPr/>
          <p:nvPr/>
        </p:nvSpPr>
        <p:spPr>
          <a:xfrm>
            <a:off x="830263" y="1811338"/>
            <a:ext cx="10766425" cy="2862263"/>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5 Which one is NOT correct according to the author?</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A</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Some non-traditional Chinese families are starting to freely say “I love you” to each other.</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B</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Chinese families show their love differently.</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C</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Verbal expressions of love is useless.</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D</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The culture between America and China is different.</a:t>
            </a:r>
          </a:p>
        </p:txBody>
      </p:sp>
      <p:sp>
        <p:nvSpPr>
          <p:cNvPr id="4" name="矩形 3"/>
          <p:cNvSpPr/>
          <p:nvPr/>
        </p:nvSpPr>
        <p:spPr>
          <a:xfrm>
            <a:off x="350838" y="1895475"/>
            <a:ext cx="400050" cy="5222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chemeClr val="accent6">
                    <a:lumMod val="60000"/>
                    <a:lumOff val="40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C</a:t>
            </a:r>
            <a:endParaRPr kumimoji="0" lang="zh-CN" altLang="en-US" sz="2800" b="0" i="0" u="none" strike="noStrike" kern="1200" cap="none" spc="0" normalizeH="0" baseline="0" noProof="0" dirty="0">
              <a:ln>
                <a:noFill/>
              </a:ln>
              <a:solidFill>
                <a:schemeClr val="accent6">
                  <a:lumMod val="60000"/>
                  <a:lumOff val="40000"/>
                </a:schemeClr>
              </a:solidFill>
              <a:effectLst/>
              <a:uLnTx/>
              <a:uFillTx/>
              <a:latin typeface="+mn-lt"/>
              <a:ea typeface="+mn-ea"/>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1"/>
          <p:cNvSpPr>
            <a:spLocks noChangeArrowheads="1"/>
          </p:cNvSpPr>
          <p:nvPr/>
        </p:nvSpPr>
        <p:spPr bwMode="auto">
          <a:xfrm>
            <a:off x="6145213" y="3987800"/>
            <a:ext cx="1574800" cy="1700213"/>
          </a:xfrm>
          <a:prstGeom prst="rect">
            <a:avLst/>
          </a:prstGeom>
          <a:solidFill>
            <a:schemeClr val="accent3">
              <a:lumMod val="75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Grammar</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28" name="TextBox 7177"/>
          <p:cNvSpPr txBox="1">
            <a:spLocks noChangeArrowheads="1"/>
          </p:cNvSpPr>
          <p:nvPr/>
        </p:nvSpPr>
        <p:spPr bwMode="auto">
          <a:xfrm>
            <a:off x="6232525" y="2979738"/>
            <a:ext cx="828675" cy="892175"/>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chemeClr val="accent3">
                    <a:lumMod val="75000"/>
                  </a:schemeClr>
                </a:solidFill>
                <a:effectLst/>
                <a:uLnTx/>
                <a:uFillTx/>
                <a:latin typeface="Broadway" pitchFamily="82" charset="0"/>
                <a:ea typeface="黑体" panose="02010609060101010101" pitchFamily="49" charset="-122"/>
                <a:cs typeface="Arial" panose="020B0604020202020204" pitchFamily="34" charset="0"/>
              </a:rPr>
              <a:t>Part </a:t>
            </a:r>
            <a:r>
              <a:rPr kumimoji="0" lang="en-US" altLang="zh-CN" sz="1400" b="1" i="0" u="none" strike="noStrike" kern="1200" cap="none" spc="0" normalizeH="0" baseline="0" noProof="0" dirty="0">
                <a:ln>
                  <a:noFill/>
                </a:ln>
                <a:solidFill>
                  <a:schemeClr val="accent3">
                    <a:lumMod val="75000"/>
                  </a:schemeClr>
                </a:solidFill>
                <a:effectLst/>
                <a:uLnTx/>
                <a:uFillTx/>
                <a:latin typeface="Broadway" pitchFamily="82" charset="0"/>
                <a:ea typeface="黑体" panose="02010609060101010101" pitchFamily="49" charset="-122"/>
                <a:cs typeface="Arial" panose="020B0604020202020204" pitchFamily="34" charset="0"/>
              </a:rPr>
              <a:t>  </a:t>
            </a:r>
            <a:r>
              <a:rPr kumimoji="0" lang="en-US" altLang="zh-CN" sz="3600" b="1" i="0" u="none" strike="noStrike" kern="1200" cap="none" spc="0" normalizeH="0" baseline="0" noProof="0" dirty="0" smtClean="0">
                <a:ln>
                  <a:noFill/>
                </a:ln>
                <a:solidFill>
                  <a:schemeClr val="accent3">
                    <a:lumMod val="75000"/>
                  </a:schemeClr>
                </a:solidFill>
                <a:effectLst/>
                <a:uLnTx/>
                <a:uFillTx/>
                <a:latin typeface="Broadway" pitchFamily="82" charset="0"/>
                <a:ea typeface="黑体" panose="02010609060101010101" pitchFamily="49" charset="-122"/>
                <a:cs typeface="Arial" panose="020B0604020202020204" pitchFamily="34" charset="0"/>
              </a:rPr>
              <a:t>4</a:t>
            </a:r>
            <a:endParaRPr kumimoji="0" lang="zh-CN" altLang="en-US" sz="3600" b="1" i="0" u="none" strike="noStrike" kern="1200" cap="none" spc="0" normalizeH="0" baseline="0" noProof="0" dirty="0">
              <a:ln>
                <a:noFill/>
              </a:ln>
              <a:solidFill>
                <a:schemeClr val="accent3">
                  <a:lumMod val="75000"/>
                </a:schemeClr>
              </a:solidFill>
              <a:effectLst/>
              <a:uLnTx/>
              <a:uFillTx/>
              <a:latin typeface="Broadway" pitchFamily="82" charset="0"/>
              <a:ea typeface="黑体" panose="02010609060101010101" pitchFamily="49" charset="-122"/>
              <a:cs typeface="Arial" panose="020B0604020202020204" pitchFamily="34" charset="0"/>
            </a:endParaRPr>
          </a:p>
        </p:txBody>
      </p:sp>
      <p:cxnSp>
        <p:nvCxnSpPr>
          <p:cNvPr id="29" name="直接连接符 28"/>
          <p:cNvCxnSpPr/>
          <p:nvPr/>
        </p:nvCxnSpPr>
        <p:spPr bwMode="auto">
          <a:xfrm>
            <a:off x="6111875" y="3803650"/>
            <a:ext cx="1563688" cy="1588"/>
          </a:xfrm>
          <a:prstGeom prst="line">
            <a:avLst/>
          </a:prstGeom>
          <a:noFill/>
          <a:ln w="9525">
            <a:solidFill>
              <a:schemeClr val="accent3">
                <a:lumMod val="75000"/>
              </a:schemeClr>
            </a:solidFill>
            <a:round/>
          </a:ln>
        </p:spPr>
      </p:cxnSp>
      <p:cxnSp>
        <p:nvCxnSpPr>
          <p:cNvPr id="30" name="直接连接符 7172"/>
          <p:cNvCxnSpPr>
            <a:cxnSpLocks noChangeShapeType="1"/>
          </p:cNvCxnSpPr>
          <p:nvPr/>
        </p:nvCxnSpPr>
        <p:spPr bwMode="auto">
          <a:xfrm rot="16200000" flipV="1">
            <a:off x="5950744" y="3644106"/>
            <a:ext cx="327025" cy="1588"/>
          </a:xfrm>
          <a:prstGeom prst="line">
            <a:avLst/>
          </a:prstGeom>
          <a:noFill/>
          <a:ln w="9525">
            <a:solidFill>
              <a:schemeClr val="accent3">
                <a:lumMod val="75000"/>
              </a:schemeClr>
            </a:solidFill>
            <a:round/>
          </a:ln>
        </p:spPr>
      </p:cxnSp>
      <p:sp>
        <p:nvSpPr>
          <p:cNvPr id="31" name="矩形 1">
            <a:hlinkClick r:id="rId2" action="ppaction://hlinksldjump"/>
          </p:cNvPr>
          <p:cNvSpPr>
            <a:spLocks noChangeArrowheads="1"/>
          </p:cNvSpPr>
          <p:nvPr/>
        </p:nvSpPr>
        <p:spPr bwMode="auto">
          <a:xfrm>
            <a:off x="1093788"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Lead-in</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34" name="矩形 21">
            <a:hlinkClick r:id="" action="ppaction://noaction"/>
          </p:cNvPr>
          <p:cNvSpPr>
            <a:spLocks noChangeArrowheads="1"/>
          </p:cNvSpPr>
          <p:nvPr/>
        </p:nvSpPr>
        <p:spPr bwMode="auto">
          <a:xfrm>
            <a:off x="2784475"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Listening </a:t>
            </a:r>
            <a:r>
              <a:rPr kumimoji="0" lang="zh-CN" altLang="en-US" sz="2400" b="0" i="0" u="none" strike="noStrike" kern="1200" cap="none" spc="0" normalizeH="0" baseline="0" noProof="0" dirty="0">
                <a:ln>
                  <a:noFill/>
                </a:ln>
                <a:solidFill>
                  <a:schemeClr val="bg1"/>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 Speaking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cxnSp>
        <p:nvCxnSpPr>
          <p:cNvPr id="72712" name="直接连接符 7167"/>
          <p:cNvCxnSpPr/>
          <p:nvPr/>
        </p:nvCxnSpPr>
        <p:spPr>
          <a:xfrm>
            <a:off x="1071563" y="3803650"/>
            <a:ext cx="1563687" cy="1588"/>
          </a:xfrm>
          <a:prstGeom prst="line">
            <a:avLst/>
          </a:prstGeom>
          <a:ln w="9525" cap="flat" cmpd="sng">
            <a:solidFill>
              <a:srgbClr val="7F7F7F"/>
            </a:solidFill>
            <a:prstDash val="solid"/>
            <a:headEnd type="none" w="med" len="med"/>
            <a:tailEnd type="none" w="med" len="med"/>
          </a:ln>
        </p:spPr>
      </p:cxnSp>
      <p:cxnSp>
        <p:nvCxnSpPr>
          <p:cNvPr id="72713" name="直接连接符 7172"/>
          <p:cNvCxnSpPr/>
          <p:nvPr/>
        </p:nvCxnSpPr>
        <p:spPr>
          <a:xfrm rot="-5400000" flipV="1">
            <a:off x="912813" y="3643313"/>
            <a:ext cx="327025" cy="1587"/>
          </a:xfrm>
          <a:prstGeom prst="line">
            <a:avLst/>
          </a:prstGeom>
          <a:ln w="9525" cap="flat" cmpd="sng">
            <a:solidFill>
              <a:srgbClr val="7F7F7F"/>
            </a:solidFill>
            <a:prstDash val="solid"/>
            <a:headEnd type="none" w="med" len="med"/>
            <a:tailEnd type="none" w="med" len="med"/>
          </a:ln>
        </p:spPr>
      </p:cxnSp>
      <p:sp>
        <p:nvSpPr>
          <p:cNvPr id="72714" name="TextBox 7177"/>
          <p:cNvSpPr txBox="1"/>
          <p:nvPr/>
        </p:nvSpPr>
        <p:spPr>
          <a:xfrm>
            <a:off x="1179513" y="2979738"/>
            <a:ext cx="833437"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1</a:t>
            </a:r>
            <a:endParaRPr lang="zh-CN" altLang="en-US" sz="3600" b="1" dirty="0">
              <a:solidFill>
                <a:srgbClr val="7F7F7F"/>
              </a:solidFill>
              <a:latin typeface="Broadway" pitchFamily="82" charset="0"/>
              <a:ea typeface="黑体" panose="02010609060101010101" pitchFamily="49" charset="-122"/>
            </a:endParaRPr>
          </a:p>
        </p:txBody>
      </p:sp>
      <p:sp>
        <p:nvSpPr>
          <p:cNvPr id="72715" name="TextBox 7177"/>
          <p:cNvSpPr txBox="1"/>
          <p:nvPr/>
        </p:nvSpPr>
        <p:spPr>
          <a:xfrm>
            <a:off x="2871788" y="2979738"/>
            <a:ext cx="828675"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2</a:t>
            </a:r>
            <a:endParaRPr lang="zh-CN" altLang="en-US" sz="3600" b="1" dirty="0">
              <a:solidFill>
                <a:srgbClr val="7F7F7F"/>
              </a:solidFill>
              <a:latin typeface="Broadway" pitchFamily="82" charset="0"/>
              <a:ea typeface="黑体" panose="02010609060101010101" pitchFamily="49" charset="-122"/>
            </a:endParaRPr>
          </a:p>
        </p:txBody>
      </p:sp>
      <p:cxnSp>
        <p:nvCxnSpPr>
          <p:cNvPr id="72716" name="直接连接符 72"/>
          <p:cNvCxnSpPr/>
          <p:nvPr/>
        </p:nvCxnSpPr>
        <p:spPr>
          <a:xfrm>
            <a:off x="2751138" y="3803650"/>
            <a:ext cx="1563687" cy="1588"/>
          </a:xfrm>
          <a:prstGeom prst="line">
            <a:avLst/>
          </a:prstGeom>
          <a:ln w="9525" cap="flat" cmpd="sng">
            <a:solidFill>
              <a:srgbClr val="7F7F7F"/>
            </a:solidFill>
            <a:prstDash val="solid"/>
            <a:headEnd type="none" w="med" len="med"/>
            <a:tailEnd type="none" w="med" len="med"/>
          </a:ln>
        </p:spPr>
      </p:cxnSp>
      <p:sp>
        <p:nvSpPr>
          <p:cNvPr id="42" name="矩形 1">
            <a:hlinkClick r:id="rId3" action="ppaction://hlinksldjump"/>
          </p:cNvPr>
          <p:cNvSpPr>
            <a:spLocks noChangeArrowheads="1"/>
          </p:cNvSpPr>
          <p:nvPr/>
        </p:nvSpPr>
        <p:spPr bwMode="auto">
          <a:xfrm>
            <a:off x="4471988"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Reading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cxnSp>
        <p:nvCxnSpPr>
          <p:cNvPr id="72718" name="直接连接符 7167"/>
          <p:cNvCxnSpPr/>
          <p:nvPr/>
        </p:nvCxnSpPr>
        <p:spPr>
          <a:xfrm>
            <a:off x="4449763" y="3803650"/>
            <a:ext cx="1563687" cy="1588"/>
          </a:xfrm>
          <a:prstGeom prst="line">
            <a:avLst/>
          </a:prstGeom>
          <a:ln w="9525" cap="flat" cmpd="sng">
            <a:solidFill>
              <a:srgbClr val="7F7F7F"/>
            </a:solidFill>
            <a:prstDash val="solid"/>
            <a:headEnd type="none" w="med" len="med"/>
            <a:tailEnd type="none" w="med" len="med"/>
          </a:ln>
        </p:spPr>
      </p:cxnSp>
      <p:sp>
        <p:nvSpPr>
          <p:cNvPr id="72719" name="TextBox 7177"/>
          <p:cNvSpPr txBox="1"/>
          <p:nvPr/>
        </p:nvSpPr>
        <p:spPr>
          <a:xfrm>
            <a:off x="4557713" y="2979738"/>
            <a:ext cx="833437"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3</a:t>
            </a:r>
            <a:endParaRPr lang="zh-CN" altLang="en-US" sz="3600" b="1" dirty="0">
              <a:solidFill>
                <a:srgbClr val="7F7F7F"/>
              </a:solidFill>
              <a:latin typeface="Broadway" pitchFamily="82" charset="0"/>
              <a:ea typeface="黑体" panose="02010609060101010101" pitchFamily="49" charset="-122"/>
            </a:endParaRPr>
          </a:p>
        </p:txBody>
      </p:sp>
      <p:cxnSp>
        <p:nvCxnSpPr>
          <p:cNvPr id="72720" name="直接连接符 7172"/>
          <p:cNvCxnSpPr/>
          <p:nvPr/>
        </p:nvCxnSpPr>
        <p:spPr>
          <a:xfrm rot="-5400000" flipV="1">
            <a:off x="2587625" y="3643313"/>
            <a:ext cx="327025" cy="1587"/>
          </a:xfrm>
          <a:prstGeom prst="line">
            <a:avLst/>
          </a:prstGeom>
          <a:ln w="9525" cap="flat" cmpd="sng">
            <a:solidFill>
              <a:srgbClr val="7F7F7F"/>
            </a:solidFill>
            <a:prstDash val="solid"/>
            <a:headEnd type="none" w="med" len="med"/>
            <a:tailEnd type="none" w="med" len="med"/>
          </a:ln>
        </p:spPr>
      </p:cxnSp>
      <p:cxnSp>
        <p:nvCxnSpPr>
          <p:cNvPr id="72721" name="直接连接符 7172"/>
          <p:cNvCxnSpPr/>
          <p:nvPr/>
        </p:nvCxnSpPr>
        <p:spPr>
          <a:xfrm rot="-5400000" flipV="1">
            <a:off x="4289425" y="3636963"/>
            <a:ext cx="325438" cy="1587"/>
          </a:xfrm>
          <a:prstGeom prst="line">
            <a:avLst/>
          </a:prstGeom>
          <a:ln w="9525" cap="flat" cmpd="sng">
            <a:solidFill>
              <a:srgbClr val="7F7F7F"/>
            </a:solidFill>
            <a:prstDash val="solid"/>
            <a:headEnd type="none" w="med" len="med"/>
            <a:tailEnd type="none" w="med" len="med"/>
          </a:ln>
        </p:spPr>
      </p:cxnSp>
      <p:sp>
        <p:nvSpPr>
          <p:cNvPr id="52" name="矩形 1">
            <a:hlinkClick r:id="rId4" action="ppaction://hlinksldjump"/>
          </p:cNvPr>
          <p:cNvSpPr>
            <a:spLocks noChangeArrowheads="1"/>
          </p:cNvSpPr>
          <p:nvPr/>
        </p:nvSpPr>
        <p:spPr bwMode="auto">
          <a:xfrm>
            <a:off x="7818438" y="3987800"/>
            <a:ext cx="1671638"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Watching &amp; Performing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53" name="矩形 21">
            <a:hlinkClick r:id="rId5" action="ppaction://hlinksldjump"/>
          </p:cNvPr>
          <p:cNvSpPr>
            <a:spLocks noChangeArrowheads="1"/>
          </p:cNvSpPr>
          <p:nvPr/>
        </p:nvSpPr>
        <p:spPr bwMode="auto">
          <a:xfrm>
            <a:off x="9583738"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Applied Writing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cxnSp>
        <p:nvCxnSpPr>
          <p:cNvPr id="72724" name="直接连接符 7167"/>
          <p:cNvCxnSpPr/>
          <p:nvPr/>
        </p:nvCxnSpPr>
        <p:spPr>
          <a:xfrm>
            <a:off x="7796213" y="3803650"/>
            <a:ext cx="1563687" cy="1588"/>
          </a:xfrm>
          <a:prstGeom prst="line">
            <a:avLst/>
          </a:prstGeom>
          <a:ln w="9525" cap="flat" cmpd="sng">
            <a:solidFill>
              <a:srgbClr val="7F7F7F"/>
            </a:solidFill>
            <a:prstDash val="solid"/>
            <a:headEnd type="none" w="med" len="med"/>
            <a:tailEnd type="none" w="med" len="med"/>
          </a:ln>
        </p:spPr>
      </p:cxnSp>
      <p:sp>
        <p:nvSpPr>
          <p:cNvPr id="72725" name="TextBox 7177"/>
          <p:cNvSpPr txBox="1"/>
          <p:nvPr/>
        </p:nvSpPr>
        <p:spPr>
          <a:xfrm>
            <a:off x="7904163" y="2979738"/>
            <a:ext cx="831850"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5</a:t>
            </a:r>
            <a:endParaRPr lang="zh-CN" altLang="en-US" sz="3600" b="1" dirty="0">
              <a:solidFill>
                <a:srgbClr val="7F7F7F"/>
              </a:solidFill>
              <a:latin typeface="Broadway" pitchFamily="82" charset="0"/>
              <a:ea typeface="黑体" panose="02010609060101010101" pitchFamily="49" charset="-122"/>
            </a:endParaRPr>
          </a:p>
        </p:txBody>
      </p:sp>
      <p:sp>
        <p:nvSpPr>
          <p:cNvPr id="72726" name="TextBox 7177"/>
          <p:cNvSpPr txBox="1"/>
          <p:nvPr/>
        </p:nvSpPr>
        <p:spPr>
          <a:xfrm>
            <a:off x="9682163" y="2979738"/>
            <a:ext cx="828675"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6</a:t>
            </a:r>
            <a:endParaRPr lang="zh-CN" altLang="en-US" sz="3600" b="1" dirty="0">
              <a:solidFill>
                <a:srgbClr val="7F7F7F"/>
              </a:solidFill>
              <a:latin typeface="Broadway" pitchFamily="82" charset="0"/>
              <a:ea typeface="黑体" panose="02010609060101010101" pitchFamily="49" charset="-122"/>
            </a:endParaRPr>
          </a:p>
        </p:txBody>
      </p:sp>
      <p:cxnSp>
        <p:nvCxnSpPr>
          <p:cNvPr id="72727" name="直接连接符 87"/>
          <p:cNvCxnSpPr/>
          <p:nvPr/>
        </p:nvCxnSpPr>
        <p:spPr>
          <a:xfrm>
            <a:off x="9572625" y="3803650"/>
            <a:ext cx="1563688" cy="1588"/>
          </a:xfrm>
          <a:prstGeom prst="line">
            <a:avLst/>
          </a:prstGeom>
          <a:ln w="9525" cap="flat" cmpd="sng">
            <a:solidFill>
              <a:srgbClr val="7F7F7F"/>
            </a:solidFill>
            <a:prstDash val="solid"/>
            <a:headEnd type="none" w="med" len="med"/>
            <a:tailEnd type="none" w="med" len="med"/>
          </a:ln>
        </p:spPr>
      </p:cxnSp>
      <p:cxnSp>
        <p:nvCxnSpPr>
          <p:cNvPr id="72728" name="直接连接符 7172"/>
          <p:cNvCxnSpPr/>
          <p:nvPr/>
        </p:nvCxnSpPr>
        <p:spPr>
          <a:xfrm rot="-5400000" flipV="1">
            <a:off x="7631113" y="3638550"/>
            <a:ext cx="327025" cy="1588"/>
          </a:xfrm>
          <a:prstGeom prst="line">
            <a:avLst/>
          </a:prstGeom>
          <a:ln w="9525" cap="flat" cmpd="sng">
            <a:solidFill>
              <a:srgbClr val="7F7F7F"/>
            </a:solidFill>
            <a:prstDash val="solid"/>
            <a:headEnd type="none" w="med" len="med"/>
            <a:tailEnd type="none" w="med" len="med"/>
          </a:ln>
        </p:spPr>
      </p:cxnSp>
      <p:cxnSp>
        <p:nvCxnSpPr>
          <p:cNvPr id="72729" name="直接连接符 7172"/>
          <p:cNvCxnSpPr/>
          <p:nvPr/>
        </p:nvCxnSpPr>
        <p:spPr>
          <a:xfrm rot="-5400000" flipV="1">
            <a:off x="9404350" y="3641725"/>
            <a:ext cx="325438" cy="1588"/>
          </a:xfrm>
          <a:prstGeom prst="line">
            <a:avLst/>
          </a:prstGeom>
          <a:ln w="9525" cap="flat" cmpd="sng">
            <a:solidFill>
              <a:srgbClr val="7F7F7F"/>
            </a:solidFill>
            <a:prstDash val="solid"/>
            <a:headEnd type="none" w="med" len="med"/>
            <a:tailEnd type="none" w="med" len="med"/>
          </a:ln>
        </p:spPr>
      </p:cxnSp>
    </p:spTree>
  </p:cSld>
  <p:clrMapOvr>
    <a:masterClrMapping/>
  </p:clrMapOvr>
  <p:transition spd="slow">
    <p:dissolv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0" name="组合 7"/>
          <p:cNvGrpSpPr/>
          <p:nvPr/>
        </p:nvGrpSpPr>
        <p:grpSpPr>
          <a:xfrm flipH="1">
            <a:off x="-4762" y="531813"/>
            <a:ext cx="6108700" cy="363537"/>
            <a:chOff x="283681" y="2459690"/>
            <a:chExt cx="6109250" cy="363336"/>
          </a:xfrm>
        </p:grpSpPr>
        <p:cxnSp>
          <p:nvCxnSpPr>
            <p:cNvPr id="73735" name="MH_Other_1"/>
            <p:cNvCxnSpPr/>
            <p:nvPr>
              <p:custDataLst>
                <p:tags r:id="rId2"/>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73736" name="MH_Other_2"/>
            <p:cNvCxnSpPr/>
            <p:nvPr>
              <p:custDataLst>
                <p:tags r:id="rId3"/>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73737" name="MH_Other_3"/>
            <p:cNvCxnSpPr/>
            <p:nvPr>
              <p:custDataLst>
                <p:tags r:id="rId4"/>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12" name="MH_Other_4"/>
          <p:cNvSpPr txBox="1"/>
          <p:nvPr>
            <p:custDataLst>
              <p:tags r:id="rId1"/>
            </p:custDataLst>
          </p:nvPr>
        </p:nvSpPr>
        <p:spPr bwMode="auto">
          <a:xfrm>
            <a:off x="677863" y="431800"/>
            <a:ext cx="5202238"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There Be </a:t>
            </a:r>
            <a:r>
              <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句型</a:t>
            </a:r>
          </a:p>
        </p:txBody>
      </p:sp>
      <p:sp>
        <p:nvSpPr>
          <p:cNvPr id="73732" name="TextBox 7"/>
          <p:cNvSpPr txBox="1"/>
          <p:nvPr/>
        </p:nvSpPr>
        <p:spPr>
          <a:xfrm>
            <a:off x="885825" y="1120775"/>
            <a:ext cx="10934700" cy="1476375"/>
          </a:xfrm>
          <a:prstGeom prst="rect">
            <a:avLst/>
          </a:prstGeom>
          <a:noFill/>
          <a:ln w="9525">
            <a:noFill/>
          </a:ln>
        </p:spPr>
        <p:txBody>
          <a:bodyPr>
            <a:spAutoFit/>
          </a:bodyPr>
          <a:lstStyle/>
          <a:p>
            <a:pPr indent="457200" eaLnBrk="1" hangingPunct="1">
              <a:lnSpc>
                <a:spcPct val="150000"/>
              </a:lnSpc>
            </a:pPr>
            <a:r>
              <a:rPr lang="en-US" altLang="zh-CN" sz="2000" dirty="0">
                <a:solidFill>
                  <a:srgbClr val="FFC000"/>
                </a:solidFill>
                <a:latin typeface="华文琥珀" pitchFamily="2" charset="-122"/>
                <a:ea typeface="华文琥珀" pitchFamily="2" charset="-122"/>
              </a:rPr>
              <a:t>There be </a:t>
            </a:r>
            <a:r>
              <a:rPr lang="zh-CN" altLang="en-US" sz="2000" dirty="0">
                <a:solidFill>
                  <a:srgbClr val="FFC000"/>
                </a:solidFill>
                <a:latin typeface="华文琥珀" pitchFamily="2" charset="-122"/>
                <a:ea typeface="华文琥珀" pitchFamily="2" charset="-122"/>
              </a:rPr>
              <a:t>句型在英语中很常见，其基本用法是表示“某地（或某时）存在有某人（或某物）”。</a:t>
            </a:r>
            <a:r>
              <a:rPr lang="en-US" altLang="zh-CN" sz="2000" dirty="0">
                <a:solidFill>
                  <a:srgbClr val="FFC000"/>
                </a:solidFill>
                <a:latin typeface="华文琥珀" pitchFamily="2" charset="-122"/>
                <a:ea typeface="华文琥珀" pitchFamily="2" charset="-122"/>
              </a:rPr>
              <a:t>There </a:t>
            </a:r>
            <a:r>
              <a:rPr lang="zh-CN" altLang="en-US" sz="2000" dirty="0">
                <a:solidFill>
                  <a:srgbClr val="FFC000"/>
                </a:solidFill>
                <a:latin typeface="华文琥珀" pitchFamily="2" charset="-122"/>
                <a:ea typeface="华文琥珀" pitchFamily="2" charset="-122"/>
              </a:rPr>
              <a:t>这个地点副词位于句首作引导词，无实际意义，而真正的主语是</a:t>
            </a:r>
            <a:r>
              <a:rPr lang="en-US" altLang="zh-CN" sz="2000" dirty="0">
                <a:solidFill>
                  <a:srgbClr val="FFC000"/>
                </a:solidFill>
                <a:latin typeface="华文琥珀" pitchFamily="2" charset="-122"/>
                <a:ea typeface="华文琥珀" pitchFamily="2" charset="-122"/>
              </a:rPr>
              <a:t>be </a:t>
            </a:r>
            <a:r>
              <a:rPr lang="zh-CN" altLang="en-US" sz="2000" dirty="0">
                <a:solidFill>
                  <a:srgbClr val="FFC000"/>
                </a:solidFill>
                <a:latin typeface="华文琥珀" pitchFamily="2" charset="-122"/>
                <a:ea typeface="华文琥珀" pitchFamily="2" charset="-122"/>
              </a:rPr>
              <a:t>后面的名词，</a:t>
            </a:r>
            <a:r>
              <a:rPr lang="en-US" altLang="zh-CN" sz="2000" dirty="0">
                <a:solidFill>
                  <a:srgbClr val="FFC000"/>
                </a:solidFill>
                <a:latin typeface="华文琥珀" pitchFamily="2" charset="-122"/>
                <a:ea typeface="华文琥珀" pitchFamily="2" charset="-122"/>
              </a:rPr>
              <a:t>There be</a:t>
            </a:r>
            <a:r>
              <a:rPr lang="zh-CN" altLang="en-US" sz="2000" dirty="0">
                <a:solidFill>
                  <a:srgbClr val="FFC000"/>
                </a:solidFill>
                <a:latin typeface="华文琥珀" pitchFamily="2" charset="-122"/>
                <a:ea typeface="华文琥珀" pitchFamily="2" charset="-122"/>
              </a:rPr>
              <a:t>句末多是表示时间或是地点的状语。</a:t>
            </a:r>
            <a:endParaRPr lang="en-US" altLang="zh-CN" sz="2000" dirty="0">
              <a:solidFill>
                <a:srgbClr val="FFC000"/>
              </a:solidFill>
              <a:latin typeface="华文琥珀" pitchFamily="2" charset="-122"/>
              <a:ea typeface="华文琥珀" pitchFamily="2" charset="-122"/>
            </a:endParaRPr>
          </a:p>
        </p:txBody>
      </p:sp>
      <p:sp>
        <p:nvSpPr>
          <p:cNvPr id="73733" name="TextBox 13"/>
          <p:cNvSpPr txBox="1"/>
          <p:nvPr/>
        </p:nvSpPr>
        <p:spPr>
          <a:xfrm>
            <a:off x="422275" y="3270250"/>
            <a:ext cx="10934700" cy="3000375"/>
          </a:xfrm>
          <a:prstGeom prst="rect">
            <a:avLst/>
          </a:prstGeom>
          <a:noFill/>
          <a:ln w="9525">
            <a:noFill/>
          </a:ln>
        </p:spPr>
        <p:txBody>
          <a:bodyPr>
            <a:spAutoFit/>
          </a:bodyPr>
          <a:lstStyle/>
          <a:p>
            <a:pPr indent="457200" eaLnBrk="1" hangingPunct="1">
              <a:lnSpc>
                <a:spcPct val="150000"/>
              </a:lnSpc>
            </a:pPr>
            <a:r>
              <a:rPr lang="en-US" altLang="zh-CN" dirty="0">
                <a:latin typeface="Times New Roman" panose="02020603050405020304" pitchFamily="18" charset="0"/>
                <a:cs typeface="Times New Roman" panose="02020603050405020304" pitchFamily="18" charset="0"/>
              </a:rPr>
              <a:t>there be </a:t>
            </a:r>
            <a:r>
              <a:rPr lang="zh-CN" altLang="en-US" dirty="0">
                <a:latin typeface="Times New Roman" panose="02020603050405020304" pitchFamily="18" charset="0"/>
                <a:cs typeface="Times New Roman" panose="02020603050405020304" pitchFamily="18" charset="0"/>
              </a:rPr>
              <a:t>结构中的</a:t>
            </a:r>
            <a:r>
              <a:rPr lang="en-US" altLang="zh-CN" dirty="0">
                <a:latin typeface="Times New Roman" panose="02020603050405020304" pitchFamily="18" charset="0"/>
                <a:cs typeface="Times New Roman" panose="02020603050405020304" pitchFamily="18" charset="0"/>
              </a:rPr>
              <a:t>be </a:t>
            </a:r>
            <a:r>
              <a:rPr lang="zh-CN" altLang="en-US" dirty="0">
                <a:latin typeface="Times New Roman" panose="02020603050405020304" pitchFamily="18" charset="0"/>
                <a:cs typeface="Times New Roman" panose="02020603050405020304" pitchFamily="18" charset="0"/>
              </a:rPr>
              <a:t>是谓语动词，它在人称和数上应和其后的主语保持一致。若有两个或两</a:t>
            </a:r>
          </a:p>
          <a:p>
            <a:pPr indent="457200" eaLnBrk="1" hangingPunct="1">
              <a:lnSpc>
                <a:spcPct val="150000"/>
              </a:lnSpc>
            </a:pPr>
            <a:r>
              <a:rPr lang="zh-CN" altLang="en-US" dirty="0">
                <a:latin typeface="Times New Roman" panose="02020603050405020304" pitchFamily="18" charset="0"/>
                <a:cs typeface="Times New Roman" panose="02020603050405020304" pitchFamily="18" charset="0"/>
              </a:rPr>
              <a:t>个以上的名词，</a:t>
            </a:r>
            <a:r>
              <a:rPr lang="en-US" altLang="zh-CN" dirty="0">
                <a:latin typeface="Times New Roman" panose="02020603050405020304" pitchFamily="18" charset="0"/>
                <a:cs typeface="Times New Roman" panose="02020603050405020304" pitchFamily="18" charset="0"/>
              </a:rPr>
              <a:t>be </a:t>
            </a:r>
            <a:r>
              <a:rPr lang="zh-CN" altLang="en-US" dirty="0">
                <a:latin typeface="Times New Roman" panose="02020603050405020304" pitchFamily="18" charset="0"/>
                <a:cs typeface="Times New Roman" panose="02020603050405020304" pitchFamily="18" charset="0"/>
              </a:rPr>
              <a:t>动词采取就近原则，与最近的一个名词的数一致。例如：</a:t>
            </a:r>
          </a:p>
          <a:p>
            <a:pPr indent="457200" eaLnBrk="1" hangingPunct="1">
              <a:lnSpc>
                <a:spcPct val="150000"/>
              </a:lnSpc>
            </a:pPr>
            <a:r>
              <a:rPr lang="en-US" altLang="zh-CN" b="1" dirty="0">
                <a:solidFill>
                  <a:srgbClr val="92D050"/>
                </a:solidFill>
                <a:latin typeface="Times New Roman" panose="02020603050405020304" pitchFamily="18" charset="0"/>
                <a:cs typeface="Times New Roman" panose="02020603050405020304" pitchFamily="18" charset="0"/>
              </a:rPr>
              <a:t>1</a:t>
            </a:r>
            <a:r>
              <a:rPr lang="zh-CN" altLang="en-US" b="1" dirty="0">
                <a:solidFill>
                  <a:srgbClr val="92D050"/>
                </a:solidFill>
                <a:latin typeface="Times New Roman" panose="02020603050405020304" pitchFamily="18" charset="0"/>
                <a:cs typeface="Times New Roman" panose="02020603050405020304" pitchFamily="18" charset="0"/>
              </a:rPr>
              <a:t>）若句子的主语是可数名词单数或不可数名词，动词</a:t>
            </a:r>
            <a:r>
              <a:rPr lang="en-US" altLang="zh-CN" b="1" dirty="0">
                <a:solidFill>
                  <a:srgbClr val="92D050"/>
                </a:solidFill>
                <a:latin typeface="Times New Roman" panose="02020603050405020304" pitchFamily="18" charset="0"/>
                <a:cs typeface="Times New Roman" panose="02020603050405020304" pitchFamily="18" charset="0"/>
              </a:rPr>
              <a:t>be </a:t>
            </a:r>
            <a:r>
              <a:rPr lang="zh-CN" altLang="en-US" b="1" dirty="0">
                <a:solidFill>
                  <a:srgbClr val="92D050"/>
                </a:solidFill>
                <a:latin typeface="Times New Roman" panose="02020603050405020304" pitchFamily="18" charset="0"/>
                <a:cs typeface="Times New Roman" panose="02020603050405020304" pitchFamily="18" charset="0"/>
              </a:rPr>
              <a:t>要用</a:t>
            </a:r>
            <a:r>
              <a:rPr lang="en-US" altLang="zh-CN" b="1" dirty="0">
                <a:solidFill>
                  <a:srgbClr val="92D050"/>
                </a:solidFill>
                <a:latin typeface="Times New Roman" panose="02020603050405020304" pitchFamily="18" charset="0"/>
                <a:cs typeface="Times New Roman" panose="02020603050405020304" pitchFamily="18" charset="0"/>
              </a:rPr>
              <a:t>is</a:t>
            </a:r>
          </a:p>
          <a:p>
            <a:pPr indent="457200" eaLnBrk="1" hangingPunct="1">
              <a:lnSpc>
                <a:spcPct val="150000"/>
              </a:lnSpc>
            </a:pPr>
            <a:r>
              <a:rPr lang="en-US" altLang="zh-CN" dirty="0">
                <a:latin typeface="Times New Roman" panose="02020603050405020304" pitchFamily="18" charset="0"/>
                <a:cs typeface="Times New Roman" panose="02020603050405020304" pitchFamily="18" charset="0"/>
              </a:rPr>
              <a:t>e.g. There is a book on the desk. </a:t>
            </a:r>
            <a:r>
              <a:rPr lang="zh-CN" altLang="en-US" dirty="0">
                <a:latin typeface="Times New Roman" panose="02020603050405020304" pitchFamily="18" charset="0"/>
                <a:cs typeface="Times New Roman" panose="02020603050405020304" pitchFamily="18" charset="0"/>
              </a:rPr>
              <a:t>桌子上有一本书。</a:t>
            </a:r>
          </a:p>
          <a:p>
            <a:pPr indent="457200" eaLnBrk="1" hangingPunct="1">
              <a:lnSpc>
                <a:spcPct val="150000"/>
              </a:lnSpc>
            </a:pPr>
            <a:r>
              <a:rPr lang="en-US" altLang="zh-CN" dirty="0">
                <a:latin typeface="Times New Roman" panose="02020603050405020304" pitchFamily="18" charset="0"/>
                <a:cs typeface="Times New Roman" panose="02020603050405020304" pitchFamily="18" charset="0"/>
              </a:rPr>
              <a:t>There is some apple juice in the bottle. </a:t>
            </a:r>
            <a:r>
              <a:rPr lang="zh-CN" altLang="en-US" dirty="0">
                <a:latin typeface="Times New Roman" panose="02020603050405020304" pitchFamily="18" charset="0"/>
                <a:cs typeface="Times New Roman" panose="02020603050405020304" pitchFamily="18" charset="0"/>
              </a:rPr>
              <a:t>瓶子里有些苹果汁。</a:t>
            </a:r>
          </a:p>
          <a:p>
            <a:pPr indent="457200" eaLnBrk="1" hangingPunct="1">
              <a:lnSpc>
                <a:spcPct val="150000"/>
              </a:lnSpc>
            </a:pPr>
            <a:r>
              <a:rPr lang="en-US" altLang="zh-CN" b="1" dirty="0">
                <a:solidFill>
                  <a:srgbClr val="92D050"/>
                </a:solidFill>
                <a:latin typeface="Times New Roman" panose="02020603050405020304" pitchFamily="18" charset="0"/>
                <a:cs typeface="Times New Roman" panose="02020603050405020304" pitchFamily="18" charset="0"/>
              </a:rPr>
              <a:t>2</a:t>
            </a:r>
            <a:r>
              <a:rPr lang="zh-CN" altLang="en-US" b="1" dirty="0">
                <a:solidFill>
                  <a:srgbClr val="92D050"/>
                </a:solidFill>
                <a:latin typeface="Times New Roman" panose="02020603050405020304" pitchFamily="18" charset="0"/>
                <a:cs typeface="Times New Roman" panose="02020603050405020304" pitchFamily="18" charset="0"/>
              </a:rPr>
              <a:t>）当其后所接的名词是复数的可数名词时，</a:t>
            </a:r>
            <a:r>
              <a:rPr lang="en-US" altLang="zh-CN" b="1" dirty="0">
                <a:solidFill>
                  <a:srgbClr val="92D050"/>
                </a:solidFill>
                <a:latin typeface="Times New Roman" panose="02020603050405020304" pitchFamily="18" charset="0"/>
                <a:cs typeface="Times New Roman" panose="02020603050405020304" pitchFamily="18" charset="0"/>
              </a:rPr>
              <a:t>be </a:t>
            </a:r>
            <a:r>
              <a:rPr lang="zh-CN" altLang="en-US" b="1" dirty="0">
                <a:solidFill>
                  <a:srgbClr val="92D050"/>
                </a:solidFill>
                <a:latin typeface="Times New Roman" panose="02020603050405020304" pitchFamily="18" charset="0"/>
                <a:cs typeface="Times New Roman" panose="02020603050405020304" pitchFamily="18" charset="0"/>
              </a:rPr>
              <a:t>动词用复数</a:t>
            </a:r>
            <a:r>
              <a:rPr lang="en-US" altLang="zh-CN" b="1" dirty="0">
                <a:solidFill>
                  <a:srgbClr val="92D050"/>
                </a:solidFill>
                <a:latin typeface="Times New Roman" panose="02020603050405020304" pitchFamily="18" charset="0"/>
                <a:cs typeface="Times New Roman" panose="02020603050405020304" pitchFamily="18" charset="0"/>
              </a:rPr>
              <a:t>are</a:t>
            </a:r>
          </a:p>
          <a:p>
            <a:pPr indent="457200" eaLnBrk="1" hangingPunct="1">
              <a:lnSpc>
                <a:spcPct val="150000"/>
              </a:lnSpc>
            </a:pPr>
            <a:r>
              <a:rPr lang="en-US" altLang="zh-CN" dirty="0">
                <a:latin typeface="Times New Roman" panose="02020603050405020304" pitchFamily="18" charset="0"/>
                <a:cs typeface="Times New Roman" panose="02020603050405020304" pitchFamily="18" charset="0"/>
              </a:rPr>
              <a:t>e.g. There are two boys behind the tree. </a:t>
            </a:r>
            <a:r>
              <a:rPr lang="zh-CN" altLang="en-US" dirty="0">
                <a:latin typeface="Times New Roman" panose="02020603050405020304" pitchFamily="18" charset="0"/>
                <a:cs typeface="Times New Roman" panose="02020603050405020304" pitchFamily="18" charset="0"/>
              </a:rPr>
              <a:t>树后面有两个男孩。</a:t>
            </a:r>
            <a:endParaRPr lang="zh-CN" altLang="en-US" dirty="0">
              <a:latin typeface="Times New Roman" panose="02020603050405020304" pitchFamily="18" charset="0"/>
              <a:ea typeface="Times New Roman" panose="02020603050405020304" pitchFamily="18" charset="0"/>
            </a:endParaRPr>
          </a:p>
        </p:txBody>
      </p:sp>
      <p:pic>
        <p:nvPicPr>
          <p:cNvPr id="73734" name="图片 12" descr="QQ截图20170701095429.png"/>
          <p:cNvPicPr>
            <a:picLocks noChangeAspect="1"/>
          </p:cNvPicPr>
          <p:nvPr/>
        </p:nvPicPr>
        <p:blipFill>
          <a:blip r:embed="rId6" cstate="print"/>
          <a:stretch>
            <a:fillRect/>
          </a:stretch>
        </p:blipFill>
        <p:spPr>
          <a:xfrm>
            <a:off x="949325" y="2762250"/>
            <a:ext cx="4397375" cy="427038"/>
          </a:xfrm>
          <a:prstGeom prst="rect">
            <a:avLst/>
          </a:prstGeom>
          <a:noFill/>
          <a:ln w="9525">
            <a:noFill/>
          </a:ln>
        </p:spPr>
      </p:pic>
    </p:spTree>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组合 7"/>
          <p:cNvGrpSpPr/>
          <p:nvPr/>
        </p:nvGrpSpPr>
        <p:grpSpPr>
          <a:xfrm flipH="1">
            <a:off x="-4762" y="531813"/>
            <a:ext cx="6108700" cy="363537"/>
            <a:chOff x="283681" y="2459690"/>
            <a:chExt cx="6109250" cy="363336"/>
          </a:xfrm>
        </p:grpSpPr>
        <p:cxnSp>
          <p:nvCxnSpPr>
            <p:cNvPr id="74758" name="MH_Other_1"/>
            <p:cNvCxnSpPr/>
            <p:nvPr>
              <p:custDataLst>
                <p:tags r:id="rId2"/>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74759" name="MH_Other_2"/>
            <p:cNvCxnSpPr/>
            <p:nvPr>
              <p:custDataLst>
                <p:tags r:id="rId3"/>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74760" name="MH_Other_3"/>
            <p:cNvCxnSpPr/>
            <p:nvPr>
              <p:custDataLst>
                <p:tags r:id="rId4"/>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12" name="MH_Other_4"/>
          <p:cNvSpPr txBox="1"/>
          <p:nvPr>
            <p:custDataLst>
              <p:tags r:id="rId1"/>
            </p:custDataLst>
          </p:nvPr>
        </p:nvSpPr>
        <p:spPr bwMode="auto">
          <a:xfrm>
            <a:off x="677863" y="431800"/>
            <a:ext cx="5202238"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There Be </a:t>
            </a:r>
            <a:r>
              <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句型</a:t>
            </a:r>
          </a:p>
        </p:txBody>
      </p:sp>
      <p:sp>
        <p:nvSpPr>
          <p:cNvPr id="74756" name="TextBox 13"/>
          <p:cNvSpPr txBox="1"/>
          <p:nvPr/>
        </p:nvSpPr>
        <p:spPr>
          <a:xfrm>
            <a:off x="447675" y="1720850"/>
            <a:ext cx="10934700" cy="4662488"/>
          </a:xfrm>
          <a:prstGeom prst="rect">
            <a:avLst/>
          </a:prstGeom>
          <a:noFill/>
          <a:ln w="9525">
            <a:noFill/>
          </a:ln>
        </p:spPr>
        <p:txBody>
          <a:bodyPr>
            <a:spAutoFit/>
          </a:bodyPr>
          <a:lstStyle/>
          <a:p>
            <a:pPr indent="457200" eaLnBrk="1" hangingPunct="1">
              <a:lnSpc>
                <a:spcPct val="150000"/>
              </a:lnSpc>
            </a:pPr>
            <a:r>
              <a:rPr lang="en-US" altLang="zh-CN" b="1" dirty="0">
                <a:solidFill>
                  <a:srgbClr val="92D050"/>
                </a:solidFill>
                <a:latin typeface="Times New Roman" panose="02020603050405020304" pitchFamily="18" charset="0"/>
                <a:cs typeface="Times New Roman" panose="02020603050405020304" pitchFamily="18" charset="0"/>
              </a:rPr>
              <a:t>1</a:t>
            </a:r>
            <a:r>
              <a:rPr lang="zh-CN" altLang="en-US" b="1" dirty="0">
                <a:solidFill>
                  <a:srgbClr val="92D050"/>
                </a:solidFill>
                <a:latin typeface="Times New Roman" panose="02020603050405020304" pitchFamily="18" charset="0"/>
                <a:cs typeface="Times New Roman" panose="02020603050405020304" pitchFamily="18" charset="0"/>
              </a:rPr>
              <a:t>）</a:t>
            </a:r>
            <a:r>
              <a:rPr lang="en-US" altLang="zh-CN" b="1" dirty="0">
                <a:solidFill>
                  <a:srgbClr val="92D050"/>
                </a:solidFill>
                <a:latin typeface="Times New Roman" panose="02020603050405020304" pitchFamily="18" charset="0"/>
                <a:cs typeface="Times New Roman" panose="02020603050405020304" pitchFamily="18" charset="0"/>
              </a:rPr>
              <a:t>There be </a:t>
            </a:r>
            <a:r>
              <a:rPr lang="zh-CN" altLang="en-US" b="1" dirty="0">
                <a:solidFill>
                  <a:srgbClr val="92D050"/>
                </a:solidFill>
                <a:latin typeface="Times New Roman" panose="02020603050405020304" pitchFamily="18" charset="0"/>
                <a:cs typeface="Times New Roman" panose="02020603050405020304" pitchFamily="18" charset="0"/>
              </a:rPr>
              <a:t>句型的肯定结构用陈述句语序，常表示“某处（某地）存在有某人或某物”</a:t>
            </a:r>
          </a:p>
          <a:p>
            <a:pPr indent="457200" eaLnBrk="1" hangingPunct="1">
              <a:lnSpc>
                <a:spcPct val="150000"/>
              </a:lnSpc>
            </a:pPr>
            <a:r>
              <a:rPr lang="en-US" altLang="zh-CN" dirty="0">
                <a:latin typeface="Times New Roman" panose="02020603050405020304" pitchFamily="18" charset="0"/>
                <a:cs typeface="Times New Roman" panose="02020603050405020304" pitchFamily="18" charset="0"/>
              </a:rPr>
              <a:t>e.g. There is a bird in the tree. </a:t>
            </a:r>
            <a:r>
              <a:rPr lang="zh-CN" altLang="en-US" dirty="0">
                <a:latin typeface="Times New Roman" panose="02020603050405020304" pitchFamily="18" charset="0"/>
                <a:cs typeface="Times New Roman" panose="02020603050405020304" pitchFamily="18" charset="0"/>
              </a:rPr>
              <a:t>树上有一只鸟。</a:t>
            </a:r>
          </a:p>
          <a:p>
            <a:pPr indent="457200" eaLnBrk="1" hangingPunct="1">
              <a:lnSpc>
                <a:spcPct val="150000"/>
              </a:lnSpc>
            </a:pPr>
            <a:r>
              <a:rPr lang="en-US" altLang="zh-CN" b="1" dirty="0">
                <a:solidFill>
                  <a:srgbClr val="92D050"/>
                </a:solidFill>
                <a:latin typeface="Times New Roman" panose="02020603050405020304" pitchFamily="18" charset="0"/>
                <a:cs typeface="Times New Roman" panose="02020603050405020304" pitchFamily="18" charset="0"/>
              </a:rPr>
              <a:t>2</a:t>
            </a:r>
            <a:r>
              <a:rPr lang="zh-CN" altLang="en-US" b="1" dirty="0">
                <a:solidFill>
                  <a:srgbClr val="92D050"/>
                </a:solidFill>
                <a:latin typeface="Times New Roman" panose="02020603050405020304" pitchFamily="18" charset="0"/>
                <a:cs typeface="Times New Roman" panose="02020603050405020304" pitchFamily="18" charset="0"/>
              </a:rPr>
              <a:t>）</a:t>
            </a:r>
            <a:r>
              <a:rPr lang="en-US" altLang="zh-CN" b="1" dirty="0">
                <a:solidFill>
                  <a:srgbClr val="92D050"/>
                </a:solidFill>
                <a:latin typeface="Times New Roman" panose="02020603050405020304" pitchFamily="18" charset="0"/>
                <a:cs typeface="Times New Roman" panose="02020603050405020304" pitchFamily="18" charset="0"/>
              </a:rPr>
              <a:t>There be </a:t>
            </a:r>
            <a:r>
              <a:rPr lang="zh-CN" altLang="en-US" b="1" dirty="0">
                <a:solidFill>
                  <a:srgbClr val="92D050"/>
                </a:solidFill>
                <a:latin typeface="Times New Roman" panose="02020603050405020304" pitchFamily="18" charset="0"/>
                <a:cs typeface="Times New Roman" panose="02020603050405020304" pitchFamily="18" charset="0"/>
              </a:rPr>
              <a:t>句型的否定结构是直接在</a:t>
            </a:r>
            <a:r>
              <a:rPr lang="en-US" altLang="zh-CN" b="1" dirty="0">
                <a:solidFill>
                  <a:srgbClr val="92D050"/>
                </a:solidFill>
                <a:latin typeface="Times New Roman" panose="02020603050405020304" pitchFamily="18" charset="0"/>
                <a:cs typeface="Times New Roman" panose="02020603050405020304" pitchFamily="18" charset="0"/>
              </a:rPr>
              <a:t>be </a:t>
            </a:r>
            <a:r>
              <a:rPr lang="zh-CN" altLang="en-US" b="1" dirty="0">
                <a:solidFill>
                  <a:srgbClr val="92D050"/>
                </a:solidFill>
                <a:latin typeface="Times New Roman" panose="02020603050405020304" pitchFamily="18" charset="0"/>
                <a:cs typeface="Times New Roman" panose="02020603050405020304" pitchFamily="18" charset="0"/>
              </a:rPr>
              <a:t>动词后加</a:t>
            </a:r>
            <a:r>
              <a:rPr lang="en-US" altLang="zh-CN" b="1" dirty="0">
                <a:solidFill>
                  <a:srgbClr val="92D050"/>
                </a:solidFill>
                <a:latin typeface="Times New Roman" panose="02020603050405020304" pitchFamily="18" charset="0"/>
                <a:cs typeface="Times New Roman" panose="02020603050405020304" pitchFamily="18" charset="0"/>
              </a:rPr>
              <a:t>not</a:t>
            </a:r>
            <a:r>
              <a:rPr lang="zh-CN" altLang="en-US" b="1" dirty="0">
                <a:solidFill>
                  <a:srgbClr val="92D050"/>
                </a:solidFill>
                <a:latin typeface="Times New Roman" panose="02020603050405020304" pitchFamily="18" charset="0"/>
                <a:cs typeface="Times New Roman" panose="02020603050405020304" pitchFamily="18" charset="0"/>
              </a:rPr>
              <a:t>。</a:t>
            </a:r>
            <a:r>
              <a:rPr lang="en-US" altLang="zh-CN" b="1" dirty="0">
                <a:solidFill>
                  <a:srgbClr val="92D050"/>
                </a:solidFill>
                <a:latin typeface="Times New Roman" panose="02020603050405020304" pitchFamily="18" charset="0"/>
                <a:cs typeface="Times New Roman" panose="02020603050405020304" pitchFamily="18" charset="0"/>
              </a:rPr>
              <a:t>not </a:t>
            </a:r>
            <a:r>
              <a:rPr lang="zh-CN" altLang="en-US" b="1" dirty="0">
                <a:solidFill>
                  <a:srgbClr val="92D050"/>
                </a:solidFill>
                <a:latin typeface="Times New Roman" panose="02020603050405020304" pitchFamily="18" charset="0"/>
                <a:cs typeface="Times New Roman" panose="02020603050405020304" pitchFamily="18" charset="0"/>
              </a:rPr>
              <a:t>与</a:t>
            </a:r>
            <a:r>
              <a:rPr lang="en-US" altLang="zh-CN" b="1" dirty="0">
                <a:solidFill>
                  <a:srgbClr val="92D050"/>
                </a:solidFill>
                <a:latin typeface="Times New Roman" panose="02020603050405020304" pitchFamily="18" charset="0"/>
                <a:cs typeface="Times New Roman" panose="02020603050405020304" pitchFamily="18" charset="0"/>
              </a:rPr>
              <a:t>be </a:t>
            </a:r>
            <a:r>
              <a:rPr lang="zh-CN" altLang="en-US" b="1" dirty="0">
                <a:solidFill>
                  <a:srgbClr val="92D050"/>
                </a:solidFill>
                <a:latin typeface="Times New Roman" panose="02020603050405020304" pitchFamily="18" charset="0"/>
                <a:cs typeface="Times New Roman" panose="02020603050405020304" pitchFamily="18" charset="0"/>
              </a:rPr>
              <a:t>动词连写时常写作</a:t>
            </a:r>
            <a:r>
              <a:rPr lang="en-US" altLang="zh-CN" b="1" dirty="0">
                <a:solidFill>
                  <a:srgbClr val="92D050"/>
                </a:solidFill>
                <a:latin typeface="Times New Roman" panose="02020603050405020304" pitchFamily="18" charset="0"/>
                <a:cs typeface="Times New Roman" panose="02020603050405020304" pitchFamily="18" charset="0"/>
              </a:rPr>
              <a:t>isn’t </a:t>
            </a:r>
            <a:r>
              <a:rPr lang="zh-CN" altLang="en-US" b="1" dirty="0">
                <a:solidFill>
                  <a:srgbClr val="92D050"/>
                </a:solidFill>
                <a:latin typeface="Times New Roman" panose="02020603050405020304" pitchFamily="18" charset="0"/>
                <a:cs typeface="Times New Roman" panose="02020603050405020304" pitchFamily="18" charset="0"/>
              </a:rPr>
              <a:t>或</a:t>
            </a:r>
            <a:r>
              <a:rPr lang="en-US" altLang="zh-CN" b="1" dirty="0">
                <a:solidFill>
                  <a:srgbClr val="92D050"/>
                </a:solidFill>
                <a:latin typeface="Times New Roman" panose="02020603050405020304" pitchFamily="18" charset="0"/>
                <a:cs typeface="Times New Roman" panose="02020603050405020304" pitchFamily="18" charset="0"/>
              </a:rPr>
              <a:t>aren’t</a:t>
            </a:r>
          </a:p>
          <a:p>
            <a:pPr indent="457200" eaLnBrk="1" hangingPunct="1">
              <a:lnSpc>
                <a:spcPct val="150000"/>
              </a:lnSpc>
            </a:pP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结构</a:t>
            </a:r>
            <a:r>
              <a:rPr lang="en-US" altLang="zh-CN" dirty="0">
                <a:latin typeface="Times New Roman" panose="02020603050405020304" pitchFamily="18" charset="0"/>
                <a:cs typeface="Times New Roman" panose="02020603050405020304" pitchFamily="18" charset="0"/>
              </a:rPr>
              <a:t>】There </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be</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is / are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not </a:t>
            </a:r>
            <a:r>
              <a:rPr lang="zh-CN" altLang="en-US" dirty="0">
                <a:latin typeface="Times New Roman" panose="02020603050405020304" pitchFamily="18" charset="0"/>
                <a:cs typeface="Times New Roman" panose="02020603050405020304" pitchFamily="18" charset="0"/>
              </a:rPr>
              <a:t>＋某物</a:t>
            </a:r>
            <a:r>
              <a:rPr lang="en-US"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某人＋地点</a:t>
            </a:r>
            <a:r>
              <a:rPr lang="en-US"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时间。</a:t>
            </a:r>
          </a:p>
          <a:p>
            <a:pPr indent="457200" eaLnBrk="1" hangingPunct="1">
              <a:lnSpc>
                <a:spcPct val="150000"/>
              </a:lnSpc>
            </a:pPr>
            <a:r>
              <a:rPr lang="en-US" altLang="zh-CN" dirty="0">
                <a:latin typeface="Times New Roman" panose="02020603050405020304" pitchFamily="18" charset="0"/>
                <a:cs typeface="Times New Roman" panose="02020603050405020304" pitchFamily="18" charset="0"/>
              </a:rPr>
              <a:t>e.g. There isn’t a bird in the tree. </a:t>
            </a:r>
            <a:r>
              <a:rPr lang="zh-CN" altLang="en-US" dirty="0">
                <a:latin typeface="Times New Roman" panose="02020603050405020304" pitchFamily="18" charset="0"/>
                <a:cs typeface="Times New Roman" panose="02020603050405020304" pitchFamily="18" charset="0"/>
              </a:rPr>
              <a:t>树上没有鸟。</a:t>
            </a:r>
          </a:p>
          <a:p>
            <a:pPr indent="457200" eaLnBrk="1" hangingPunct="1">
              <a:lnSpc>
                <a:spcPct val="150000"/>
              </a:lnSpc>
            </a:pPr>
            <a:r>
              <a:rPr lang="en-US" altLang="zh-CN" b="1" dirty="0">
                <a:solidFill>
                  <a:srgbClr val="92D050"/>
                </a:solidFill>
                <a:latin typeface="Times New Roman" panose="02020603050405020304" pitchFamily="18" charset="0"/>
                <a:cs typeface="Times New Roman" panose="02020603050405020304" pitchFamily="18" charset="0"/>
              </a:rPr>
              <a:t>3</a:t>
            </a:r>
            <a:r>
              <a:rPr lang="zh-CN" altLang="en-US" b="1" dirty="0">
                <a:solidFill>
                  <a:srgbClr val="92D050"/>
                </a:solidFill>
                <a:latin typeface="Times New Roman" panose="02020603050405020304" pitchFamily="18" charset="0"/>
                <a:cs typeface="Times New Roman" panose="02020603050405020304" pitchFamily="18" charset="0"/>
              </a:rPr>
              <a:t>）</a:t>
            </a:r>
            <a:r>
              <a:rPr lang="en-US" altLang="zh-CN" b="1" dirty="0">
                <a:solidFill>
                  <a:srgbClr val="92D050"/>
                </a:solidFill>
                <a:latin typeface="Times New Roman" panose="02020603050405020304" pitchFamily="18" charset="0"/>
                <a:cs typeface="Times New Roman" panose="02020603050405020304" pitchFamily="18" charset="0"/>
              </a:rPr>
              <a:t>There be </a:t>
            </a:r>
            <a:r>
              <a:rPr lang="zh-CN" altLang="en-US" b="1" dirty="0">
                <a:solidFill>
                  <a:srgbClr val="92D050"/>
                </a:solidFill>
                <a:latin typeface="Times New Roman" panose="02020603050405020304" pitchFamily="18" charset="0"/>
                <a:cs typeface="Times New Roman" panose="02020603050405020304" pitchFamily="18" charset="0"/>
              </a:rPr>
              <a:t>句型的一般疑问结构是把</a:t>
            </a:r>
            <a:r>
              <a:rPr lang="en-US" altLang="zh-CN" b="1" dirty="0">
                <a:solidFill>
                  <a:srgbClr val="92D050"/>
                </a:solidFill>
                <a:latin typeface="Times New Roman" panose="02020603050405020304" pitchFamily="18" charset="0"/>
                <a:cs typeface="Times New Roman" panose="02020603050405020304" pitchFamily="18" charset="0"/>
              </a:rPr>
              <a:t>be </a:t>
            </a:r>
            <a:r>
              <a:rPr lang="zh-CN" altLang="en-US" b="1" dirty="0">
                <a:solidFill>
                  <a:srgbClr val="92D050"/>
                </a:solidFill>
                <a:latin typeface="Times New Roman" panose="02020603050405020304" pitchFamily="18" charset="0"/>
                <a:cs typeface="Times New Roman" panose="02020603050405020304" pitchFamily="18" charset="0"/>
              </a:rPr>
              <a:t>动词移到句首，再在句尾加上问号</a:t>
            </a:r>
          </a:p>
          <a:p>
            <a:pPr indent="457200" eaLnBrk="1" hangingPunct="1">
              <a:lnSpc>
                <a:spcPct val="150000"/>
              </a:lnSpc>
            </a:pP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结构</a:t>
            </a:r>
            <a:r>
              <a:rPr lang="en-US" altLang="zh-CN" dirty="0">
                <a:latin typeface="Times New Roman" panose="02020603050405020304" pitchFamily="18" charset="0"/>
                <a:cs typeface="Times New Roman" panose="02020603050405020304" pitchFamily="18" charset="0"/>
              </a:rPr>
              <a:t>】Be</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Is / Are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there </a:t>
            </a:r>
            <a:r>
              <a:rPr lang="zh-CN" altLang="en-US" dirty="0">
                <a:latin typeface="Times New Roman" panose="02020603050405020304" pitchFamily="18" charset="0"/>
                <a:cs typeface="Times New Roman" panose="02020603050405020304" pitchFamily="18" charset="0"/>
              </a:rPr>
              <a:t>＋某物</a:t>
            </a:r>
            <a:r>
              <a:rPr lang="en-US"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某人＋地点 </a:t>
            </a:r>
            <a:r>
              <a:rPr lang="en-US"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时间</a:t>
            </a:r>
            <a:r>
              <a:rPr lang="en-US" altLang="zh-CN" dirty="0">
                <a:latin typeface="Times New Roman" panose="02020603050405020304" pitchFamily="18" charset="0"/>
                <a:cs typeface="Times New Roman" panose="02020603050405020304" pitchFamily="18" charset="0"/>
              </a:rPr>
              <a:t>?</a:t>
            </a:r>
          </a:p>
          <a:p>
            <a:pPr indent="457200" eaLnBrk="1" hangingPunct="1">
              <a:lnSpc>
                <a:spcPct val="150000"/>
              </a:lnSpc>
            </a:pPr>
            <a:r>
              <a:rPr lang="en-US" altLang="zh-CN" dirty="0">
                <a:latin typeface="Times New Roman" panose="02020603050405020304" pitchFamily="18" charset="0"/>
                <a:cs typeface="Times New Roman" panose="02020603050405020304" pitchFamily="18" charset="0"/>
              </a:rPr>
              <a:t>e.g. Is there a bird in the tree? </a:t>
            </a:r>
            <a:r>
              <a:rPr lang="zh-CN" altLang="en-US" dirty="0">
                <a:latin typeface="Times New Roman" panose="02020603050405020304" pitchFamily="18" charset="0"/>
                <a:cs typeface="Times New Roman" panose="02020603050405020304" pitchFamily="18" charset="0"/>
              </a:rPr>
              <a:t>树上有一只鸟吗？</a:t>
            </a:r>
            <a:endParaRPr lang="en-US" altLang="zh-CN" dirty="0">
              <a:latin typeface="Times New Roman" panose="02020603050405020304" pitchFamily="18" charset="0"/>
              <a:cs typeface="Times New Roman" panose="02020603050405020304" pitchFamily="18" charset="0"/>
            </a:endParaRPr>
          </a:p>
          <a:p>
            <a:pPr indent="457200" eaLnBrk="1" hangingPunct="1">
              <a:lnSpc>
                <a:spcPct val="150000"/>
              </a:lnSpc>
            </a:pPr>
            <a:r>
              <a:rPr lang="en-US" altLang="zh-CN" b="1" dirty="0">
                <a:solidFill>
                  <a:srgbClr val="92D050"/>
                </a:solidFill>
                <a:latin typeface="Times New Roman" panose="02020603050405020304" pitchFamily="18" charset="0"/>
                <a:cs typeface="Times New Roman" panose="02020603050405020304" pitchFamily="18" charset="0"/>
              </a:rPr>
              <a:t>4</a:t>
            </a:r>
            <a:r>
              <a:rPr lang="zh-CN" altLang="en-US" b="1" dirty="0">
                <a:solidFill>
                  <a:srgbClr val="92D050"/>
                </a:solidFill>
                <a:latin typeface="Times New Roman" panose="02020603050405020304" pitchFamily="18" charset="0"/>
                <a:cs typeface="Times New Roman" panose="02020603050405020304" pitchFamily="18" charset="0"/>
              </a:rPr>
              <a:t>）</a:t>
            </a:r>
            <a:r>
              <a:rPr lang="en-US" altLang="zh-CN" b="1" dirty="0">
                <a:solidFill>
                  <a:srgbClr val="92D050"/>
                </a:solidFill>
                <a:latin typeface="Times New Roman" panose="02020603050405020304" pitchFamily="18" charset="0"/>
                <a:cs typeface="Times New Roman" panose="02020603050405020304" pitchFamily="18" charset="0"/>
              </a:rPr>
              <a:t>There be </a:t>
            </a:r>
            <a:r>
              <a:rPr lang="zh-CN" altLang="en-US" b="1" dirty="0">
                <a:solidFill>
                  <a:srgbClr val="92D050"/>
                </a:solidFill>
                <a:latin typeface="Times New Roman" panose="02020603050405020304" pitchFamily="18" charset="0"/>
                <a:cs typeface="Times New Roman" panose="02020603050405020304" pitchFamily="18" charset="0"/>
              </a:rPr>
              <a:t>句型的特殊疑问结构是在疑问词后面用</a:t>
            </a:r>
            <a:r>
              <a:rPr lang="en-US" altLang="zh-CN" b="1" dirty="0">
                <a:solidFill>
                  <a:srgbClr val="92D050"/>
                </a:solidFill>
                <a:latin typeface="Times New Roman" panose="02020603050405020304" pitchFamily="18" charset="0"/>
                <a:cs typeface="Times New Roman" panose="02020603050405020304" pitchFamily="18" charset="0"/>
              </a:rPr>
              <a:t>there be </a:t>
            </a:r>
            <a:r>
              <a:rPr lang="zh-CN" altLang="en-US" b="1" dirty="0">
                <a:solidFill>
                  <a:srgbClr val="92D050"/>
                </a:solidFill>
                <a:latin typeface="Times New Roman" panose="02020603050405020304" pitchFamily="18" charset="0"/>
                <a:cs typeface="Times New Roman" panose="02020603050405020304" pitchFamily="18" charset="0"/>
              </a:rPr>
              <a:t>的一般疑问形式</a:t>
            </a:r>
          </a:p>
          <a:p>
            <a:pPr indent="457200" eaLnBrk="1" hangingPunct="1">
              <a:lnSpc>
                <a:spcPct val="150000"/>
              </a:lnSpc>
            </a:pP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结构</a:t>
            </a: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疑问词＋某物 </a:t>
            </a:r>
            <a:r>
              <a:rPr lang="en-US"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某人＋ </a:t>
            </a:r>
            <a:r>
              <a:rPr lang="en-US" altLang="zh-CN" dirty="0">
                <a:latin typeface="Times New Roman" panose="02020603050405020304" pitchFamily="18" charset="0"/>
                <a:cs typeface="Times New Roman" panose="02020603050405020304" pitchFamily="18" charset="0"/>
              </a:rPr>
              <a:t>Be</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Is / Are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there </a:t>
            </a:r>
            <a:r>
              <a:rPr lang="zh-CN" altLang="en-US" dirty="0">
                <a:latin typeface="Times New Roman" panose="02020603050405020304" pitchFamily="18" charset="0"/>
                <a:cs typeface="Times New Roman" panose="02020603050405020304" pitchFamily="18" charset="0"/>
              </a:rPr>
              <a:t>＋地点 </a:t>
            </a:r>
            <a:r>
              <a:rPr lang="en-US"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时间</a:t>
            </a:r>
            <a:r>
              <a:rPr lang="en-US" altLang="zh-CN" dirty="0">
                <a:latin typeface="Times New Roman" panose="02020603050405020304" pitchFamily="18" charset="0"/>
                <a:cs typeface="Times New Roman" panose="02020603050405020304" pitchFamily="18" charset="0"/>
              </a:rPr>
              <a:t>?</a:t>
            </a:r>
          </a:p>
          <a:p>
            <a:pPr indent="457200" eaLnBrk="1" hangingPunct="1">
              <a:lnSpc>
                <a:spcPct val="150000"/>
              </a:lnSpc>
            </a:pPr>
            <a:r>
              <a:rPr lang="en-US" altLang="zh-CN" dirty="0">
                <a:latin typeface="Times New Roman" panose="02020603050405020304" pitchFamily="18" charset="0"/>
                <a:cs typeface="Times New Roman" panose="02020603050405020304" pitchFamily="18" charset="0"/>
              </a:rPr>
              <a:t>e.g. How many birds are there in the tree? </a:t>
            </a:r>
            <a:r>
              <a:rPr lang="zh-CN" altLang="en-US" dirty="0">
                <a:latin typeface="Times New Roman" panose="02020603050405020304" pitchFamily="18" charset="0"/>
                <a:cs typeface="Times New Roman" panose="02020603050405020304" pitchFamily="18" charset="0"/>
              </a:rPr>
              <a:t>树上有几只鸟？</a:t>
            </a:r>
            <a:endParaRPr lang="zh-CN" altLang="en-US" dirty="0">
              <a:latin typeface="Times New Roman" panose="02020603050405020304" pitchFamily="18" charset="0"/>
              <a:ea typeface="Times New Roman" panose="02020603050405020304" pitchFamily="18" charset="0"/>
            </a:endParaRPr>
          </a:p>
        </p:txBody>
      </p:sp>
      <p:pic>
        <p:nvPicPr>
          <p:cNvPr id="74757" name="图片 14" descr="QQ截图20170701095429.png"/>
          <p:cNvPicPr>
            <a:picLocks noChangeAspect="1"/>
          </p:cNvPicPr>
          <p:nvPr/>
        </p:nvPicPr>
        <p:blipFill>
          <a:blip r:embed="rId6" cstate="print"/>
          <a:stretch>
            <a:fillRect/>
          </a:stretch>
        </p:blipFill>
        <p:spPr>
          <a:xfrm>
            <a:off x="1016000" y="1222375"/>
            <a:ext cx="4229100" cy="469900"/>
          </a:xfrm>
          <a:prstGeom prst="rect">
            <a:avLst/>
          </a:prstGeom>
          <a:noFill/>
          <a:ln w="9525">
            <a:noFill/>
          </a:ln>
        </p:spPr>
      </p:pic>
    </p:spTree>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8" name="组合 7"/>
          <p:cNvGrpSpPr/>
          <p:nvPr/>
        </p:nvGrpSpPr>
        <p:grpSpPr>
          <a:xfrm flipH="1">
            <a:off x="-4762" y="531813"/>
            <a:ext cx="6108700" cy="363537"/>
            <a:chOff x="283681" y="2459690"/>
            <a:chExt cx="6109250" cy="363336"/>
          </a:xfrm>
        </p:grpSpPr>
        <p:cxnSp>
          <p:nvCxnSpPr>
            <p:cNvPr id="75782" name="MH_Other_1"/>
            <p:cNvCxnSpPr/>
            <p:nvPr>
              <p:custDataLst>
                <p:tags r:id="rId2"/>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75783" name="MH_Other_2"/>
            <p:cNvCxnSpPr/>
            <p:nvPr>
              <p:custDataLst>
                <p:tags r:id="rId3"/>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75784" name="MH_Other_3"/>
            <p:cNvCxnSpPr/>
            <p:nvPr>
              <p:custDataLst>
                <p:tags r:id="rId4"/>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12" name="MH_Other_4"/>
          <p:cNvSpPr txBox="1"/>
          <p:nvPr>
            <p:custDataLst>
              <p:tags r:id="rId1"/>
            </p:custDataLst>
          </p:nvPr>
        </p:nvSpPr>
        <p:spPr bwMode="auto">
          <a:xfrm>
            <a:off x="677863" y="431800"/>
            <a:ext cx="5202238"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There Be </a:t>
            </a:r>
            <a:r>
              <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句型</a:t>
            </a:r>
          </a:p>
        </p:txBody>
      </p:sp>
      <p:sp>
        <p:nvSpPr>
          <p:cNvPr id="75780" name="TextBox 13"/>
          <p:cNvSpPr txBox="1"/>
          <p:nvPr/>
        </p:nvSpPr>
        <p:spPr>
          <a:xfrm>
            <a:off x="447675" y="2038350"/>
            <a:ext cx="10934700" cy="3416300"/>
          </a:xfrm>
          <a:prstGeom prst="rect">
            <a:avLst/>
          </a:prstGeom>
          <a:noFill/>
          <a:ln w="9525">
            <a:noFill/>
          </a:ln>
        </p:spPr>
        <p:txBody>
          <a:bodyPr>
            <a:spAutoFit/>
          </a:bodyPr>
          <a:lstStyle/>
          <a:p>
            <a:pPr indent="457200" eaLnBrk="1" hangingPunct="1">
              <a:lnSpc>
                <a:spcPct val="150000"/>
              </a:lnSpc>
            </a:pPr>
            <a:r>
              <a:rPr lang="en-US" altLang="zh-CN" b="1" dirty="0">
                <a:solidFill>
                  <a:srgbClr val="92D050"/>
                </a:solidFill>
                <a:latin typeface="Times New Roman" panose="02020603050405020304" pitchFamily="18" charset="0"/>
                <a:cs typeface="Times New Roman" panose="02020603050405020304" pitchFamily="18" charset="0"/>
              </a:rPr>
              <a:t>1</a:t>
            </a:r>
            <a:r>
              <a:rPr lang="zh-CN" altLang="en-US" b="1" dirty="0">
                <a:solidFill>
                  <a:srgbClr val="92D050"/>
                </a:solidFill>
                <a:latin typeface="Times New Roman" panose="02020603050405020304" pitchFamily="18" charset="0"/>
                <a:cs typeface="Times New Roman" panose="02020603050405020304" pitchFamily="18" charset="0"/>
              </a:rPr>
              <a:t>）</a:t>
            </a:r>
            <a:r>
              <a:rPr lang="en-US" altLang="zh-CN" b="1" dirty="0">
                <a:solidFill>
                  <a:srgbClr val="92D050"/>
                </a:solidFill>
                <a:latin typeface="Times New Roman" panose="02020603050405020304" pitchFamily="18" charset="0"/>
                <a:cs typeface="Times New Roman" panose="02020603050405020304" pitchFamily="18" charset="0"/>
              </a:rPr>
              <a:t>There be </a:t>
            </a:r>
            <a:r>
              <a:rPr lang="zh-CN" altLang="en-US" b="1" dirty="0">
                <a:solidFill>
                  <a:srgbClr val="92D050"/>
                </a:solidFill>
                <a:latin typeface="Times New Roman" panose="02020603050405020304" pitchFamily="18" charset="0"/>
                <a:cs typeface="Times New Roman" panose="02020603050405020304" pitchFamily="18" charset="0"/>
              </a:rPr>
              <a:t>句型和</a:t>
            </a:r>
            <a:r>
              <a:rPr lang="en-US" altLang="zh-CN" b="1" dirty="0">
                <a:solidFill>
                  <a:srgbClr val="92D050"/>
                </a:solidFill>
                <a:latin typeface="Times New Roman" panose="02020603050405020304" pitchFamily="18" charset="0"/>
                <a:cs typeface="Times New Roman" panose="02020603050405020304" pitchFamily="18" charset="0"/>
              </a:rPr>
              <a:t>have </a:t>
            </a:r>
            <a:r>
              <a:rPr lang="zh-CN" altLang="en-US" b="1" dirty="0">
                <a:solidFill>
                  <a:srgbClr val="92D050"/>
                </a:solidFill>
                <a:latin typeface="Times New Roman" panose="02020603050405020304" pitchFamily="18" charset="0"/>
                <a:cs typeface="Times New Roman" panose="02020603050405020304" pitchFamily="18" charset="0"/>
              </a:rPr>
              <a:t>都表示“有”的含义。区别如下：</a:t>
            </a:r>
          </a:p>
          <a:p>
            <a:pPr indent="457200" eaLnBrk="1" hangingPunct="1">
              <a:lnSpc>
                <a:spcPct val="150000"/>
              </a:lnSpc>
            </a:pPr>
            <a:r>
              <a:rPr lang="en-US" altLang="zh-CN" dirty="0">
                <a:latin typeface="Times New Roman" panose="02020603050405020304" pitchFamily="18" charset="0"/>
                <a:cs typeface="Times New Roman" panose="02020603050405020304" pitchFamily="18" charset="0"/>
              </a:rPr>
              <a:t>There be </a:t>
            </a:r>
            <a:r>
              <a:rPr lang="zh-CN" altLang="en-US" dirty="0">
                <a:latin typeface="Times New Roman" panose="02020603050405020304" pitchFamily="18" charset="0"/>
                <a:cs typeface="Times New Roman" panose="02020603050405020304" pitchFamily="18" charset="0"/>
              </a:rPr>
              <a:t>表示“某处存在某物或某人”；</a:t>
            </a:r>
            <a:r>
              <a:rPr lang="en-US" altLang="zh-CN" dirty="0">
                <a:latin typeface="Times New Roman" panose="02020603050405020304" pitchFamily="18" charset="0"/>
                <a:cs typeface="Times New Roman" panose="02020603050405020304" pitchFamily="18" charset="0"/>
              </a:rPr>
              <a:t>have </a:t>
            </a:r>
            <a:r>
              <a:rPr lang="zh-CN" altLang="en-US" dirty="0">
                <a:latin typeface="Times New Roman" panose="02020603050405020304" pitchFamily="18" charset="0"/>
                <a:cs typeface="Times New Roman" panose="02020603050405020304" pitchFamily="18" charset="0"/>
              </a:rPr>
              <a:t>表示“某人拥有某物 </a:t>
            </a:r>
            <a:r>
              <a:rPr lang="en-US"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某人”，它表示所有、</a:t>
            </a:r>
          </a:p>
          <a:p>
            <a:pPr indent="457200" eaLnBrk="1" hangingPunct="1">
              <a:lnSpc>
                <a:spcPct val="150000"/>
              </a:lnSpc>
            </a:pPr>
            <a:r>
              <a:rPr lang="zh-CN" altLang="en-US" dirty="0">
                <a:latin typeface="Times New Roman" panose="02020603050405020304" pitchFamily="18" charset="0"/>
                <a:cs typeface="Times New Roman" panose="02020603050405020304" pitchFamily="18" charset="0"/>
              </a:rPr>
              <a:t>拥有关系。</a:t>
            </a:r>
          </a:p>
          <a:p>
            <a:pPr indent="457200" eaLnBrk="1" hangingPunct="1">
              <a:lnSpc>
                <a:spcPct val="150000"/>
              </a:lnSpc>
            </a:pPr>
            <a:r>
              <a:rPr lang="en-US" altLang="zh-CN" dirty="0">
                <a:latin typeface="Times New Roman" panose="02020603050405020304" pitchFamily="18" charset="0"/>
                <a:cs typeface="Times New Roman" panose="02020603050405020304" pitchFamily="18" charset="0"/>
              </a:rPr>
              <a:t>e.g. He has two sons. </a:t>
            </a:r>
            <a:r>
              <a:rPr lang="zh-CN" altLang="en-US" dirty="0">
                <a:latin typeface="Times New Roman" panose="02020603050405020304" pitchFamily="18" charset="0"/>
                <a:cs typeface="Times New Roman" panose="02020603050405020304" pitchFamily="18" charset="0"/>
              </a:rPr>
              <a:t>他有两个儿子。</a:t>
            </a:r>
          </a:p>
          <a:p>
            <a:pPr indent="457200" eaLnBrk="1" hangingPunct="1">
              <a:lnSpc>
                <a:spcPct val="150000"/>
              </a:lnSpc>
            </a:pPr>
            <a:r>
              <a:rPr lang="en-US" altLang="zh-CN" dirty="0">
                <a:latin typeface="Times New Roman" panose="02020603050405020304" pitchFamily="18" charset="0"/>
                <a:cs typeface="Times New Roman" panose="02020603050405020304" pitchFamily="18" charset="0"/>
              </a:rPr>
              <a:t>There are two men in the office. </a:t>
            </a:r>
            <a:r>
              <a:rPr lang="zh-CN" altLang="en-US" dirty="0">
                <a:latin typeface="Times New Roman" panose="02020603050405020304" pitchFamily="18" charset="0"/>
                <a:cs typeface="Times New Roman" panose="02020603050405020304" pitchFamily="18" charset="0"/>
              </a:rPr>
              <a:t>办公室里有两个男人。</a:t>
            </a:r>
          </a:p>
          <a:p>
            <a:pPr indent="457200" eaLnBrk="1" hangingPunct="1">
              <a:lnSpc>
                <a:spcPct val="150000"/>
              </a:lnSpc>
            </a:pPr>
            <a:r>
              <a:rPr lang="en-US" altLang="zh-CN" b="1" dirty="0">
                <a:solidFill>
                  <a:srgbClr val="92D050"/>
                </a:solidFill>
                <a:latin typeface="Times New Roman" panose="02020603050405020304" pitchFamily="18" charset="0"/>
                <a:cs typeface="Times New Roman" panose="02020603050405020304" pitchFamily="18" charset="0"/>
              </a:rPr>
              <a:t>2</a:t>
            </a:r>
            <a:r>
              <a:rPr lang="zh-CN" altLang="en-US" b="1" dirty="0">
                <a:solidFill>
                  <a:srgbClr val="92D050"/>
                </a:solidFill>
                <a:latin typeface="Times New Roman" panose="02020603050405020304" pitchFamily="18" charset="0"/>
                <a:cs typeface="Times New Roman" panose="02020603050405020304" pitchFamily="18" charset="0"/>
              </a:rPr>
              <a:t>）当</a:t>
            </a:r>
            <a:r>
              <a:rPr lang="en-US" altLang="zh-CN" b="1" dirty="0">
                <a:solidFill>
                  <a:srgbClr val="92D050"/>
                </a:solidFill>
                <a:latin typeface="Times New Roman" panose="02020603050405020304" pitchFamily="18" charset="0"/>
                <a:cs typeface="Times New Roman" panose="02020603050405020304" pitchFamily="18" charset="0"/>
              </a:rPr>
              <a:t>have </a:t>
            </a:r>
            <a:r>
              <a:rPr lang="zh-CN" altLang="en-US" b="1" dirty="0">
                <a:solidFill>
                  <a:srgbClr val="92D050"/>
                </a:solidFill>
                <a:latin typeface="Times New Roman" panose="02020603050405020304" pitchFamily="18" charset="0"/>
                <a:cs typeface="Times New Roman" panose="02020603050405020304" pitchFamily="18" charset="0"/>
              </a:rPr>
              <a:t>表示“包括”“存在”的含义时，</a:t>
            </a:r>
            <a:r>
              <a:rPr lang="en-US" altLang="zh-CN" b="1" dirty="0">
                <a:solidFill>
                  <a:srgbClr val="92D050"/>
                </a:solidFill>
                <a:latin typeface="Times New Roman" panose="02020603050405020304" pitchFamily="18" charset="0"/>
                <a:cs typeface="Times New Roman" panose="02020603050405020304" pitchFamily="18" charset="0"/>
              </a:rPr>
              <a:t>There be </a:t>
            </a:r>
            <a:r>
              <a:rPr lang="zh-CN" altLang="en-US" b="1" dirty="0">
                <a:solidFill>
                  <a:srgbClr val="92D050"/>
                </a:solidFill>
                <a:latin typeface="Times New Roman" panose="02020603050405020304" pitchFamily="18" charset="0"/>
                <a:cs typeface="Times New Roman" panose="02020603050405020304" pitchFamily="18" charset="0"/>
              </a:rPr>
              <a:t>句型可与其互换</a:t>
            </a:r>
          </a:p>
          <a:p>
            <a:pPr indent="457200" eaLnBrk="1" hangingPunct="1">
              <a:lnSpc>
                <a:spcPct val="150000"/>
              </a:lnSpc>
            </a:pPr>
            <a:r>
              <a:rPr lang="en-US" altLang="zh-CN" dirty="0">
                <a:latin typeface="Times New Roman" panose="02020603050405020304" pitchFamily="18" charset="0"/>
                <a:cs typeface="Times New Roman" panose="02020603050405020304" pitchFamily="18" charset="0"/>
              </a:rPr>
              <a:t>e.g. A week has seven days.</a:t>
            </a:r>
          </a:p>
          <a:p>
            <a:pPr indent="457200" eaLnBrk="1" hangingPunct="1">
              <a:lnSpc>
                <a:spcPct val="150000"/>
              </a:lnSpc>
            </a:pPr>
            <a:r>
              <a:rPr lang="en-US" altLang="zh-CN" dirty="0">
                <a:latin typeface="Times New Roman" panose="02020603050405020304" pitchFamily="18" charset="0"/>
                <a:cs typeface="Times New Roman" panose="02020603050405020304" pitchFamily="18" charset="0"/>
              </a:rPr>
              <a:t>=There are seven days in a week. </a:t>
            </a:r>
            <a:r>
              <a:rPr lang="zh-CN" altLang="en-US" dirty="0">
                <a:latin typeface="Times New Roman" panose="02020603050405020304" pitchFamily="18" charset="0"/>
                <a:cs typeface="Times New Roman" panose="02020603050405020304" pitchFamily="18" charset="0"/>
              </a:rPr>
              <a:t>一个星期有七天。</a:t>
            </a:r>
            <a:endParaRPr lang="zh-CN" altLang="en-US" dirty="0">
              <a:latin typeface="Times New Roman" panose="02020603050405020304" pitchFamily="18" charset="0"/>
              <a:ea typeface="Times New Roman" panose="02020603050405020304" pitchFamily="18" charset="0"/>
            </a:endParaRPr>
          </a:p>
        </p:txBody>
      </p:sp>
      <p:pic>
        <p:nvPicPr>
          <p:cNvPr id="75781" name="图片 12" descr="QQ截图20170701095429.png"/>
          <p:cNvPicPr>
            <a:picLocks noChangeAspect="1"/>
          </p:cNvPicPr>
          <p:nvPr/>
        </p:nvPicPr>
        <p:blipFill>
          <a:blip r:embed="rId6" cstate="print"/>
          <a:stretch>
            <a:fillRect/>
          </a:stretch>
        </p:blipFill>
        <p:spPr>
          <a:xfrm>
            <a:off x="939800" y="1487488"/>
            <a:ext cx="4864100" cy="476250"/>
          </a:xfrm>
          <a:prstGeom prst="rect">
            <a:avLst/>
          </a:prstGeom>
          <a:noFill/>
          <a:ln w="9525">
            <a:noFill/>
          </a:ln>
        </p:spPr>
      </p:pic>
    </p:spTree>
  </p:cSld>
  <p:clrMapOvr>
    <a:masterClrMapping/>
  </p:clrMapOvr>
  <p:transition spd="slow">
    <p:comb/>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2" name="组合 7"/>
          <p:cNvGrpSpPr/>
          <p:nvPr/>
        </p:nvGrpSpPr>
        <p:grpSpPr>
          <a:xfrm flipH="1">
            <a:off x="-4762" y="531813"/>
            <a:ext cx="6108700" cy="363537"/>
            <a:chOff x="283681" y="2459690"/>
            <a:chExt cx="6109250" cy="363336"/>
          </a:xfrm>
        </p:grpSpPr>
        <p:cxnSp>
          <p:nvCxnSpPr>
            <p:cNvPr id="76809" name="MH_Other_1"/>
            <p:cNvCxnSpPr/>
            <p:nvPr>
              <p:custDataLst>
                <p:tags r:id="rId2"/>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76810" name="MH_Other_2"/>
            <p:cNvCxnSpPr/>
            <p:nvPr>
              <p:custDataLst>
                <p:tags r:id="rId3"/>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76811" name="MH_Other_3"/>
            <p:cNvCxnSpPr/>
            <p:nvPr>
              <p:custDataLst>
                <p:tags r:id="rId4"/>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12" name="MH_Other_4"/>
          <p:cNvSpPr txBox="1"/>
          <p:nvPr>
            <p:custDataLst>
              <p:tags r:id="rId1"/>
            </p:custDataLst>
          </p:nvPr>
        </p:nvSpPr>
        <p:spPr bwMode="auto">
          <a:xfrm>
            <a:off x="677863" y="431800"/>
            <a:ext cx="5202238"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There Be </a:t>
            </a:r>
            <a:r>
              <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句型</a:t>
            </a:r>
          </a:p>
        </p:txBody>
      </p:sp>
      <p:sp>
        <p:nvSpPr>
          <p:cNvPr id="76804" name="TextBox 13"/>
          <p:cNvSpPr txBox="1"/>
          <p:nvPr/>
        </p:nvSpPr>
        <p:spPr>
          <a:xfrm>
            <a:off x="447675" y="1708150"/>
            <a:ext cx="10934700" cy="3138488"/>
          </a:xfrm>
          <a:prstGeom prst="rect">
            <a:avLst/>
          </a:prstGeom>
          <a:noFill/>
          <a:ln w="9525">
            <a:noFill/>
          </a:ln>
        </p:spPr>
        <p:txBody>
          <a:bodyPr>
            <a:spAutoFit/>
          </a:bodyPr>
          <a:lstStyle/>
          <a:p>
            <a:pPr indent="457200" eaLnBrk="1" hangingPunct="1">
              <a:lnSpc>
                <a:spcPct val="150000"/>
              </a:lnSpc>
            </a:pPr>
            <a:r>
              <a:rPr lang="en-US" altLang="zh-CN" sz="2400" b="1" dirty="0">
                <a:solidFill>
                  <a:srgbClr val="92D050"/>
                </a:solidFill>
                <a:latin typeface="Times New Roman" panose="02020603050405020304" pitchFamily="18" charset="0"/>
                <a:cs typeface="Times New Roman" panose="02020603050405020304" pitchFamily="18" charset="0"/>
              </a:rPr>
              <a:t>Change the sentences according to the directions.</a:t>
            </a:r>
            <a:r>
              <a:rPr lang="zh-CN" altLang="en-US" sz="2400" b="1" dirty="0">
                <a:solidFill>
                  <a:srgbClr val="92D050"/>
                </a:solidFill>
                <a:latin typeface="Times New Roman" panose="02020603050405020304" pitchFamily="18" charset="0"/>
                <a:cs typeface="Times New Roman" panose="02020603050405020304" pitchFamily="18" charset="0"/>
              </a:rPr>
              <a:t>（按照要求改写句子。）</a:t>
            </a:r>
          </a:p>
          <a:p>
            <a:pPr indent="457200" eaLnBrk="1" hangingPunct="1">
              <a:lnSpc>
                <a:spcPct val="150000"/>
              </a:lnSpc>
            </a:pPr>
            <a:r>
              <a:rPr lang="en-US" altLang="zh-CN" dirty="0">
                <a:latin typeface="Times New Roman" panose="02020603050405020304" pitchFamily="18" charset="0"/>
                <a:cs typeface="Times New Roman" panose="02020603050405020304" pitchFamily="18" charset="0"/>
              </a:rPr>
              <a:t>1 There are four birds in the tree. ( </a:t>
            </a:r>
            <a:r>
              <a:rPr lang="zh-CN" altLang="en-US" dirty="0">
                <a:latin typeface="Times New Roman" panose="02020603050405020304" pitchFamily="18" charset="0"/>
                <a:cs typeface="Times New Roman" panose="02020603050405020304" pitchFamily="18" charset="0"/>
              </a:rPr>
              <a:t>变为否定句和对划线部分提问的特殊疑问句</a:t>
            </a:r>
            <a:r>
              <a:rPr lang="en-US" altLang="zh-CN" dirty="0">
                <a:latin typeface="Times New Roman" panose="02020603050405020304" pitchFamily="18" charset="0"/>
                <a:cs typeface="Times New Roman" panose="02020603050405020304" pitchFamily="18" charset="0"/>
              </a:rPr>
              <a:t>)</a:t>
            </a:r>
          </a:p>
          <a:p>
            <a:pPr indent="457200" eaLnBrk="1" hangingPunct="1">
              <a:lnSpc>
                <a:spcPct val="150000"/>
              </a:lnSpc>
            </a:pPr>
            <a:r>
              <a:rPr lang="en-US" altLang="zh-CN" dirty="0">
                <a:latin typeface="Times New Roman" panose="02020603050405020304" pitchFamily="18" charset="0"/>
                <a:cs typeface="Times New Roman" panose="02020603050405020304" pitchFamily="18" charset="0"/>
              </a:rPr>
              <a:t>___________________________________________________________</a:t>
            </a:r>
          </a:p>
          <a:p>
            <a:pPr indent="457200" eaLnBrk="1" hangingPunct="1">
              <a:lnSpc>
                <a:spcPct val="150000"/>
              </a:lnSpc>
            </a:pPr>
            <a:r>
              <a:rPr lang="en-US" altLang="zh-CN" dirty="0">
                <a:latin typeface="Times New Roman" panose="02020603050405020304" pitchFamily="18" charset="0"/>
                <a:cs typeface="Times New Roman" panose="02020603050405020304" pitchFamily="18" charset="0"/>
              </a:rPr>
              <a:t>___________________________________________________________</a:t>
            </a:r>
          </a:p>
          <a:p>
            <a:pPr indent="457200" eaLnBrk="1" hangingPunct="1">
              <a:lnSpc>
                <a:spcPct val="150000"/>
              </a:lnSpc>
            </a:pPr>
            <a:r>
              <a:rPr lang="en-US" altLang="zh-CN" dirty="0">
                <a:latin typeface="Times New Roman" panose="02020603050405020304" pitchFamily="18" charset="0"/>
                <a:cs typeface="Times New Roman" panose="02020603050405020304" pitchFamily="18" charset="0"/>
              </a:rPr>
              <a:t>2 There is some fish in this river. ( </a:t>
            </a:r>
            <a:r>
              <a:rPr lang="zh-CN" altLang="en-US" dirty="0">
                <a:latin typeface="Times New Roman" panose="02020603050405020304" pitchFamily="18" charset="0"/>
                <a:cs typeface="Times New Roman" panose="02020603050405020304" pitchFamily="18" charset="0"/>
              </a:rPr>
              <a:t>变为否定句和一般疑问句</a:t>
            </a:r>
            <a:r>
              <a:rPr lang="en-US" altLang="zh-CN" dirty="0">
                <a:latin typeface="Times New Roman" panose="02020603050405020304" pitchFamily="18" charset="0"/>
                <a:cs typeface="Times New Roman" panose="02020603050405020304" pitchFamily="18" charset="0"/>
              </a:rPr>
              <a:t>)</a:t>
            </a:r>
          </a:p>
          <a:p>
            <a:pPr indent="457200" eaLnBrk="1" hangingPunct="1">
              <a:lnSpc>
                <a:spcPct val="150000"/>
              </a:lnSpc>
            </a:pPr>
            <a:r>
              <a:rPr lang="en-US" altLang="zh-CN" dirty="0">
                <a:latin typeface="Times New Roman" panose="02020603050405020304" pitchFamily="18" charset="0"/>
                <a:cs typeface="Times New Roman" panose="02020603050405020304" pitchFamily="18" charset="0"/>
              </a:rPr>
              <a:t>___________________________________________________________</a:t>
            </a:r>
          </a:p>
          <a:p>
            <a:pPr indent="457200" eaLnBrk="1" hangingPunct="1">
              <a:lnSpc>
                <a:spcPct val="150000"/>
              </a:lnSpc>
            </a:pPr>
            <a:r>
              <a:rPr lang="en-US" altLang="zh-CN" dirty="0">
                <a:latin typeface="Times New Roman" panose="02020603050405020304" pitchFamily="18" charset="0"/>
                <a:cs typeface="Times New Roman" panose="02020603050405020304" pitchFamily="18" charset="0"/>
              </a:rPr>
              <a:t>___________________________________________________________</a:t>
            </a:r>
            <a:endParaRPr lang="zh-CN" altLang="en-US" dirty="0">
              <a:latin typeface="Times New Roman" panose="02020603050405020304" pitchFamily="18" charset="0"/>
              <a:ea typeface="Times New Roman" panose="02020603050405020304" pitchFamily="18" charset="0"/>
            </a:endParaRPr>
          </a:p>
        </p:txBody>
      </p:sp>
      <p:sp>
        <p:nvSpPr>
          <p:cNvPr id="15" name="矩形 14"/>
          <p:cNvSpPr/>
          <p:nvPr/>
        </p:nvSpPr>
        <p:spPr>
          <a:xfrm>
            <a:off x="1146175" y="2698750"/>
            <a:ext cx="9407525" cy="830263"/>
          </a:xfrm>
          <a:prstGeom prst="rect">
            <a:avLst/>
          </a:prstGeom>
          <a:noFill/>
          <a:ln w="9525">
            <a:noFill/>
          </a:ln>
        </p:spPr>
        <p:txBody>
          <a:bodyPr>
            <a:spAutoFit/>
          </a:bodyPr>
          <a:lstStyle/>
          <a:p>
            <a:pPr eaLnBrk="1" hangingPunct="1"/>
            <a:r>
              <a:rPr lang="en-US" altLang="zh-CN" sz="2400" b="1" i="1" dirty="0">
                <a:solidFill>
                  <a:srgbClr val="FF0000"/>
                </a:solidFill>
                <a:latin typeface="Calibri" panose="020F0502020204030204" pitchFamily="34" charset="0"/>
              </a:rPr>
              <a:t>There are not four birds in the tree.</a:t>
            </a:r>
          </a:p>
          <a:p>
            <a:pPr eaLnBrk="1" hangingPunct="1"/>
            <a:r>
              <a:rPr lang="en-US" altLang="zh-CN" sz="2400" b="1" i="1" dirty="0">
                <a:solidFill>
                  <a:srgbClr val="FF0000"/>
                </a:solidFill>
                <a:latin typeface="Calibri" panose="020F0502020204030204" pitchFamily="34" charset="0"/>
              </a:rPr>
              <a:t>   </a:t>
            </a:r>
          </a:p>
        </p:txBody>
      </p:sp>
      <p:sp>
        <p:nvSpPr>
          <p:cNvPr id="16" name="矩形 15"/>
          <p:cNvSpPr/>
          <p:nvPr/>
        </p:nvSpPr>
        <p:spPr>
          <a:xfrm>
            <a:off x="930275" y="2698750"/>
            <a:ext cx="9407525" cy="830263"/>
          </a:xfrm>
          <a:prstGeom prst="rect">
            <a:avLst/>
          </a:prstGeom>
          <a:noFill/>
          <a:ln w="9525">
            <a:noFill/>
          </a:ln>
        </p:spPr>
        <p:txBody>
          <a:bodyPr>
            <a:spAutoFit/>
          </a:bodyPr>
          <a:lstStyle/>
          <a:p>
            <a:pPr eaLnBrk="1" hangingPunct="1"/>
            <a:endParaRPr lang="en-US" altLang="zh-CN" sz="2400" b="1" i="1" dirty="0">
              <a:solidFill>
                <a:srgbClr val="FF0000"/>
              </a:solidFill>
              <a:latin typeface="Calibri" panose="020F0502020204030204" pitchFamily="34" charset="0"/>
            </a:endParaRPr>
          </a:p>
          <a:p>
            <a:pPr eaLnBrk="1" hangingPunct="1"/>
            <a:r>
              <a:rPr lang="en-US" altLang="zh-CN" sz="2400" b="1" i="1" dirty="0">
                <a:solidFill>
                  <a:srgbClr val="FF0000"/>
                </a:solidFill>
                <a:latin typeface="Calibri" panose="020F0502020204030204" pitchFamily="34" charset="0"/>
              </a:rPr>
              <a:t>   How many birds are there in the tree?</a:t>
            </a:r>
          </a:p>
        </p:txBody>
      </p:sp>
      <p:sp>
        <p:nvSpPr>
          <p:cNvPr id="17" name="矩形 16"/>
          <p:cNvSpPr/>
          <p:nvPr/>
        </p:nvSpPr>
        <p:spPr>
          <a:xfrm>
            <a:off x="1146175" y="3854450"/>
            <a:ext cx="9407525" cy="461963"/>
          </a:xfrm>
          <a:prstGeom prst="rect">
            <a:avLst/>
          </a:prstGeom>
          <a:noFill/>
          <a:ln w="9525">
            <a:noFill/>
          </a:ln>
        </p:spPr>
        <p:txBody>
          <a:bodyPr>
            <a:spAutoFit/>
          </a:bodyPr>
          <a:lstStyle/>
          <a:p>
            <a:pPr eaLnBrk="1" hangingPunct="1"/>
            <a:r>
              <a:rPr lang="en-US" altLang="zh-CN" sz="2400" b="1" i="1" dirty="0">
                <a:solidFill>
                  <a:srgbClr val="FF0000"/>
                </a:solidFill>
                <a:latin typeface="Calibri" panose="020F0502020204030204" pitchFamily="34" charset="0"/>
              </a:rPr>
              <a:t>There are not any fish in this river.   </a:t>
            </a:r>
          </a:p>
        </p:txBody>
      </p:sp>
      <p:sp>
        <p:nvSpPr>
          <p:cNvPr id="18" name="矩形 17"/>
          <p:cNvSpPr/>
          <p:nvPr/>
        </p:nvSpPr>
        <p:spPr>
          <a:xfrm>
            <a:off x="1084263" y="4311650"/>
            <a:ext cx="9407525" cy="461963"/>
          </a:xfrm>
          <a:prstGeom prst="rect">
            <a:avLst/>
          </a:prstGeom>
          <a:noFill/>
          <a:ln w="9525">
            <a:noFill/>
          </a:ln>
        </p:spPr>
        <p:txBody>
          <a:bodyPr>
            <a:spAutoFit/>
          </a:bodyPr>
          <a:lstStyle/>
          <a:p>
            <a:pPr eaLnBrk="1" hangingPunct="1"/>
            <a:r>
              <a:rPr lang="en-US" altLang="zh-CN" sz="2400" b="1" i="1" dirty="0">
                <a:solidFill>
                  <a:srgbClr val="FF0000"/>
                </a:solidFill>
                <a:latin typeface="Calibri" panose="020F0502020204030204" pitchFamily="34" charset="0"/>
              </a:rPr>
              <a:t> How much fish are there in this river?</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MH_SubTitle_1"/>
          <p:cNvSpPr/>
          <p:nvPr>
            <p:custDataLst>
              <p:tags r:id="rId1"/>
            </p:custDataLst>
          </p:nvPr>
        </p:nvSpPr>
        <p:spPr>
          <a:xfrm>
            <a:off x="844550" y="706438"/>
            <a:ext cx="10483850" cy="652462"/>
          </a:xfrm>
          <a:prstGeom prst="parallelogram">
            <a:avLst>
              <a:gd name="adj" fmla="val 20390"/>
            </a:avLst>
          </a:prstGeom>
          <a:solidFill>
            <a:srgbClr val="31BEA6"/>
          </a:solidFill>
          <a:ln w="9525">
            <a:noFill/>
          </a:ln>
        </p:spPr>
        <p:txBody>
          <a:bodyPr lIns="0" tIns="0" rIns="0" bIns="0" anchor="ctr" anchorCtr="0"/>
          <a:lstStyle/>
          <a:p>
            <a:pPr algn="just" eaLnBrk="1" hangingPunct="1"/>
            <a:r>
              <a:rPr lang="en-US" altLang="zh-CN" b="1" dirty="0">
                <a:solidFill>
                  <a:srgbClr val="FFFFFF"/>
                </a:solidFill>
                <a:latin typeface="微软雅黑" panose="020B0503020204020204" pitchFamily="34" charset="-122"/>
                <a:ea typeface="微软雅黑" panose="020B0503020204020204" pitchFamily="34" charset="-122"/>
              </a:rPr>
              <a:t>Watch the video again and then fill in the blanks.</a:t>
            </a:r>
            <a:endParaRPr lang="da-DK" altLang="zh-CN" dirty="0">
              <a:solidFill>
                <a:srgbClr val="FFFFFF"/>
              </a:solidFill>
              <a:latin typeface="微软雅黑" panose="020B0503020204020204" pitchFamily="34" charset="-122"/>
              <a:ea typeface="微软雅黑" panose="020B0503020204020204" pitchFamily="34" charset="-122"/>
            </a:endParaRPr>
          </a:p>
        </p:txBody>
      </p:sp>
      <p:sp>
        <p:nvSpPr>
          <p:cNvPr id="16387" name="MH_Other_1"/>
          <p:cNvSpPr txBox="1"/>
          <p:nvPr>
            <p:custDataLst>
              <p:tags r:id="rId2"/>
            </p:custDataLst>
          </p:nvPr>
        </p:nvSpPr>
        <p:spPr>
          <a:xfrm>
            <a:off x="215900" y="155575"/>
            <a:ext cx="1219200" cy="1200150"/>
          </a:xfrm>
          <a:prstGeom prst="rect">
            <a:avLst/>
          </a:prstGeom>
          <a:noFill/>
          <a:ln w="9525">
            <a:noFill/>
          </a:ln>
        </p:spPr>
        <p:txBody>
          <a:bodyPr lIns="0" tIns="0" rIns="0" bIns="0" anchor="ctr" anchorCtr="0"/>
          <a:lstStyle/>
          <a:p>
            <a:pPr algn="ctr" eaLnBrk="1" hangingPunct="1"/>
            <a:r>
              <a:rPr lang="en-US" altLang="zh-CN" sz="8800" i="1" dirty="0">
                <a:solidFill>
                  <a:srgbClr val="31BEA6"/>
                </a:solidFill>
                <a:latin typeface="Elephant" pitchFamily="18" charset="0"/>
                <a:ea typeface="Aharoni"/>
              </a:rPr>
              <a:t>2</a:t>
            </a:r>
            <a:endParaRPr lang="zh-CN" altLang="en-US" sz="8800" i="1" dirty="0">
              <a:solidFill>
                <a:srgbClr val="31BEA6"/>
              </a:solidFill>
              <a:latin typeface="Elephant" pitchFamily="18" charset="0"/>
              <a:ea typeface="Aharoni"/>
            </a:endParaRPr>
          </a:p>
        </p:txBody>
      </p:sp>
      <p:sp>
        <p:nvSpPr>
          <p:cNvPr id="5" name="TextBox 4"/>
          <p:cNvSpPr txBox="1"/>
          <p:nvPr/>
        </p:nvSpPr>
        <p:spPr>
          <a:xfrm>
            <a:off x="898525" y="2066925"/>
            <a:ext cx="10480675" cy="3292475"/>
          </a:xfrm>
          <a:prstGeom prst="rect">
            <a:avLst/>
          </a:prstGeom>
          <a:noFill/>
        </p:spPr>
        <p:txBody>
          <a:bodyPr>
            <a:spAutoFit/>
          </a:bodyPr>
          <a:lstStyle/>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A: </a:t>
            </a:r>
            <a:r>
              <a:rPr kumimoji="0" lang="en-US" altLang="zh-CN" sz="2000" kern="1200" cap="none" spc="0" normalizeH="0" baseline="0" noProof="0" dirty="0" err="1">
                <a:solidFill>
                  <a:schemeClr val="tx1">
                    <a:lumMod val="75000"/>
                    <a:lumOff val="25000"/>
                  </a:schemeClr>
                </a:solidFill>
                <a:latin typeface="Times New Roman" panose="02020603050405020304" pitchFamily="18" charset="0"/>
                <a:ea typeface="微软雅黑" panose="020B0503020204020204" pitchFamily="34" charset="-122"/>
                <a:cs typeface="+mn-cs"/>
              </a:rPr>
              <a:t>Fei</a:t>
            </a: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 there’s a huge party tonight! So you’d better get your ass ready because we’re leaving soon.</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B:_________________ , get ready! There are free drinks for girls at Whiskey River tonight.</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A: </a:t>
            </a:r>
            <a:r>
              <a:rPr kumimoji="0" lang="en-US" altLang="zh-CN" sz="2000" kern="1200" cap="none" spc="0" normalizeH="0" baseline="0" noProof="0" dirty="0" err="1">
                <a:solidFill>
                  <a:schemeClr val="tx1">
                    <a:lumMod val="75000"/>
                    <a:lumOff val="25000"/>
                  </a:schemeClr>
                </a:solidFill>
                <a:latin typeface="Times New Roman" panose="02020603050405020304" pitchFamily="18" charset="0"/>
                <a:ea typeface="微软雅黑" panose="020B0503020204020204" pitchFamily="34" charset="-122"/>
                <a:cs typeface="+mn-cs"/>
              </a:rPr>
              <a:t>Fei</a:t>
            </a: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 don’t tell me you’re not going again!</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B: Yeah, don’t be a buzz kill ( </a:t>
            </a:r>
            <a:r>
              <a:rPr kumimoji="0" lang="zh-CN" altLang="en-US"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扫兴，泼凉水</a:t>
            </a: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F: I don’t know… Last time the party was just OK… I don’t really know what to do there… I guess</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I’ll have to think about it.</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A: ____________________________________?</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B: I don’t know… Maybe she’s just really_____________ ? Whatever.</a:t>
            </a:r>
          </a:p>
        </p:txBody>
      </p:sp>
      <p:sp>
        <p:nvSpPr>
          <p:cNvPr id="8" name="TextBox 7"/>
          <p:cNvSpPr txBox="1"/>
          <p:nvPr/>
        </p:nvSpPr>
        <p:spPr>
          <a:xfrm>
            <a:off x="1681163" y="2427288"/>
            <a:ext cx="3081337" cy="522287"/>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pitchFamily="34" charset="0"/>
              </a:rPr>
              <a:t>Come on</a:t>
            </a:r>
            <a:endParaRPr lang="zh-CN" altLang="en-US" sz="2800" dirty="0">
              <a:solidFill>
                <a:srgbClr val="FF0000"/>
              </a:solidFill>
              <a:latin typeface="Calibri" panose="020F0502020204030204" pitchFamily="34" charset="0"/>
            </a:endParaRPr>
          </a:p>
        </p:txBody>
      </p:sp>
      <p:sp>
        <p:nvSpPr>
          <p:cNvPr id="10" name="TextBox 9"/>
          <p:cNvSpPr txBox="1"/>
          <p:nvPr/>
        </p:nvSpPr>
        <p:spPr>
          <a:xfrm>
            <a:off x="1230313" y="4414838"/>
            <a:ext cx="4529137" cy="522287"/>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pitchFamily="34" charset="0"/>
              </a:rPr>
              <a:t> Why doesn’t Fei want to go</a:t>
            </a:r>
            <a:endParaRPr lang="zh-CN" altLang="en-US" sz="2800" dirty="0">
              <a:solidFill>
                <a:srgbClr val="FF0000"/>
              </a:solidFill>
              <a:latin typeface="Calibri" panose="020F0502020204030204" pitchFamily="34" charset="0"/>
            </a:endParaRPr>
          </a:p>
        </p:txBody>
      </p:sp>
      <p:sp>
        <p:nvSpPr>
          <p:cNvPr id="12" name="TextBox 11"/>
          <p:cNvSpPr txBox="1"/>
          <p:nvPr/>
        </p:nvSpPr>
        <p:spPr>
          <a:xfrm>
            <a:off x="5713413" y="4783138"/>
            <a:ext cx="1017587" cy="522287"/>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pitchFamily="34" charset="0"/>
              </a:rPr>
              <a:t> shy</a:t>
            </a:r>
            <a:endParaRPr lang="zh-CN" altLang="en-US" sz="2800" dirty="0">
              <a:solidFill>
                <a:srgbClr val="FF0000"/>
              </a:solidFill>
              <a:latin typeface="Calibri" panose="020F050202020403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strips(down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1"/>
          <p:cNvSpPr>
            <a:spLocks noChangeArrowheads="1"/>
          </p:cNvSpPr>
          <p:nvPr/>
        </p:nvSpPr>
        <p:spPr bwMode="auto">
          <a:xfrm>
            <a:off x="7818438" y="3987800"/>
            <a:ext cx="1671638" cy="1700213"/>
          </a:xfrm>
          <a:prstGeom prst="rect">
            <a:avLst/>
          </a:prstGeom>
          <a:solidFill>
            <a:schemeClr val="accent5">
              <a:lumMod val="40000"/>
              <a:lumOff val="6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Watching &amp; Performing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cxnSp>
        <p:nvCxnSpPr>
          <p:cNvPr id="28" name="直接连接符 7167"/>
          <p:cNvCxnSpPr>
            <a:cxnSpLocks noChangeShapeType="1"/>
          </p:cNvCxnSpPr>
          <p:nvPr/>
        </p:nvCxnSpPr>
        <p:spPr bwMode="auto">
          <a:xfrm>
            <a:off x="7796213" y="3803650"/>
            <a:ext cx="1563688" cy="1588"/>
          </a:xfrm>
          <a:prstGeom prst="line">
            <a:avLst/>
          </a:prstGeom>
          <a:noFill/>
          <a:ln w="9525">
            <a:solidFill>
              <a:schemeClr val="accent5">
                <a:lumMod val="40000"/>
                <a:lumOff val="60000"/>
              </a:schemeClr>
            </a:solidFill>
            <a:round/>
          </a:ln>
        </p:spPr>
      </p:cxnSp>
      <p:sp>
        <p:nvSpPr>
          <p:cNvPr id="29" name="TextBox 7177"/>
          <p:cNvSpPr txBox="1">
            <a:spLocks noChangeArrowheads="1"/>
          </p:cNvSpPr>
          <p:nvPr/>
        </p:nvSpPr>
        <p:spPr bwMode="auto">
          <a:xfrm>
            <a:off x="7904163" y="2979738"/>
            <a:ext cx="831850" cy="892175"/>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chemeClr val="accent5">
                    <a:lumMod val="40000"/>
                    <a:lumOff val="60000"/>
                  </a:schemeClr>
                </a:solidFill>
                <a:effectLst/>
                <a:uLnTx/>
                <a:uFillTx/>
                <a:latin typeface="Broadway" pitchFamily="82" charset="0"/>
                <a:ea typeface="黑体" panose="02010609060101010101" pitchFamily="49" charset="-122"/>
                <a:cs typeface="Arial" panose="020B0604020202020204" pitchFamily="34" charset="0"/>
              </a:rPr>
              <a:t>Part  </a:t>
            </a:r>
            <a:r>
              <a:rPr kumimoji="0" lang="en-US" altLang="zh-CN" sz="1400" b="1" i="0" u="none" strike="noStrike" kern="1200" cap="none" spc="0" normalizeH="0" baseline="0" noProof="0" dirty="0">
                <a:ln>
                  <a:noFill/>
                </a:ln>
                <a:solidFill>
                  <a:schemeClr val="accent5">
                    <a:lumMod val="40000"/>
                    <a:lumOff val="60000"/>
                  </a:schemeClr>
                </a:solidFill>
                <a:effectLst/>
                <a:uLnTx/>
                <a:uFillTx/>
                <a:latin typeface="Broadway" pitchFamily="82" charset="0"/>
                <a:ea typeface="黑体" panose="02010609060101010101" pitchFamily="49" charset="-122"/>
                <a:cs typeface="Arial" panose="020B0604020202020204" pitchFamily="34" charset="0"/>
              </a:rPr>
              <a:t> </a:t>
            </a:r>
            <a:r>
              <a:rPr kumimoji="0" lang="en-US" altLang="zh-CN" sz="3600" b="1" i="0" u="none" strike="noStrike" kern="1200" cap="none" spc="0" normalizeH="0" baseline="0" noProof="0" dirty="0" smtClean="0">
                <a:ln>
                  <a:noFill/>
                </a:ln>
                <a:solidFill>
                  <a:schemeClr val="accent5">
                    <a:lumMod val="40000"/>
                    <a:lumOff val="60000"/>
                  </a:schemeClr>
                </a:solidFill>
                <a:effectLst/>
                <a:uLnTx/>
                <a:uFillTx/>
                <a:latin typeface="Broadway" pitchFamily="82" charset="0"/>
                <a:ea typeface="黑体" panose="02010609060101010101" pitchFamily="49" charset="-122"/>
                <a:cs typeface="Arial" panose="020B0604020202020204" pitchFamily="34" charset="0"/>
              </a:rPr>
              <a:t>5</a:t>
            </a:r>
            <a:endParaRPr kumimoji="0" lang="zh-CN" altLang="en-US" sz="3600" b="1" i="0" u="none" strike="noStrike" kern="1200" cap="none" spc="0" normalizeH="0" baseline="0" noProof="0" dirty="0">
              <a:ln>
                <a:noFill/>
              </a:ln>
              <a:solidFill>
                <a:schemeClr val="accent5">
                  <a:lumMod val="40000"/>
                  <a:lumOff val="60000"/>
                </a:schemeClr>
              </a:solidFill>
              <a:effectLst/>
              <a:uLnTx/>
              <a:uFillTx/>
              <a:latin typeface="Broadway" pitchFamily="82" charset="0"/>
              <a:ea typeface="黑体" panose="02010609060101010101" pitchFamily="49" charset="-122"/>
              <a:cs typeface="Arial" panose="020B0604020202020204" pitchFamily="34" charset="0"/>
            </a:endParaRPr>
          </a:p>
        </p:txBody>
      </p:sp>
      <p:cxnSp>
        <p:nvCxnSpPr>
          <p:cNvPr id="30" name="直接连接符 7172"/>
          <p:cNvCxnSpPr>
            <a:cxnSpLocks noChangeShapeType="1"/>
          </p:cNvCxnSpPr>
          <p:nvPr/>
        </p:nvCxnSpPr>
        <p:spPr bwMode="auto">
          <a:xfrm rot="16200000" flipV="1">
            <a:off x="7631906" y="3639344"/>
            <a:ext cx="327025" cy="1588"/>
          </a:xfrm>
          <a:prstGeom prst="line">
            <a:avLst/>
          </a:prstGeom>
          <a:noFill/>
          <a:ln w="9525">
            <a:solidFill>
              <a:schemeClr val="accent5">
                <a:lumMod val="40000"/>
                <a:lumOff val="60000"/>
              </a:schemeClr>
            </a:solidFill>
            <a:round/>
          </a:ln>
        </p:spPr>
      </p:cxnSp>
      <p:sp>
        <p:nvSpPr>
          <p:cNvPr id="31" name="矩形 1">
            <a:hlinkClick r:id="rId2" action="ppaction://hlinksldjump"/>
          </p:cNvPr>
          <p:cNvSpPr>
            <a:spLocks noChangeArrowheads="1"/>
          </p:cNvSpPr>
          <p:nvPr/>
        </p:nvSpPr>
        <p:spPr bwMode="auto">
          <a:xfrm>
            <a:off x="1093788"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Lead-in</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34" name="矩形 21">
            <a:hlinkClick r:id="" action="ppaction://noaction"/>
          </p:cNvPr>
          <p:cNvSpPr>
            <a:spLocks noChangeArrowheads="1"/>
          </p:cNvSpPr>
          <p:nvPr/>
        </p:nvSpPr>
        <p:spPr bwMode="auto">
          <a:xfrm>
            <a:off x="2784475"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Listening </a:t>
            </a:r>
            <a:r>
              <a:rPr kumimoji="0" lang="zh-CN" altLang="en-US" sz="2400" b="0" i="0" u="none" strike="noStrike" kern="1200" cap="none" spc="0" normalizeH="0" baseline="0" noProof="0" dirty="0">
                <a:ln>
                  <a:noFill/>
                </a:ln>
                <a:solidFill>
                  <a:schemeClr val="bg1"/>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 Speaking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cxnSp>
        <p:nvCxnSpPr>
          <p:cNvPr id="77832" name="直接连接符 7167"/>
          <p:cNvCxnSpPr/>
          <p:nvPr/>
        </p:nvCxnSpPr>
        <p:spPr>
          <a:xfrm>
            <a:off x="1071563" y="3803650"/>
            <a:ext cx="1563687" cy="1588"/>
          </a:xfrm>
          <a:prstGeom prst="line">
            <a:avLst/>
          </a:prstGeom>
          <a:ln w="9525" cap="flat" cmpd="sng">
            <a:solidFill>
              <a:srgbClr val="7F7F7F"/>
            </a:solidFill>
            <a:prstDash val="solid"/>
            <a:headEnd type="none" w="med" len="med"/>
            <a:tailEnd type="none" w="med" len="med"/>
          </a:ln>
        </p:spPr>
      </p:cxnSp>
      <p:cxnSp>
        <p:nvCxnSpPr>
          <p:cNvPr id="77833" name="直接连接符 7172"/>
          <p:cNvCxnSpPr/>
          <p:nvPr/>
        </p:nvCxnSpPr>
        <p:spPr>
          <a:xfrm rot="-5400000" flipV="1">
            <a:off x="912813" y="3643313"/>
            <a:ext cx="327025" cy="1587"/>
          </a:xfrm>
          <a:prstGeom prst="line">
            <a:avLst/>
          </a:prstGeom>
          <a:ln w="9525" cap="flat" cmpd="sng">
            <a:solidFill>
              <a:srgbClr val="7F7F7F"/>
            </a:solidFill>
            <a:prstDash val="solid"/>
            <a:headEnd type="none" w="med" len="med"/>
            <a:tailEnd type="none" w="med" len="med"/>
          </a:ln>
        </p:spPr>
      </p:cxnSp>
      <p:sp>
        <p:nvSpPr>
          <p:cNvPr id="77834" name="TextBox 7177"/>
          <p:cNvSpPr txBox="1"/>
          <p:nvPr/>
        </p:nvSpPr>
        <p:spPr>
          <a:xfrm>
            <a:off x="1179513" y="2979738"/>
            <a:ext cx="833437"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1</a:t>
            </a:r>
            <a:endParaRPr lang="zh-CN" altLang="en-US" sz="3600" b="1" dirty="0">
              <a:solidFill>
                <a:srgbClr val="7F7F7F"/>
              </a:solidFill>
              <a:latin typeface="Broadway" pitchFamily="82" charset="0"/>
              <a:ea typeface="黑体" panose="02010609060101010101" pitchFamily="49" charset="-122"/>
            </a:endParaRPr>
          </a:p>
        </p:txBody>
      </p:sp>
      <p:sp>
        <p:nvSpPr>
          <p:cNvPr id="77835" name="TextBox 7177"/>
          <p:cNvSpPr txBox="1"/>
          <p:nvPr/>
        </p:nvSpPr>
        <p:spPr>
          <a:xfrm>
            <a:off x="2871788" y="2979738"/>
            <a:ext cx="828675"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2</a:t>
            </a:r>
            <a:endParaRPr lang="zh-CN" altLang="en-US" sz="3600" b="1" dirty="0">
              <a:solidFill>
                <a:srgbClr val="7F7F7F"/>
              </a:solidFill>
              <a:latin typeface="Broadway" pitchFamily="82" charset="0"/>
              <a:ea typeface="黑体" panose="02010609060101010101" pitchFamily="49" charset="-122"/>
            </a:endParaRPr>
          </a:p>
        </p:txBody>
      </p:sp>
      <p:cxnSp>
        <p:nvCxnSpPr>
          <p:cNvPr id="77836" name="直接连接符 72"/>
          <p:cNvCxnSpPr/>
          <p:nvPr/>
        </p:nvCxnSpPr>
        <p:spPr>
          <a:xfrm>
            <a:off x="2751138" y="3803650"/>
            <a:ext cx="1563687" cy="1588"/>
          </a:xfrm>
          <a:prstGeom prst="line">
            <a:avLst/>
          </a:prstGeom>
          <a:ln w="9525" cap="flat" cmpd="sng">
            <a:solidFill>
              <a:srgbClr val="7F7F7F"/>
            </a:solidFill>
            <a:prstDash val="solid"/>
            <a:headEnd type="none" w="med" len="med"/>
            <a:tailEnd type="none" w="med" len="med"/>
          </a:ln>
        </p:spPr>
      </p:cxnSp>
      <p:sp>
        <p:nvSpPr>
          <p:cNvPr id="42" name="矩形 1">
            <a:hlinkClick r:id="rId3" action="ppaction://hlinksldjump"/>
          </p:cNvPr>
          <p:cNvSpPr>
            <a:spLocks noChangeArrowheads="1"/>
          </p:cNvSpPr>
          <p:nvPr/>
        </p:nvSpPr>
        <p:spPr bwMode="auto">
          <a:xfrm>
            <a:off x="4471988"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Reading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43" name="矩形 21">
            <a:hlinkClick r:id="rId4" action="ppaction://hlinksldjump"/>
          </p:cNvPr>
          <p:cNvSpPr>
            <a:spLocks noChangeArrowheads="1"/>
          </p:cNvSpPr>
          <p:nvPr/>
        </p:nvSpPr>
        <p:spPr bwMode="auto">
          <a:xfrm>
            <a:off x="6145213"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Grammar</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cxnSp>
        <p:nvCxnSpPr>
          <p:cNvPr id="77839" name="直接连接符 7167"/>
          <p:cNvCxnSpPr/>
          <p:nvPr/>
        </p:nvCxnSpPr>
        <p:spPr>
          <a:xfrm>
            <a:off x="4449763" y="3803650"/>
            <a:ext cx="1563687" cy="1588"/>
          </a:xfrm>
          <a:prstGeom prst="line">
            <a:avLst/>
          </a:prstGeom>
          <a:ln w="9525" cap="flat" cmpd="sng">
            <a:solidFill>
              <a:srgbClr val="7F7F7F"/>
            </a:solidFill>
            <a:prstDash val="solid"/>
            <a:headEnd type="none" w="med" len="med"/>
            <a:tailEnd type="none" w="med" len="med"/>
          </a:ln>
        </p:spPr>
      </p:cxnSp>
      <p:sp>
        <p:nvSpPr>
          <p:cNvPr id="77840" name="TextBox 7177"/>
          <p:cNvSpPr txBox="1"/>
          <p:nvPr/>
        </p:nvSpPr>
        <p:spPr>
          <a:xfrm>
            <a:off x="4557713" y="2979738"/>
            <a:ext cx="833437"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3</a:t>
            </a:r>
            <a:endParaRPr lang="zh-CN" altLang="en-US" sz="3600" b="1" dirty="0">
              <a:solidFill>
                <a:srgbClr val="7F7F7F"/>
              </a:solidFill>
              <a:latin typeface="Broadway" pitchFamily="82" charset="0"/>
              <a:ea typeface="黑体" panose="02010609060101010101" pitchFamily="49" charset="-122"/>
            </a:endParaRPr>
          </a:p>
        </p:txBody>
      </p:sp>
      <p:sp>
        <p:nvSpPr>
          <p:cNvPr id="77841" name="TextBox 7177"/>
          <p:cNvSpPr txBox="1"/>
          <p:nvPr/>
        </p:nvSpPr>
        <p:spPr>
          <a:xfrm>
            <a:off x="6232525" y="2979738"/>
            <a:ext cx="828675"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4</a:t>
            </a:r>
            <a:endParaRPr lang="zh-CN" altLang="en-US" sz="3600" b="1" dirty="0">
              <a:solidFill>
                <a:srgbClr val="7F7F7F"/>
              </a:solidFill>
              <a:latin typeface="Broadway" pitchFamily="82" charset="0"/>
              <a:ea typeface="黑体" panose="02010609060101010101" pitchFamily="49" charset="-122"/>
            </a:endParaRPr>
          </a:p>
        </p:txBody>
      </p:sp>
      <p:cxnSp>
        <p:nvCxnSpPr>
          <p:cNvPr id="77842" name="直接连接符 78"/>
          <p:cNvCxnSpPr/>
          <p:nvPr/>
        </p:nvCxnSpPr>
        <p:spPr>
          <a:xfrm>
            <a:off x="6111875" y="3803650"/>
            <a:ext cx="1563688" cy="1588"/>
          </a:xfrm>
          <a:prstGeom prst="line">
            <a:avLst/>
          </a:prstGeom>
          <a:ln w="9525" cap="flat" cmpd="sng">
            <a:solidFill>
              <a:srgbClr val="7F7F7F"/>
            </a:solidFill>
            <a:prstDash val="solid"/>
            <a:headEnd type="none" w="med" len="med"/>
            <a:tailEnd type="none" w="med" len="med"/>
          </a:ln>
        </p:spPr>
      </p:cxnSp>
      <p:cxnSp>
        <p:nvCxnSpPr>
          <p:cNvPr id="77843" name="直接连接符 7172"/>
          <p:cNvCxnSpPr/>
          <p:nvPr/>
        </p:nvCxnSpPr>
        <p:spPr>
          <a:xfrm rot="-5400000" flipV="1">
            <a:off x="2587625" y="3643313"/>
            <a:ext cx="327025" cy="1587"/>
          </a:xfrm>
          <a:prstGeom prst="line">
            <a:avLst/>
          </a:prstGeom>
          <a:ln w="9525" cap="flat" cmpd="sng">
            <a:solidFill>
              <a:srgbClr val="7F7F7F"/>
            </a:solidFill>
            <a:prstDash val="solid"/>
            <a:headEnd type="none" w="med" len="med"/>
            <a:tailEnd type="none" w="med" len="med"/>
          </a:ln>
        </p:spPr>
      </p:cxnSp>
      <p:cxnSp>
        <p:nvCxnSpPr>
          <p:cNvPr id="77844" name="直接连接符 7172"/>
          <p:cNvCxnSpPr/>
          <p:nvPr/>
        </p:nvCxnSpPr>
        <p:spPr>
          <a:xfrm rot="-5400000" flipV="1">
            <a:off x="4289425" y="3636963"/>
            <a:ext cx="325438" cy="1587"/>
          </a:xfrm>
          <a:prstGeom prst="line">
            <a:avLst/>
          </a:prstGeom>
          <a:ln w="9525" cap="flat" cmpd="sng">
            <a:solidFill>
              <a:srgbClr val="7F7F7F"/>
            </a:solidFill>
            <a:prstDash val="solid"/>
            <a:headEnd type="none" w="med" len="med"/>
            <a:tailEnd type="none" w="med" len="med"/>
          </a:ln>
        </p:spPr>
      </p:cxnSp>
      <p:cxnSp>
        <p:nvCxnSpPr>
          <p:cNvPr id="77845" name="直接连接符 7172"/>
          <p:cNvCxnSpPr/>
          <p:nvPr/>
        </p:nvCxnSpPr>
        <p:spPr>
          <a:xfrm rot="-5400000" flipV="1">
            <a:off x="5949950" y="3643313"/>
            <a:ext cx="327025" cy="1587"/>
          </a:xfrm>
          <a:prstGeom prst="line">
            <a:avLst/>
          </a:prstGeom>
          <a:ln w="9525" cap="flat" cmpd="sng">
            <a:solidFill>
              <a:srgbClr val="7F7F7F"/>
            </a:solidFill>
            <a:prstDash val="solid"/>
            <a:headEnd type="none" w="med" len="med"/>
            <a:tailEnd type="none" w="med" len="med"/>
          </a:ln>
        </p:spPr>
      </p:cxnSp>
      <p:sp>
        <p:nvSpPr>
          <p:cNvPr id="56" name="矩形 21">
            <a:hlinkClick r:id="rId5" action="ppaction://hlinksldjump"/>
          </p:cNvPr>
          <p:cNvSpPr>
            <a:spLocks noChangeArrowheads="1"/>
          </p:cNvSpPr>
          <p:nvPr/>
        </p:nvSpPr>
        <p:spPr bwMode="auto">
          <a:xfrm>
            <a:off x="9583738"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Applied Writing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77847" name="TextBox 7177"/>
          <p:cNvSpPr txBox="1"/>
          <p:nvPr/>
        </p:nvSpPr>
        <p:spPr>
          <a:xfrm>
            <a:off x="9682163" y="2979738"/>
            <a:ext cx="828675"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6</a:t>
            </a:r>
            <a:endParaRPr lang="zh-CN" altLang="en-US" sz="3600" b="1" dirty="0">
              <a:solidFill>
                <a:srgbClr val="7F7F7F"/>
              </a:solidFill>
              <a:latin typeface="Broadway" pitchFamily="82" charset="0"/>
              <a:ea typeface="黑体" panose="02010609060101010101" pitchFamily="49" charset="-122"/>
            </a:endParaRPr>
          </a:p>
        </p:txBody>
      </p:sp>
      <p:cxnSp>
        <p:nvCxnSpPr>
          <p:cNvPr id="77848" name="直接连接符 87"/>
          <p:cNvCxnSpPr/>
          <p:nvPr/>
        </p:nvCxnSpPr>
        <p:spPr>
          <a:xfrm>
            <a:off x="9572625" y="3803650"/>
            <a:ext cx="1563688" cy="1588"/>
          </a:xfrm>
          <a:prstGeom prst="line">
            <a:avLst/>
          </a:prstGeom>
          <a:ln w="9525" cap="flat" cmpd="sng">
            <a:solidFill>
              <a:srgbClr val="7F7F7F"/>
            </a:solidFill>
            <a:prstDash val="solid"/>
            <a:headEnd type="none" w="med" len="med"/>
            <a:tailEnd type="none" w="med" len="med"/>
          </a:ln>
        </p:spPr>
      </p:cxnSp>
      <p:cxnSp>
        <p:nvCxnSpPr>
          <p:cNvPr id="77849" name="直接连接符 7172"/>
          <p:cNvCxnSpPr/>
          <p:nvPr/>
        </p:nvCxnSpPr>
        <p:spPr>
          <a:xfrm rot="-5400000" flipV="1">
            <a:off x="9404350" y="3641725"/>
            <a:ext cx="325438" cy="1588"/>
          </a:xfrm>
          <a:prstGeom prst="line">
            <a:avLst/>
          </a:prstGeom>
          <a:ln w="9525" cap="flat" cmpd="sng">
            <a:solidFill>
              <a:srgbClr val="7F7F7F"/>
            </a:solidFill>
            <a:prstDash val="solid"/>
            <a:headEnd type="none" w="med" len="med"/>
            <a:tailEnd type="none" w="med" len="med"/>
          </a:ln>
        </p:spPr>
      </p:cxn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511300" y="1611313"/>
            <a:ext cx="7138988" cy="5238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chemeClr val="accent5">
                    <a:lumMod val="60000"/>
                    <a:lumOff val="40000"/>
                  </a:schemeClr>
                </a:solidFill>
                <a:effectLst/>
                <a:uLnTx/>
                <a:uFillTx/>
                <a:latin typeface="+mn-lt"/>
                <a:ea typeface="+mn-ea"/>
                <a:cs typeface="+mn-cs"/>
              </a:rPr>
              <a:t>Setting:</a:t>
            </a:r>
            <a:r>
              <a:rPr kumimoji="0" lang="en-US" altLang="zh-CN" sz="2800" b="0" i="0" u="none" strike="noStrike" kern="1200" cap="none" spc="0" normalizeH="0" baseline="0" noProof="0" dirty="0">
                <a:ln>
                  <a:noFill/>
                </a:ln>
                <a:solidFill>
                  <a:schemeClr val="tx1">
                    <a:lumMod val="95000"/>
                    <a:lumOff val="5000"/>
                  </a:schemeClr>
                </a:solidFill>
                <a:effectLst/>
                <a:uLnTx/>
                <a:uFillTx/>
                <a:latin typeface="+mn-lt"/>
                <a:ea typeface="+mn-ea"/>
                <a:cs typeface="+mn-cs"/>
              </a:rPr>
              <a:t> It is Todd’s first day in India.</a:t>
            </a:r>
            <a:endParaRPr kumimoji="0" lang="zh-CN" altLang="en-US" sz="2800" b="0" i="0" u="none" strike="noStrike" kern="1200" cap="none" spc="0" normalizeH="0" baseline="0" noProof="0" dirty="0">
              <a:ln>
                <a:noFill/>
              </a:ln>
              <a:solidFill>
                <a:schemeClr val="tx1">
                  <a:lumMod val="95000"/>
                  <a:lumOff val="5000"/>
                </a:schemeClr>
              </a:solidFill>
              <a:effectLst/>
              <a:uLnTx/>
              <a:uFillTx/>
              <a:latin typeface="+mn-lt"/>
              <a:ea typeface="+mn-ea"/>
              <a:cs typeface="+mn-cs"/>
            </a:endParaRPr>
          </a:p>
        </p:txBody>
      </p:sp>
      <p:sp>
        <p:nvSpPr>
          <p:cNvPr id="2" name="矩形 1"/>
          <p:cNvSpPr/>
          <p:nvPr/>
        </p:nvSpPr>
        <p:spPr>
          <a:xfrm>
            <a:off x="1511300" y="847725"/>
            <a:ext cx="6124575" cy="3683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Watch the drama clip and then role-play this scene.</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3" name="组合 7"/>
          <p:cNvGrpSpPr/>
          <p:nvPr/>
        </p:nvGrpSpPr>
        <p:grpSpPr>
          <a:xfrm>
            <a:off x="785813" y="555625"/>
            <a:ext cx="963612" cy="900113"/>
            <a:chOff x="953972" y="653411"/>
            <a:chExt cx="964287" cy="900000"/>
          </a:xfrm>
        </p:grpSpPr>
        <p:sp>
          <p:nvSpPr>
            <p:cNvPr id="4" name="MH_Other_1"/>
            <p:cNvSpPr>
              <a:spLocks noChangeAspect="1"/>
            </p:cNvSpPr>
            <p:nvPr>
              <p:custDataLst>
                <p:tags r:id="rId2"/>
              </p:custDataLst>
            </p:nvPr>
          </p:nvSpPr>
          <p:spPr>
            <a:xfrm rot="16200000">
              <a:off x="986115" y="621269"/>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78855" name="TextBox 4"/>
            <p:cNvSpPr txBox="1"/>
            <p:nvPr/>
          </p:nvSpPr>
          <p:spPr>
            <a:xfrm>
              <a:off x="1219202" y="842678"/>
              <a:ext cx="439271" cy="523220"/>
            </a:xfrm>
            <a:prstGeom prst="rect">
              <a:avLst/>
            </a:prstGeom>
            <a:noFill/>
            <a:ln w="9525">
              <a:noFill/>
            </a:ln>
          </p:spPr>
          <p:txBody>
            <a:bodyPr>
              <a:spAutoFit/>
            </a:bodyPr>
            <a:lstStyle/>
            <a:p>
              <a:pPr eaLnBrk="1" hangingPunct="1"/>
              <a:r>
                <a:rPr lang="en-US" altLang="zh-CN" sz="2800" b="1" dirty="0">
                  <a:solidFill>
                    <a:schemeClr val="bg1"/>
                  </a:solidFill>
                  <a:latin typeface="微软雅黑" panose="020B0503020204020204" pitchFamily="34" charset="-122"/>
                  <a:ea typeface="微软雅黑" panose="020B0503020204020204" pitchFamily="34" charset="-122"/>
                </a:rPr>
                <a:t>1</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pic>
        <p:nvPicPr>
          <p:cNvPr id="5" name="10. Movie.wmv">
            <a:hlinkClick r:id="" action="ppaction://media"/>
          </p:cNvPr>
          <p:cNvPicPr>
            <a:picLocks noRot="1" noChangeAspect="1"/>
          </p:cNvPicPr>
          <p:nvPr>
            <a:videoFile r:link="rId1"/>
            <p:extLst>
              <p:ext uri="{DAA4B4D4-6D71-4841-9C94-3DE7FCFB9230}">
                <p14:media xmlns="" xmlns:p14="http://schemas.microsoft.com/office/powerpoint/2010/main" r:link="rId4"/>
              </p:ext>
            </p:extLst>
          </p:nvPr>
        </p:nvPicPr>
        <p:blipFill>
          <a:blip r:embed="rId5" cstate="print"/>
          <a:stretch>
            <a:fillRect/>
          </a:stretch>
        </p:blipFill>
        <p:spPr>
          <a:xfrm>
            <a:off x="4573588" y="2530475"/>
            <a:ext cx="6486525" cy="3636963"/>
          </a:xfrm>
          <a:prstGeom prst="rect">
            <a:avLst/>
          </a:prstGeom>
          <a:noFill/>
          <a:ln w="9525">
            <a:no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video fullScrn="1">
              <p:cMediaNode vol="80000">
                <p:cTn id="19" fill="hold" display="0">
                  <p:stCondLst>
                    <p:cond delay="indefinite"/>
                  </p:stCondLst>
                </p:cTn>
                <p:tgtEl>
                  <p:spTgt spid="5"/>
                </p:tgtEl>
              </p:cMediaNode>
            </p:video>
          </p:childTnLst>
        </p:cTn>
      </p:par>
    </p:tnLst>
    <p:bldLst>
      <p:bldP spid="7" grpId="0"/>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11300" y="423863"/>
            <a:ext cx="10186988" cy="1630363"/>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Work in pairs. Make a dialogue according to the given situation and useful expressions, and then perform it. The teacher and students in other teams can give a score for the performance. The following score sheet is for your reference.</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chemeClr val="accent5">
                    <a:lumMod val="60000"/>
                    <a:lumOff val="40000"/>
                  </a:schemeClr>
                </a:solidFill>
                <a:effectLst/>
                <a:uLnTx/>
                <a:uFillTx/>
                <a:latin typeface="+mn-lt"/>
                <a:ea typeface="+mn-ea"/>
                <a:cs typeface="+mn-cs"/>
              </a:rPr>
              <a:t>Situation</a:t>
            </a: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 You are an automobile salesman. One day, a customer calls and says he wants to buy a Dodge Caravan for his large family.</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79875" name="组合 7"/>
          <p:cNvGrpSpPr/>
          <p:nvPr/>
        </p:nvGrpSpPr>
        <p:grpSpPr>
          <a:xfrm>
            <a:off x="785813" y="131763"/>
            <a:ext cx="963612" cy="900112"/>
            <a:chOff x="953972" y="653411"/>
            <a:chExt cx="964287" cy="900000"/>
          </a:xfrm>
        </p:grpSpPr>
        <p:sp>
          <p:nvSpPr>
            <p:cNvPr id="4" name="MH_Other_1"/>
            <p:cNvSpPr>
              <a:spLocks noChangeAspect="1"/>
            </p:cNvSpPr>
            <p:nvPr>
              <p:custDataLst>
                <p:tags r:id="rId1"/>
              </p:custDataLst>
            </p:nvPr>
          </p:nvSpPr>
          <p:spPr>
            <a:xfrm rot="16200000">
              <a:off x="986116" y="621269"/>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79878" name="TextBox 4"/>
            <p:cNvSpPr txBox="1"/>
            <p:nvPr/>
          </p:nvSpPr>
          <p:spPr>
            <a:xfrm>
              <a:off x="1219202" y="842678"/>
              <a:ext cx="439271" cy="523220"/>
            </a:xfrm>
            <a:prstGeom prst="rect">
              <a:avLst/>
            </a:prstGeom>
            <a:noFill/>
            <a:ln w="9525">
              <a:noFill/>
            </a:ln>
          </p:spPr>
          <p:txBody>
            <a:bodyPr>
              <a:spAutoFit/>
            </a:bodyPr>
            <a:lstStyle/>
            <a:p>
              <a:pPr eaLnBrk="1" hangingPunct="1"/>
              <a:r>
                <a:rPr lang="en-US" altLang="zh-CN" sz="2800" b="1" dirty="0">
                  <a:solidFill>
                    <a:schemeClr val="bg1"/>
                  </a:solidFill>
                  <a:latin typeface="微软雅黑" panose="020B0503020204020204" pitchFamily="34" charset="-122"/>
                  <a:ea typeface="微软雅黑" panose="020B0503020204020204" pitchFamily="34" charset="-122"/>
                </a:rPr>
                <a:t>2</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pic>
        <p:nvPicPr>
          <p:cNvPr id="79876" name="图片 5" descr="QQ截图20170701095429.png"/>
          <p:cNvPicPr>
            <a:picLocks noChangeAspect="1"/>
          </p:cNvPicPr>
          <p:nvPr/>
        </p:nvPicPr>
        <p:blipFill>
          <a:blip r:embed="rId3" cstate="print"/>
          <a:stretch>
            <a:fillRect/>
          </a:stretch>
        </p:blipFill>
        <p:spPr>
          <a:xfrm>
            <a:off x="2017713" y="2678113"/>
            <a:ext cx="7966075" cy="2959100"/>
          </a:xfrm>
          <a:prstGeom prst="rect">
            <a:avLst/>
          </a:prstGeom>
          <a:noFill/>
          <a:ln w="9525">
            <a:noFill/>
          </a:ln>
        </p:spPr>
      </p:pic>
    </p:spTree>
  </p:cSld>
  <p:clrMapOvr>
    <a:masterClrMapping/>
  </p:clrMapOvr>
  <p:transition spd="slow">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图片 2" descr="QQ截图20170701095429.png"/>
          <p:cNvPicPr>
            <a:picLocks noChangeAspect="1"/>
          </p:cNvPicPr>
          <p:nvPr/>
        </p:nvPicPr>
        <p:blipFill>
          <a:blip r:embed="rId2" cstate="print"/>
          <a:stretch>
            <a:fillRect/>
          </a:stretch>
        </p:blipFill>
        <p:spPr>
          <a:xfrm>
            <a:off x="1241425" y="373063"/>
            <a:ext cx="9815513" cy="5746750"/>
          </a:xfrm>
          <a:prstGeom prst="rect">
            <a:avLst/>
          </a:prstGeom>
          <a:noFill/>
          <a:ln w="9525">
            <a:noFill/>
          </a:ln>
        </p:spPr>
      </p:pic>
    </p:spTree>
  </p:cSld>
  <p:clrMapOvr>
    <a:masterClrMapping/>
  </p:clrMapOvr>
  <p:transition spd="slow">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1511300" y="847725"/>
            <a:ext cx="9112250" cy="3683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Read the lines from the movie </a:t>
            </a:r>
            <a:r>
              <a:rPr kumimoji="0" lang="en-US" altLang="zh-CN" sz="1800" b="1" i="1"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La </a:t>
            </a:r>
            <a:r>
              <a:rPr kumimoji="0" lang="en-US" altLang="zh-CN" sz="1800" b="1" i="1" u="none" strike="noStrike" kern="1200" cap="none" spc="0" normalizeH="0" baseline="0" noProof="0" dirty="0" err="1">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La</a:t>
            </a:r>
            <a:r>
              <a:rPr kumimoji="0" lang="en-US" altLang="zh-CN" sz="1800" b="1" i="1"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 Land </a:t>
            </a: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a:t>
            </a:r>
            <a:r>
              <a:rPr kumimoji="0" lang="zh-CN" altLang="en-US"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爱乐之城</a:t>
            </a: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 》and try to recite them.</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81923" name="组合 7"/>
          <p:cNvGrpSpPr/>
          <p:nvPr/>
        </p:nvGrpSpPr>
        <p:grpSpPr>
          <a:xfrm>
            <a:off x="785813" y="555625"/>
            <a:ext cx="963612" cy="900113"/>
            <a:chOff x="953972" y="653411"/>
            <a:chExt cx="964287" cy="900000"/>
          </a:xfrm>
        </p:grpSpPr>
        <p:sp>
          <p:nvSpPr>
            <p:cNvPr id="24" name="MH_Other_1"/>
            <p:cNvSpPr>
              <a:spLocks noChangeAspect="1"/>
            </p:cNvSpPr>
            <p:nvPr>
              <p:custDataLst>
                <p:tags r:id="rId1"/>
              </p:custDataLst>
            </p:nvPr>
          </p:nvSpPr>
          <p:spPr>
            <a:xfrm rot="16200000">
              <a:off x="986115" y="621269"/>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81926" name="TextBox 26"/>
            <p:cNvSpPr txBox="1"/>
            <p:nvPr/>
          </p:nvSpPr>
          <p:spPr>
            <a:xfrm>
              <a:off x="1219202" y="842678"/>
              <a:ext cx="439271" cy="523220"/>
            </a:xfrm>
            <a:prstGeom prst="rect">
              <a:avLst/>
            </a:prstGeom>
            <a:noFill/>
            <a:ln w="9525">
              <a:noFill/>
            </a:ln>
          </p:spPr>
          <p:txBody>
            <a:bodyPr>
              <a:spAutoFit/>
            </a:bodyPr>
            <a:lstStyle/>
            <a:p>
              <a:pPr eaLnBrk="1" hangingPunct="1"/>
              <a:r>
                <a:rPr lang="en-US" altLang="zh-CN" sz="2800" b="1" dirty="0">
                  <a:solidFill>
                    <a:schemeClr val="bg1"/>
                  </a:solidFill>
                  <a:latin typeface="微软雅黑" panose="020B0503020204020204" pitchFamily="34" charset="-122"/>
                  <a:ea typeface="微软雅黑" panose="020B0503020204020204" pitchFamily="34" charset="-122"/>
                </a:rPr>
                <a:t>3</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pic>
        <p:nvPicPr>
          <p:cNvPr id="81924" name="图片 6" descr="QQ截图20170701095429.png"/>
          <p:cNvPicPr>
            <a:picLocks noChangeAspect="1"/>
          </p:cNvPicPr>
          <p:nvPr/>
        </p:nvPicPr>
        <p:blipFill>
          <a:blip r:embed="rId3" cstate="print"/>
          <a:stretch>
            <a:fillRect/>
          </a:stretch>
        </p:blipFill>
        <p:spPr>
          <a:xfrm>
            <a:off x="1976438" y="1609725"/>
            <a:ext cx="7573962" cy="4545013"/>
          </a:xfrm>
          <a:prstGeom prst="rect">
            <a:avLst/>
          </a:prstGeom>
          <a:noFill/>
          <a:ln w="9525">
            <a:noFill/>
          </a:ln>
        </p:spPr>
      </p:pic>
    </p:spTree>
  </p:cSld>
  <p:clrMapOvr>
    <a:masterClrMapping/>
  </p:clrMapOvr>
  <p:transition spd="slow">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1"/>
          <p:cNvSpPr>
            <a:spLocks noChangeArrowheads="1"/>
          </p:cNvSpPr>
          <p:nvPr/>
        </p:nvSpPr>
        <p:spPr bwMode="auto">
          <a:xfrm>
            <a:off x="9583738" y="3987800"/>
            <a:ext cx="1574800" cy="1700213"/>
          </a:xfrm>
          <a:prstGeom prst="rect">
            <a:avLst/>
          </a:prstGeom>
          <a:solidFill>
            <a:schemeClr val="tx1"/>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Applied Writing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82947" name="TextBox 7177"/>
          <p:cNvSpPr txBox="1"/>
          <p:nvPr/>
        </p:nvSpPr>
        <p:spPr>
          <a:xfrm>
            <a:off x="9682163" y="2979738"/>
            <a:ext cx="828675" cy="892175"/>
          </a:xfrm>
          <a:prstGeom prst="rect">
            <a:avLst/>
          </a:prstGeom>
          <a:noFill/>
          <a:ln w="9525">
            <a:noFill/>
          </a:ln>
        </p:spPr>
        <p:txBody>
          <a:bodyPr>
            <a:spAutoFit/>
          </a:bodyPr>
          <a:lstStyle/>
          <a:p>
            <a:pPr eaLnBrk="1" hangingPunct="1">
              <a:buNone/>
            </a:pPr>
            <a:r>
              <a:rPr lang="en-US" altLang="zh-CN" sz="1600" b="1" dirty="0">
                <a:latin typeface="Broadway" pitchFamily="82" charset="0"/>
                <a:ea typeface="黑体" panose="02010609060101010101" pitchFamily="49" charset="-122"/>
              </a:rPr>
              <a:t>Part </a:t>
            </a:r>
            <a:r>
              <a:rPr lang="en-US" altLang="zh-CN" sz="1400" b="1" dirty="0">
                <a:latin typeface="Broadway" pitchFamily="82" charset="0"/>
                <a:ea typeface="黑体" panose="02010609060101010101" pitchFamily="49" charset="-122"/>
              </a:rPr>
              <a:t>  </a:t>
            </a:r>
            <a:r>
              <a:rPr lang="en-US" altLang="zh-CN" sz="3600" b="1" dirty="0">
                <a:latin typeface="Broadway" pitchFamily="82" charset="0"/>
                <a:ea typeface="黑体" panose="02010609060101010101" pitchFamily="49" charset="-122"/>
              </a:rPr>
              <a:t>6</a:t>
            </a:r>
            <a:endParaRPr lang="zh-CN" altLang="en-US" sz="3600" b="1" dirty="0">
              <a:latin typeface="Broadway" pitchFamily="82" charset="0"/>
              <a:ea typeface="黑体" panose="02010609060101010101" pitchFamily="49" charset="-122"/>
            </a:endParaRPr>
          </a:p>
        </p:txBody>
      </p:sp>
      <p:cxnSp>
        <p:nvCxnSpPr>
          <p:cNvPr id="82948" name="直接连接符 52"/>
          <p:cNvCxnSpPr/>
          <p:nvPr/>
        </p:nvCxnSpPr>
        <p:spPr>
          <a:xfrm>
            <a:off x="9572625" y="3803650"/>
            <a:ext cx="1563688" cy="1588"/>
          </a:xfrm>
          <a:prstGeom prst="line">
            <a:avLst/>
          </a:prstGeom>
          <a:ln w="9525" cap="flat" cmpd="sng">
            <a:solidFill>
              <a:schemeClr val="tx1"/>
            </a:solidFill>
            <a:prstDash val="solid"/>
            <a:headEnd type="none" w="med" len="med"/>
            <a:tailEnd type="none" w="med" len="med"/>
          </a:ln>
        </p:spPr>
      </p:cxnSp>
      <p:cxnSp>
        <p:nvCxnSpPr>
          <p:cNvPr id="82949" name="直接连接符 7172"/>
          <p:cNvCxnSpPr/>
          <p:nvPr/>
        </p:nvCxnSpPr>
        <p:spPr>
          <a:xfrm rot="-5400000" flipV="1">
            <a:off x="9404350" y="3641725"/>
            <a:ext cx="325438" cy="1588"/>
          </a:xfrm>
          <a:prstGeom prst="line">
            <a:avLst/>
          </a:prstGeom>
          <a:ln w="9525" cap="flat" cmpd="sng">
            <a:solidFill>
              <a:schemeClr val="tx1"/>
            </a:solidFill>
            <a:prstDash val="solid"/>
            <a:headEnd type="none" w="med" len="med"/>
            <a:tailEnd type="none" w="med" len="med"/>
          </a:ln>
        </p:spPr>
      </p:cxnSp>
      <p:sp>
        <p:nvSpPr>
          <p:cNvPr id="31" name="矩形 1">
            <a:hlinkClick r:id="rId2" action="ppaction://hlinksldjump"/>
          </p:cNvPr>
          <p:cNvSpPr>
            <a:spLocks noChangeArrowheads="1"/>
          </p:cNvSpPr>
          <p:nvPr/>
        </p:nvSpPr>
        <p:spPr bwMode="auto">
          <a:xfrm>
            <a:off x="1093788"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Lead-in</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34" name="矩形 21">
            <a:hlinkClick r:id="" action="ppaction://noaction"/>
          </p:cNvPr>
          <p:cNvSpPr>
            <a:spLocks noChangeArrowheads="1"/>
          </p:cNvSpPr>
          <p:nvPr/>
        </p:nvSpPr>
        <p:spPr bwMode="auto">
          <a:xfrm>
            <a:off x="2784475"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Listening </a:t>
            </a:r>
            <a:r>
              <a:rPr kumimoji="0" lang="zh-CN" altLang="en-US" sz="2400" b="0" i="0" u="none" strike="noStrike" kern="1200" cap="none" spc="0" normalizeH="0" baseline="0" noProof="0" dirty="0">
                <a:ln>
                  <a:noFill/>
                </a:ln>
                <a:solidFill>
                  <a:schemeClr val="bg1"/>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 Speaking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cxnSp>
        <p:nvCxnSpPr>
          <p:cNvPr id="82952" name="直接连接符 7167"/>
          <p:cNvCxnSpPr/>
          <p:nvPr/>
        </p:nvCxnSpPr>
        <p:spPr>
          <a:xfrm>
            <a:off x="1071563" y="3803650"/>
            <a:ext cx="1563687" cy="1588"/>
          </a:xfrm>
          <a:prstGeom prst="line">
            <a:avLst/>
          </a:prstGeom>
          <a:ln w="9525" cap="flat" cmpd="sng">
            <a:solidFill>
              <a:srgbClr val="7F7F7F"/>
            </a:solidFill>
            <a:prstDash val="solid"/>
            <a:headEnd type="none" w="med" len="med"/>
            <a:tailEnd type="none" w="med" len="med"/>
          </a:ln>
        </p:spPr>
      </p:cxnSp>
      <p:cxnSp>
        <p:nvCxnSpPr>
          <p:cNvPr id="82953" name="直接连接符 7172"/>
          <p:cNvCxnSpPr/>
          <p:nvPr/>
        </p:nvCxnSpPr>
        <p:spPr>
          <a:xfrm rot="-5400000" flipV="1">
            <a:off x="912813" y="3643313"/>
            <a:ext cx="327025" cy="1587"/>
          </a:xfrm>
          <a:prstGeom prst="line">
            <a:avLst/>
          </a:prstGeom>
          <a:ln w="9525" cap="flat" cmpd="sng">
            <a:solidFill>
              <a:srgbClr val="7F7F7F"/>
            </a:solidFill>
            <a:prstDash val="solid"/>
            <a:headEnd type="none" w="med" len="med"/>
            <a:tailEnd type="none" w="med" len="med"/>
          </a:ln>
        </p:spPr>
      </p:cxnSp>
      <p:sp>
        <p:nvSpPr>
          <p:cNvPr id="82954" name="TextBox 7177"/>
          <p:cNvSpPr txBox="1"/>
          <p:nvPr/>
        </p:nvSpPr>
        <p:spPr>
          <a:xfrm>
            <a:off x="1179513" y="2979738"/>
            <a:ext cx="833437"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1</a:t>
            </a:r>
            <a:endParaRPr lang="zh-CN" altLang="en-US" sz="3600" b="1" dirty="0">
              <a:solidFill>
                <a:srgbClr val="7F7F7F"/>
              </a:solidFill>
              <a:latin typeface="Broadway" pitchFamily="82" charset="0"/>
              <a:ea typeface="黑体" panose="02010609060101010101" pitchFamily="49" charset="-122"/>
            </a:endParaRPr>
          </a:p>
        </p:txBody>
      </p:sp>
      <p:sp>
        <p:nvSpPr>
          <p:cNvPr id="82955" name="TextBox 7177"/>
          <p:cNvSpPr txBox="1"/>
          <p:nvPr/>
        </p:nvSpPr>
        <p:spPr>
          <a:xfrm>
            <a:off x="2871788" y="2979738"/>
            <a:ext cx="828675"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2</a:t>
            </a:r>
            <a:endParaRPr lang="zh-CN" altLang="en-US" sz="3600" b="1" dirty="0">
              <a:solidFill>
                <a:srgbClr val="7F7F7F"/>
              </a:solidFill>
              <a:latin typeface="Broadway" pitchFamily="82" charset="0"/>
              <a:ea typeface="黑体" panose="02010609060101010101" pitchFamily="49" charset="-122"/>
            </a:endParaRPr>
          </a:p>
        </p:txBody>
      </p:sp>
      <p:cxnSp>
        <p:nvCxnSpPr>
          <p:cNvPr id="82956" name="直接连接符 72"/>
          <p:cNvCxnSpPr/>
          <p:nvPr/>
        </p:nvCxnSpPr>
        <p:spPr>
          <a:xfrm>
            <a:off x="2751138" y="3803650"/>
            <a:ext cx="1563687" cy="1588"/>
          </a:xfrm>
          <a:prstGeom prst="line">
            <a:avLst/>
          </a:prstGeom>
          <a:ln w="9525" cap="flat" cmpd="sng">
            <a:solidFill>
              <a:srgbClr val="7F7F7F"/>
            </a:solidFill>
            <a:prstDash val="solid"/>
            <a:headEnd type="none" w="med" len="med"/>
            <a:tailEnd type="none" w="med" len="med"/>
          </a:ln>
        </p:spPr>
      </p:cxnSp>
      <p:sp>
        <p:nvSpPr>
          <p:cNvPr id="42" name="矩形 1">
            <a:hlinkClick r:id="rId3" action="ppaction://hlinksldjump"/>
          </p:cNvPr>
          <p:cNvSpPr>
            <a:spLocks noChangeArrowheads="1"/>
          </p:cNvSpPr>
          <p:nvPr/>
        </p:nvSpPr>
        <p:spPr bwMode="auto">
          <a:xfrm>
            <a:off x="4471988"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Reading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43" name="矩形 21">
            <a:hlinkClick r:id="rId4" action="ppaction://hlinksldjump"/>
          </p:cNvPr>
          <p:cNvSpPr>
            <a:spLocks noChangeArrowheads="1"/>
          </p:cNvSpPr>
          <p:nvPr/>
        </p:nvSpPr>
        <p:spPr bwMode="auto">
          <a:xfrm>
            <a:off x="6145213"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Grammar</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cxnSp>
        <p:nvCxnSpPr>
          <p:cNvPr id="82959" name="直接连接符 7167"/>
          <p:cNvCxnSpPr/>
          <p:nvPr/>
        </p:nvCxnSpPr>
        <p:spPr>
          <a:xfrm>
            <a:off x="4449763" y="3803650"/>
            <a:ext cx="1563687" cy="1588"/>
          </a:xfrm>
          <a:prstGeom prst="line">
            <a:avLst/>
          </a:prstGeom>
          <a:ln w="9525" cap="flat" cmpd="sng">
            <a:solidFill>
              <a:srgbClr val="7F7F7F"/>
            </a:solidFill>
            <a:prstDash val="solid"/>
            <a:headEnd type="none" w="med" len="med"/>
            <a:tailEnd type="none" w="med" len="med"/>
          </a:ln>
        </p:spPr>
      </p:cxnSp>
      <p:sp>
        <p:nvSpPr>
          <p:cNvPr id="82960" name="TextBox 7177"/>
          <p:cNvSpPr txBox="1"/>
          <p:nvPr/>
        </p:nvSpPr>
        <p:spPr>
          <a:xfrm>
            <a:off x="4557713" y="2979738"/>
            <a:ext cx="833437"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3</a:t>
            </a:r>
            <a:endParaRPr lang="zh-CN" altLang="en-US" sz="3600" b="1" dirty="0">
              <a:solidFill>
                <a:srgbClr val="7F7F7F"/>
              </a:solidFill>
              <a:latin typeface="Broadway" pitchFamily="82" charset="0"/>
              <a:ea typeface="黑体" panose="02010609060101010101" pitchFamily="49" charset="-122"/>
            </a:endParaRPr>
          </a:p>
        </p:txBody>
      </p:sp>
      <p:sp>
        <p:nvSpPr>
          <p:cNvPr id="82961" name="TextBox 7177"/>
          <p:cNvSpPr txBox="1"/>
          <p:nvPr/>
        </p:nvSpPr>
        <p:spPr>
          <a:xfrm>
            <a:off x="6232525" y="2979738"/>
            <a:ext cx="828675"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4</a:t>
            </a:r>
            <a:endParaRPr lang="zh-CN" altLang="en-US" sz="3600" b="1" dirty="0">
              <a:solidFill>
                <a:srgbClr val="7F7F7F"/>
              </a:solidFill>
              <a:latin typeface="Broadway" pitchFamily="82" charset="0"/>
              <a:ea typeface="黑体" panose="02010609060101010101" pitchFamily="49" charset="-122"/>
            </a:endParaRPr>
          </a:p>
        </p:txBody>
      </p:sp>
      <p:cxnSp>
        <p:nvCxnSpPr>
          <p:cNvPr id="82962" name="直接连接符 78"/>
          <p:cNvCxnSpPr/>
          <p:nvPr/>
        </p:nvCxnSpPr>
        <p:spPr>
          <a:xfrm>
            <a:off x="6111875" y="3803650"/>
            <a:ext cx="1563688" cy="1588"/>
          </a:xfrm>
          <a:prstGeom prst="line">
            <a:avLst/>
          </a:prstGeom>
          <a:ln w="9525" cap="flat" cmpd="sng">
            <a:solidFill>
              <a:srgbClr val="7F7F7F"/>
            </a:solidFill>
            <a:prstDash val="solid"/>
            <a:headEnd type="none" w="med" len="med"/>
            <a:tailEnd type="none" w="med" len="med"/>
          </a:ln>
        </p:spPr>
      </p:cxnSp>
      <p:cxnSp>
        <p:nvCxnSpPr>
          <p:cNvPr id="82963" name="直接连接符 7172"/>
          <p:cNvCxnSpPr/>
          <p:nvPr/>
        </p:nvCxnSpPr>
        <p:spPr>
          <a:xfrm rot="-5400000" flipV="1">
            <a:off x="2587625" y="3643313"/>
            <a:ext cx="327025" cy="1587"/>
          </a:xfrm>
          <a:prstGeom prst="line">
            <a:avLst/>
          </a:prstGeom>
          <a:ln w="9525" cap="flat" cmpd="sng">
            <a:solidFill>
              <a:srgbClr val="7F7F7F"/>
            </a:solidFill>
            <a:prstDash val="solid"/>
            <a:headEnd type="none" w="med" len="med"/>
            <a:tailEnd type="none" w="med" len="med"/>
          </a:ln>
        </p:spPr>
      </p:cxnSp>
      <p:cxnSp>
        <p:nvCxnSpPr>
          <p:cNvPr id="82964" name="直接连接符 7172"/>
          <p:cNvCxnSpPr/>
          <p:nvPr/>
        </p:nvCxnSpPr>
        <p:spPr>
          <a:xfrm rot="-5400000" flipV="1">
            <a:off x="4289425" y="3636963"/>
            <a:ext cx="325438" cy="1587"/>
          </a:xfrm>
          <a:prstGeom prst="line">
            <a:avLst/>
          </a:prstGeom>
          <a:ln w="9525" cap="flat" cmpd="sng">
            <a:solidFill>
              <a:srgbClr val="7F7F7F"/>
            </a:solidFill>
            <a:prstDash val="solid"/>
            <a:headEnd type="none" w="med" len="med"/>
            <a:tailEnd type="none" w="med" len="med"/>
          </a:ln>
        </p:spPr>
      </p:cxnSp>
      <p:cxnSp>
        <p:nvCxnSpPr>
          <p:cNvPr id="82965" name="直接连接符 7172"/>
          <p:cNvCxnSpPr/>
          <p:nvPr/>
        </p:nvCxnSpPr>
        <p:spPr>
          <a:xfrm rot="-5400000" flipV="1">
            <a:off x="5949950" y="3643313"/>
            <a:ext cx="327025" cy="1587"/>
          </a:xfrm>
          <a:prstGeom prst="line">
            <a:avLst/>
          </a:prstGeom>
          <a:ln w="9525" cap="flat" cmpd="sng">
            <a:solidFill>
              <a:srgbClr val="7F7F7F"/>
            </a:solidFill>
            <a:prstDash val="solid"/>
            <a:headEnd type="none" w="med" len="med"/>
            <a:tailEnd type="none" w="med" len="med"/>
          </a:ln>
        </p:spPr>
      </p:cxnSp>
      <p:sp>
        <p:nvSpPr>
          <p:cNvPr id="53" name="矩形 1">
            <a:hlinkClick r:id="rId5" action="ppaction://hlinksldjump"/>
          </p:cNvPr>
          <p:cNvSpPr>
            <a:spLocks noChangeArrowheads="1"/>
          </p:cNvSpPr>
          <p:nvPr/>
        </p:nvSpPr>
        <p:spPr bwMode="auto">
          <a:xfrm>
            <a:off x="7818438" y="3987800"/>
            <a:ext cx="1671638"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Watching &amp; Performing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cxnSp>
        <p:nvCxnSpPr>
          <p:cNvPr id="82967" name="直接连接符 7167"/>
          <p:cNvCxnSpPr/>
          <p:nvPr/>
        </p:nvCxnSpPr>
        <p:spPr>
          <a:xfrm>
            <a:off x="7796213" y="3803650"/>
            <a:ext cx="1563687" cy="1588"/>
          </a:xfrm>
          <a:prstGeom prst="line">
            <a:avLst/>
          </a:prstGeom>
          <a:ln w="9525" cap="flat" cmpd="sng">
            <a:solidFill>
              <a:srgbClr val="7F7F7F"/>
            </a:solidFill>
            <a:prstDash val="solid"/>
            <a:headEnd type="none" w="med" len="med"/>
            <a:tailEnd type="none" w="med" len="med"/>
          </a:ln>
        </p:spPr>
      </p:cxnSp>
      <p:sp>
        <p:nvSpPr>
          <p:cNvPr id="82968" name="TextBox 7177"/>
          <p:cNvSpPr txBox="1"/>
          <p:nvPr/>
        </p:nvSpPr>
        <p:spPr>
          <a:xfrm>
            <a:off x="7904163" y="2979738"/>
            <a:ext cx="831850"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5</a:t>
            </a:r>
            <a:endParaRPr lang="zh-CN" altLang="en-US" sz="3600" b="1" dirty="0">
              <a:solidFill>
                <a:srgbClr val="7F7F7F"/>
              </a:solidFill>
              <a:latin typeface="Broadway" pitchFamily="82" charset="0"/>
              <a:ea typeface="黑体" panose="02010609060101010101" pitchFamily="49" charset="-122"/>
            </a:endParaRPr>
          </a:p>
        </p:txBody>
      </p:sp>
      <p:cxnSp>
        <p:nvCxnSpPr>
          <p:cNvPr id="82969" name="直接连接符 7172"/>
          <p:cNvCxnSpPr/>
          <p:nvPr/>
        </p:nvCxnSpPr>
        <p:spPr>
          <a:xfrm rot="-5400000" flipV="1">
            <a:off x="7631113" y="3638550"/>
            <a:ext cx="327025" cy="1588"/>
          </a:xfrm>
          <a:prstGeom prst="line">
            <a:avLst/>
          </a:prstGeom>
          <a:ln w="9525" cap="flat" cmpd="sng">
            <a:solidFill>
              <a:srgbClr val="7F7F7F"/>
            </a:solidFill>
            <a:prstDash val="solid"/>
            <a:headEnd type="none" w="med" len="med"/>
            <a:tailEnd type="none" w="med" len="med"/>
          </a:ln>
        </p:spPr>
      </p:cxnSp>
    </p:spTree>
  </p:cSld>
  <p:clrMapOvr>
    <a:masterClrMapping/>
  </p:clrMapOvr>
  <p:transition spd="slow">
    <p:wip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12"/>
          <p:cNvSpPr txBox="1"/>
          <p:nvPr/>
        </p:nvSpPr>
        <p:spPr>
          <a:xfrm>
            <a:off x="1012825" y="457200"/>
            <a:ext cx="5354638" cy="669925"/>
          </a:xfrm>
          <a:prstGeom prst="rect">
            <a:avLst/>
          </a:prstGeom>
          <a:noFill/>
          <a:ln w="9525">
            <a:noFill/>
          </a:ln>
        </p:spPr>
        <p:txBody>
          <a:bodyPr>
            <a:spAutoFit/>
          </a:bodyPr>
          <a:lstStyle/>
          <a:p>
            <a:pPr eaLnBrk="1" hangingPunct="1">
              <a:lnSpc>
                <a:spcPct val="130000"/>
              </a:lnSpc>
              <a:spcAft>
                <a:spcPts val="900"/>
              </a:spcAft>
            </a:pPr>
            <a:r>
              <a:rPr lang="en-US" altLang="zh-CN" sz="3200" dirty="0">
                <a:solidFill>
                  <a:schemeClr val="accent2"/>
                </a:solidFill>
                <a:latin typeface="Times New Roman" panose="02020603050405020304" pitchFamily="18" charset="0"/>
                <a:ea typeface="微软雅黑" panose="020B0503020204020204" pitchFamily="34" charset="-122"/>
              </a:rPr>
              <a:t>Advertisement</a:t>
            </a:r>
          </a:p>
        </p:txBody>
      </p:sp>
      <p:sp>
        <p:nvSpPr>
          <p:cNvPr id="5" name="矩形 4"/>
          <p:cNvSpPr/>
          <p:nvPr/>
        </p:nvSpPr>
        <p:spPr>
          <a:xfrm>
            <a:off x="900113" y="1577975"/>
            <a:ext cx="10606088" cy="237013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92D050"/>
                </a:solidFill>
                <a:effectLst/>
                <a:uLnTx/>
                <a:uFillTx/>
                <a:latin typeface="+mn-lt"/>
                <a:ea typeface="+mn-ea"/>
                <a:cs typeface="+mn-cs"/>
              </a:rPr>
              <a:t>广告的文字应尽量做到</a:t>
            </a:r>
            <a:r>
              <a:rPr kumimoji="0" lang="zh-CN" altLang="en-US" sz="2800" b="0" i="0" u="none" strike="noStrike" kern="1200" cap="none" spc="0" normalizeH="0" baseline="0" noProof="0" dirty="0">
                <a:ln>
                  <a:noFill/>
                </a:ln>
                <a:solidFill>
                  <a:schemeClr val="tx1">
                    <a:lumMod val="95000"/>
                    <a:lumOff val="5000"/>
                  </a:schemeClr>
                </a:solidFill>
                <a:effectLst/>
                <a:uLnTx/>
                <a:uFillTx/>
                <a:latin typeface="+mn-lt"/>
                <a:ea typeface="+mn-ea"/>
                <a:cs typeface="+mn-cs"/>
              </a:rPr>
              <a:t>：</a:t>
            </a:r>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Char char="u"/>
              <a:defRPr/>
            </a:pPr>
            <a:r>
              <a:rPr kumimoji="0" lang="en-US" altLang="zh-CN" sz="2000" b="0" i="0" u="none" strike="noStrike" kern="1200" cap="none" spc="0" normalizeH="0" baseline="0" noProof="0" dirty="0">
                <a:ln>
                  <a:noFill/>
                </a:ln>
                <a:solidFill>
                  <a:schemeClr val="tx1">
                    <a:lumMod val="95000"/>
                    <a:lumOff val="5000"/>
                  </a:schemeClr>
                </a:solidFill>
                <a:effectLst/>
                <a:uLnTx/>
                <a:uFillTx/>
                <a:latin typeface="+mn-lt"/>
                <a:ea typeface="+mn-ea"/>
                <a:cs typeface="+mn-cs"/>
              </a:rPr>
              <a:t> </a:t>
            </a:r>
            <a:r>
              <a:rPr kumimoji="0" lang="zh-CN" altLang="en-US" sz="2000" b="0" i="0" u="none" strike="noStrike" kern="1200" cap="none" spc="0" normalizeH="0" baseline="0" noProof="0" dirty="0">
                <a:ln>
                  <a:noFill/>
                </a:ln>
                <a:solidFill>
                  <a:schemeClr val="tx1">
                    <a:lumMod val="95000"/>
                    <a:lumOff val="5000"/>
                  </a:schemeClr>
                </a:solidFill>
                <a:effectLst/>
                <a:uLnTx/>
                <a:uFillTx/>
                <a:latin typeface="+mn-lt"/>
                <a:ea typeface="+mn-ea"/>
                <a:cs typeface="+mn-cs"/>
              </a:rPr>
              <a:t>使用简洁明了的单词和句子。</a:t>
            </a:r>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Char char="u"/>
              <a:defRPr/>
            </a:pPr>
            <a:r>
              <a:rPr kumimoji="0" lang="zh-CN" altLang="en-US" sz="2000" b="0" i="0" u="none" strike="noStrike" kern="1200" cap="none" spc="0" normalizeH="0" baseline="0" noProof="0" dirty="0">
                <a:ln>
                  <a:noFill/>
                </a:ln>
                <a:solidFill>
                  <a:schemeClr val="tx1">
                    <a:lumMod val="95000"/>
                    <a:lumOff val="5000"/>
                  </a:schemeClr>
                </a:solidFill>
                <a:effectLst/>
                <a:uLnTx/>
                <a:uFillTx/>
                <a:latin typeface="+mn-lt"/>
                <a:ea typeface="+mn-ea"/>
                <a:cs typeface="+mn-cs"/>
              </a:rPr>
              <a:t> 用词要准确，不使用模棱两可的词句。</a:t>
            </a:r>
            <a:endParaRPr kumimoji="0" lang="en-US" altLang="zh-CN" sz="2000" b="0" i="0" u="none" strike="noStrike" kern="1200" cap="none" spc="0" normalizeH="0" baseline="0" noProof="0" dirty="0">
              <a:ln>
                <a:noFill/>
              </a:ln>
              <a:solidFill>
                <a:schemeClr val="tx1">
                  <a:lumMod val="95000"/>
                  <a:lumOff val="5000"/>
                </a:schemeClr>
              </a:solidFill>
              <a:effectLst/>
              <a:uLnTx/>
              <a:uFillTx/>
              <a:latin typeface="+mn-lt"/>
              <a:ea typeface="+mn-ea"/>
              <a:cs typeface="+mn-cs"/>
            </a:endParaRPr>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Char char="u"/>
              <a:defRPr/>
            </a:pPr>
            <a:r>
              <a:rPr kumimoji="0" lang="zh-CN" altLang="en-US" sz="2000" b="0" i="0" u="none" strike="noStrike" kern="1200" cap="none" spc="0" normalizeH="0" baseline="0" noProof="0" dirty="0">
                <a:ln>
                  <a:noFill/>
                </a:ln>
                <a:solidFill>
                  <a:schemeClr val="tx1">
                    <a:lumMod val="95000"/>
                    <a:lumOff val="5000"/>
                  </a:schemeClr>
                </a:solidFill>
                <a:effectLst/>
                <a:uLnTx/>
                <a:uFillTx/>
                <a:latin typeface="+mn-lt"/>
                <a:ea typeface="+mn-ea"/>
                <a:cs typeface="+mn-cs"/>
              </a:rPr>
              <a:t> 既要新颖，又要读起来朗朗上口。</a:t>
            </a:r>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Char char="u"/>
              <a:defRPr/>
            </a:pPr>
            <a:r>
              <a:rPr kumimoji="0" lang="zh-CN" altLang="en-US" sz="2000" b="0" i="0" u="none" strike="noStrike" kern="1200" cap="none" spc="0" normalizeH="0" baseline="0" noProof="0" dirty="0">
                <a:ln>
                  <a:noFill/>
                </a:ln>
                <a:solidFill>
                  <a:schemeClr val="tx1">
                    <a:lumMod val="95000"/>
                    <a:lumOff val="5000"/>
                  </a:schemeClr>
                </a:solidFill>
                <a:effectLst/>
                <a:uLnTx/>
                <a:uFillTx/>
                <a:latin typeface="+mn-lt"/>
                <a:ea typeface="+mn-ea"/>
                <a:cs typeface="+mn-cs"/>
              </a:rPr>
              <a:t> 语言学家</a:t>
            </a:r>
            <a:r>
              <a:rPr kumimoji="0" lang="en-US" altLang="zh-CN" sz="2000" b="0" i="0" u="none" strike="noStrike" kern="1200" cap="none" spc="0" normalizeH="0" baseline="0" noProof="0" dirty="0">
                <a:ln>
                  <a:noFill/>
                </a:ln>
                <a:solidFill>
                  <a:schemeClr val="tx1">
                    <a:lumMod val="95000"/>
                    <a:lumOff val="5000"/>
                  </a:schemeClr>
                </a:solidFill>
                <a:effectLst/>
                <a:uLnTx/>
                <a:uFillTx/>
                <a:latin typeface="+mn-lt"/>
                <a:ea typeface="+mn-ea"/>
                <a:cs typeface="+mn-cs"/>
              </a:rPr>
              <a:t>G. H. Leech </a:t>
            </a:r>
            <a:r>
              <a:rPr kumimoji="0" lang="zh-CN" altLang="en-US" sz="2000" b="0" i="0" u="none" strike="noStrike" kern="1200" cap="none" spc="0" normalizeH="0" baseline="0" noProof="0" dirty="0">
                <a:ln>
                  <a:noFill/>
                </a:ln>
                <a:solidFill>
                  <a:schemeClr val="tx1">
                    <a:lumMod val="95000"/>
                    <a:lumOff val="5000"/>
                  </a:schemeClr>
                </a:solidFill>
                <a:effectLst/>
                <a:uLnTx/>
                <a:uFillTx/>
                <a:latin typeface="+mn-lt"/>
                <a:ea typeface="+mn-ea"/>
                <a:cs typeface="+mn-cs"/>
              </a:rPr>
              <a:t>将英语广告中经常出现的形容词按其频率高低依次排列，前二十个是：</a:t>
            </a:r>
          </a:p>
        </p:txBody>
      </p:sp>
      <p:pic>
        <p:nvPicPr>
          <p:cNvPr id="83972" name="图片 5" descr="QQ截图20170701095429.png"/>
          <p:cNvPicPr>
            <a:picLocks noChangeAspect="1"/>
          </p:cNvPicPr>
          <p:nvPr/>
        </p:nvPicPr>
        <p:blipFill>
          <a:blip r:embed="rId2" cstate="print"/>
          <a:stretch>
            <a:fillRect/>
          </a:stretch>
        </p:blipFill>
        <p:spPr>
          <a:xfrm>
            <a:off x="957263" y="4406900"/>
            <a:ext cx="10371137" cy="1133475"/>
          </a:xfrm>
          <a:prstGeom prst="rect">
            <a:avLst/>
          </a:prstGeom>
          <a:noFill/>
          <a:ln w="9525">
            <a:noFill/>
          </a:ln>
        </p:spPr>
      </p:pic>
    </p:spTree>
  </p:cSld>
  <p:clrMapOvr>
    <a:masterClrMapping/>
  </p:clrMapOvr>
  <p:transition spd="slow">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MH_SubTitle_1"/>
          <p:cNvSpPr/>
          <p:nvPr>
            <p:custDataLst>
              <p:tags r:id="rId1"/>
            </p:custDataLst>
          </p:nvPr>
        </p:nvSpPr>
        <p:spPr>
          <a:xfrm>
            <a:off x="844550" y="706438"/>
            <a:ext cx="10483850" cy="652462"/>
          </a:xfrm>
          <a:prstGeom prst="parallelogram">
            <a:avLst>
              <a:gd name="adj" fmla="val 20390"/>
            </a:avLst>
          </a:prstGeom>
          <a:solidFill>
            <a:srgbClr val="92D050"/>
          </a:solidFill>
          <a:ln w="9525">
            <a:noFill/>
          </a:ln>
        </p:spPr>
        <p:txBody>
          <a:bodyPr lIns="0" tIns="0" rIns="0" bIns="0" anchor="ctr" anchorCtr="0"/>
          <a:lstStyle/>
          <a:p>
            <a:pPr algn="just" eaLnBrk="1" hangingPunct="1"/>
            <a:r>
              <a:rPr lang="en-US" altLang="zh-CN" b="1" dirty="0">
                <a:solidFill>
                  <a:srgbClr val="FFFFFF"/>
                </a:solidFill>
                <a:latin typeface="微软雅黑" panose="020B0503020204020204" pitchFamily="34" charset="-122"/>
                <a:ea typeface="微软雅黑" panose="020B0503020204020204" pitchFamily="34" charset="-122"/>
              </a:rPr>
              <a:t>Watch the video by scanning the QR code, and then discuss the following questions.</a:t>
            </a:r>
            <a:endParaRPr lang="da-DK" altLang="zh-CN" dirty="0">
              <a:solidFill>
                <a:srgbClr val="FFFFFF"/>
              </a:solidFill>
              <a:latin typeface="微软雅黑" panose="020B0503020204020204" pitchFamily="34" charset="-122"/>
              <a:ea typeface="微软雅黑" panose="020B0503020204020204" pitchFamily="34" charset="-122"/>
            </a:endParaRPr>
          </a:p>
        </p:txBody>
      </p:sp>
      <p:sp>
        <p:nvSpPr>
          <p:cNvPr id="17411" name="MH_Other_1"/>
          <p:cNvSpPr txBox="1"/>
          <p:nvPr>
            <p:custDataLst>
              <p:tags r:id="rId2"/>
            </p:custDataLst>
          </p:nvPr>
        </p:nvSpPr>
        <p:spPr>
          <a:xfrm>
            <a:off x="215900" y="155575"/>
            <a:ext cx="1219200" cy="1200150"/>
          </a:xfrm>
          <a:prstGeom prst="rect">
            <a:avLst/>
          </a:prstGeom>
          <a:noFill/>
          <a:ln w="9525">
            <a:noFill/>
          </a:ln>
        </p:spPr>
        <p:txBody>
          <a:bodyPr lIns="0" tIns="0" rIns="0" bIns="0" anchor="ctr" anchorCtr="0"/>
          <a:lstStyle/>
          <a:p>
            <a:pPr algn="ctr" eaLnBrk="1" hangingPunct="1"/>
            <a:r>
              <a:rPr lang="en-US" altLang="zh-CN" sz="8800" i="1" dirty="0">
                <a:solidFill>
                  <a:srgbClr val="92D050"/>
                </a:solidFill>
                <a:latin typeface="Elephant" pitchFamily="18" charset="0"/>
                <a:ea typeface="Aharoni"/>
              </a:rPr>
              <a:t>3</a:t>
            </a:r>
            <a:endParaRPr lang="zh-CN" altLang="en-US" sz="8800" i="1" dirty="0">
              <a:solidFill>
                <a:srgbClr val="92D050"/>
              </a:solidFill>
              <a:latin typeface="Elephant" pitchFamily="18" charset="0"/>
              <a:ea typeface="Aharoni"/>
            </a:endParaRPr>
          </a:p>
        </p:txBody>
      </p:sp>
      <p:pic>
        <p:nvPicPr>
          <p:cNvPr id="3" name="2. Lead-in (2).wmv">
            <a:hlinkClick r:id="" action="ppaction://media"/>
          </p:cNvPr>
          <p:cNvPicPr>
            <a:picLocks noRot="1" noChangeAspect="1"/>
          </p:cNvPicPr>
          <p:nvPr>
            <a:videoFile r:link="rId3"/>
            <p:extLst>
              <p:ext uri="{DAA4B4D4-6D71-4841-9C94-3DE7FCFB9230}">
                <p14:media xmlns="" xmlns:p14="http://schemas.microsoft.com/office/powerpoint/2010/main" r:link="rId5"/>
              </p:ext>
            </p:extLst>
          </p:nvPr>
        </p:nvPicPr>
        <p:blipFill>
          <a:blip r:embed="rId6" cstate="print"/>
          <a:stretch>
            <a:fillRect/>
          </a:stretch>
        </p:blipFill>
        <p:spPr>
          <a:xfrm>
            <a:off x="3490913" y="1674813"/>
            <a:ext cx="7620000" cy="4286250"/>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MH_SubTitle_1"/>
          <p:cNvSpPr/>
          <p:nvPr>
            <p:custDataLst>
              <p:tags r:id="rId1"/>
            </p:custDataLst>
          </p:nvPr>
        </p:nvSpPr>
        <p:spPr>
          <a:xfrm>
            <a:off x="844550" y="706438"/>
            <a:ext cx="10483850" cy="652462"/>
          </a:xfrm>
          <a:prstGeom prst="parallelogram">
            <a:avLst>
              <a:gd name="adj" fmla="val 20390"/>
            </a:avLst>
          </a:prstGeom>
          <a:solidFill>
            <a:srgbClr val="92D050"/>
          </a:solidFill>
          <a:ln w="9525">
            <a:noFill/>
          </a:ln>
        </p:spPr>
        <p:txBody>
          <a:bodyPr lIns="0" tIns="0" rIns="0" bIns="0" anchor="ctr" anchorCtr="0"/>
          <a:lstStyle/>
          <a:p>
            <a:pPr algn="just" eaLnBrk="1" hangingPunct="1"/>
            <a:r>
              <a:rPr lang="en-US" altLang="zh-CN" b="1" dirty="0">
                <a:solidFill>
                  <a:srgbClr val="FFFFFF"/>
                </a:solidFill>
                <a:latin typeface="微软雅黑" panose="020B0503020204020204" pitchFamily="34" charset="-122"/>
                <a:ea typeface="微软雅黑" panose="020B0503020204020204" pitchFamily="34" charset="-122"/>
              </a:rPr>
              <a:t>Watch the video by scanning the QR code, and then discuss the following questions.</a:t>
            </a:r>
            <a:endParaRPr lang="da-DK" altLang="zh-CN" dirty="0">
              <a:solidFill>
                <a:srgbClr val="FFFFFF"/>
              </a:solidFill>
              <a:latin typeface="微软雅黑" panose="020B0503020204020204" pitchFamily="34" charset="-122"/>
              <a:ea typeface="微软雅黑" panose="020B0503020204020204" pitchFamily="34" charset="-122"/>
            </a:endParaRPr>
          </a:p>
        </p:txBody>
      </p:sp>
      <p:sp>
        <p:nvSpPr>
          <p:cNvPr id="18435" name="MH_Other_1"/>
          <p:cNvSpPr txBox="1"/>
          <p:nvPr>
            <p:custDataLst>
              <p:tags r:id="rId2"/>
            </p:custDataLst>
          </p:nvPr>
        </p:nvSpPr>
        <p:spPr>
          <a:xfrm>
            <a:off x="215900" y="155575"/>
            <a:ext cx="1219200" cy="1200150"/>
          </a:xfrm>
          <a:prstGeom prst="rect">
            <a:avLst/>
          </a:prstGeom>
          <a:noFill/>
          <a:ln w="9525">
            <a:noFill/>
          </a:ln>
        </p:spPr>
        <p:txBody>
          <a:bodyPr lIns="0" tIns="0" rIns="0" bIns="0" anchor="ctr" anchorCtr="0"/>
          <a:lstStyle/>
          <a:p>
            <a:pPr algn="ctr" eaLnBrk="1" hangingPunct="1"/>
            <a:r>
              <a:rPr lang="en-US" altLang="zh-CN" sz="8800" i="1" dirty="0">
                <a:solidFill>
                  <a:srgbClr val="92D050"/>
                </a:solidFill>
                <a:latin typeface="Elephant" pitchFamily="18" charset="0"/>
                <a:ea typeface="Aharoni"/>
              </a:rPr>
              <a:t>3</a:t>
            </a:r>
            <a:endParaRPr lang="zh-CN" altLang="en-US" sz="8800" i="1" dirty="0">
              <a:solidFill>
                <a:srgbClr val="92D050"/>
              </a:solidFill>
              <a:latin typeface="Elephant" pitchFamily="18" charset="0"/>
              <a:ea typeface="Aharoni"/>
            </a:endParaRPr>
          </a:p>
        </p:txBody>
      </p:sp>
      <p:sp>
        <p:nvSpPr>
          <p:cNvPr id="5" name="TextBox 4"/>
          <p:cNvSpPr txBox="1"/>
          <p:nvPr/>
        </p:nvSpPr>
        <p:spPr>
          <a:xfrm>
            <a:off x="1100138" y="2093913"/>
            <a:ext cx="7727950" cy="2400300"/>
          </a:xfrm>
          <a:prstGeom prst="rect">
            <a:avLst/>
          </a:prstGeom>
          <a:noFill/>
        </p:spPr>
        <p:txBody>
          <a:bodyPr>
            <a:spAutoFit/>
          </a:bodyPr>
          <a:lstStyle/>
          <a:p>
            <a:pPr marL="457200" marR="0" indent="-457200" defTabSz="914400" eaLnBrk="1" fontAlgn="auto" hangingPunct="1">
              <a:lnSpc>
                <a:spcPct val="150000"/>
              </a:lnSpc>
              <a:spcBef>
                <a:spcPts val="0"/>
              </a:spcBef>
              <a:spcAft>
                <a:spcPts val="0"/>
              </a:spcAft>
              <a:buClrTx/>
              <a:buSzTx/>
              <a:buFont typeface="+mj-lt"/>
              <a:buAutoNum type="arabicPeriod"/>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If you were an exchange student or a freshman in America, will you say yes to an invitation of a party? Why?</a:t>
            </a:r>
          </a:p>
          <a:p>
            <a:pPr marL="457200" marR="0" indent="-457200" defTabSz="914400" eaLnBrk="1" fontAlgn="auto" hangingPunct="1">
              <a:lnSpc>
                <a:spcPct val="150000"/>
              </a:lnSpc>
              <a:spcBef>
                <a:spcPts val="0"/>
              </a:spcBef>
              <a:spcAft>
                <a:spcPts val="0"/>
              </a:spcAft>
              <a:buClrTx/>
              <a:buSzTx/>
              <a:buFont typeface="+mj-lt"/>
              <a:buAutoNum type="arabicPeriod"/>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Do you know what is culture shock? And do you think the experience of  </a:t>
            </a:r>
            <a:r>
              <a:rPr kumimoji="0" lang="en-US" altLang="zh-CN" sz="2000" kern="1200" cap="none" spc="0" normalizeH="0" baseline="0" noProof="0" dirty="0" err="1">
                <a:solidFill>
                  <a:schemeClr val="tx1">
                    <a:lumMod val="75000"/>
                    <a:lumOff val="25000"/>
                  </a:schemeClr>
                </a:solidFill>
                <a:latin typeface="Times New Roman" panose="02020603050405020304" pitchFamily="18" charset="0"/>
                <a:ea typeface="微软雅黑" panose="020B0503020204020204" pitchFamily="34" charset="-122"/>
                <a:cs typeface="+mn-cs"/>
              </a:rPr>
              <a:t>Fei</a:t>
            </a: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 is a kind of culture shock?</a:t>
            </a:r>
          </a:p>
          <a:p>
            <a:pPr marL="457200" marR="0" indent="-457200" defTabSz="914400" eaLnBrk="1" fontAlgn="auto" hangingPunct="1">
              <a:lnSpc>
                <a:spcPct val="150000"/>
              </a:lnSpc>
              <a:spcBef>
                <a:spcPts val="0"/>
              </a:spcBef>
              <a:spcAft>
                <a:spcPts val="0"/>
              </a:spcAft>
              <a:buClrTx/>
              <a:buSzTx/>
              <a:buFont typeface="+mj-lt"/>
              <a:buAutoNum type="arabicPeriod"/>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What other culture shock do you know?</a:t>
            </a:r>
          </a:p>
        </p:txBody>
      </p:sp>
      <p:pic>
        <p:nvPicPr>
          <p:cNvPr id="18437" name="图片 1"/>
          <p:cNvPicPr>
            <a:picLocks noChangeAspect="1"/>
          </p:cNvPicPr>
          <p:nvPr/>
        </p:nvPicPr>
        <p:blipFill>
          <a:blip r:embed="rId4" cstate="print"/>
          <a:stretch>
            <a:fillRect/>
          </a:stretch>
        </p:blipFill>
        <p:spPr>
          <a:xfrm>
            <a:off x="9240838" y="3106738"/>
            <a:ext cx="2236787" cy="3251200"/>
          </a:xfrm>
          <a:prstGeom prst="rect">
            <a:avLst/>
          </a:prstGeom>
          <a:noFill/>
          <a:ln w="9525">
            <a:noFill/>
          </a:ln>
        </p:spPr>
      </p:pic>
    </p:spTree>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MH" val="20170120115007"/>
  <p:tag name="MH_LIBRARY" val="GRAPHIC"/>
  <p:tag name="MH_TYPE" val="SubTitle"/>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10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0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10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10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0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0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10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10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0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0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11.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11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11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1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13.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114.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115.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1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1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2.xml><?xml version="1.0" encoding="utf-8"?>
<p:tagLst xmlns:a="http://schemas.openxmlformats.org/drawingml/2006/main" xmlns:r="http://schemas.openxmlformats.org/officeDocument/2006/relationships" xmlns:p="http://schemas.openxmlformats.org/presentationml/2006/main">
  <p:tag name="MH" val="20170120115007"/>
  <p:tag name="MH_LIBRARY" val="GRAPHIC"/>
  <p:tag name="MH_TYPE" val="Other"/>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2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2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2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2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2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2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2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2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120115007"/>
  <p:tag name="MH_LIBRARY" val="GRAPHIC"/>
  <p:tag name="MH_TYPE" val="SubTitle"/>
  <p:tag name="MH_ORDER" val="1"/>
</p:tagLst>
</file>

<file path=ppt/tags/tag3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3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3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3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3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3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3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3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3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3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70120115007"/>
  <p:tag name="MH_LIBRARY" val="GRAPHIC"/>
  <p:tag name="MH_TYPE" val="Other"/>
  <p:tag name="MH_ORDER" val="1"/>
</p:tagLst>
</file>

<file path=ppt/tags/tag4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4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4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4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4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4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4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4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4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4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0120115007"/>
  <p:tag name="MH_LIBRARY" val="GRAPHIC"/>
  <p:tag name="MH_TYPE" val="SubTitle"/>
  <p:tag name="MH_ORDER" val="1"/>
</p:tagLst>
</file>

<file path=ppt/tags/tag5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5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5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560,&quot;width&quot;:11120}"/>
</p:tagLst>
</file>

<file path=ppt/tags/tag53.xml><?xml version="1.0" encoding="utf-8"?>
<p:tagLst xmlns:a="http://schemas.openxmlformats.org/drawingml/2006/main" xmlns:r="http://schemas.openxmlformats.org/officeDocument/2006/relationships" xmlns:p="http://schemas.openxmlformats.org/presentationml/2006/main">
  <p:tag name="MH" val="20170120140655"/>
  <p:tag name="MH_LIBRARY" val="GRAPHIC"/>
  <p:tag name="MH_TYPE" val="Other"/>
  <p:tag name="MH_ORDER" val="3"/>
</p:tagLst>
</file>

<file path=ppt/tags/tag54.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55.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56.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57.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58.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59.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120115007"/>
  <p:tag name="MH_LIBRARY" val="GRAPHIC"/>
  <p:tag name="MH_TYPE" val="Other"/>
  <p:tag name="MH_ORDER" val="1"/>
</p:tagLst>
</file>

<file path=ppt/tags/tag6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6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6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6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6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6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6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6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6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6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0120115007"/>
  <p:tag name="MH_LIBRARY" val="GRAPHIC"/>
  <p:tag name="MH_TYPE" val="SubTitle"/>
  <p:tag name="MH_ORDER" val="1"/>
</p:tagLst>
</file>

<file path=ppt/tags/tag7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7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7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7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7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7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7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7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7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7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70120115007"/>
  <p:tag name="MH_LIBRARY" val="GRAPHIC"/>
  <p:tag name="MH_TYPE" val="Other"/>
  <p:tag name="MH_ORDER" val="1"/>
</p:tagLst>
</file>

<file path=ppt/tags/tag8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8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8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8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8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8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8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8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8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8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9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9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9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9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9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9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96.xml><?xml version="1.0" encoding="utf-8"?>
<p:tagLst xmlns:a="http://schemas.openxmlformats.org/drawingml/2006/main" xmlns:r="http://schemas.openxmlformats.org/officeDocument/2006/relationships" xmlns:p="http://schemas.openxmlformats.org/presentationml/2006/main">
  <p:tag name="MH" val="20170120140655"/>
  <p:tag name="MH_LIBRARY" val="GRAPHIC"/>
  <p:tag name="MH_TYPE" val="Other"/>
  <p:tag name="MH_ORDER" val="3"/>
</p:tagLst>
</file>

<file path=ppt/tags/tag9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9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9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heme/theme1.xml><?xml version="1.0" encoding="utf-8"?>
<a:theme xmlns:a="http://schemas.openxmlformats.org/drawingml/2006/main" name="Office 主题">
  <a:themeElements>
    <a:clrScheme name="活力">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8919</Words>
  <Application>Microsoft Office PowerPoint</Application>
  <PresentationFormat>自定义</PresentationFormat>
  <Paragraphs>878</Paragraphs>
  <Slides>77</Slides>
  <Notes>15</Notes>
  <HiddenSlides>0</HiddenSlides>
  <MMClips>31</MMClips>
  <ScaleCrop>false</ScaleCrop>
  <HeadingPairs>
    <vt:vector size="4" baseType="variant">
      <vt:variant>
        <vt:lpstr>主题</vt:lpstr>
      </vt:variant>
      <vt:variant>
        <vt:i4>1</vt:i4>
      </vt:variant>
      <vt:variant>
        <vt:lpstr>幻灯片标题</vt:lpstr>
      </vt:variant>
      <vt:variant>
        <vt:i4>77</vt:i4>
      </vt:variant>
    </vt:vector>
  </HeadingPairs>
  <TitlesOfParts>
    <vt:vector size="78"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lpstr>幻灯片 72</vt:lpstr>
      <vt:lpstr>幻灯片 73</vt:lpstr>
      <vt:lpstr>幻灯片 74</vt:lpstr>
      <vt:lpstr>幻灯片 75</vt:lpstr>
      <vt:lpstr>幻灯片 76</vt:lpstr>
      <vt:lpstr>幻灯片 77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Administrator</cp:lastModifiedBy>
  <cp:revision>1279</cp:revision>
  <dcterms:created xsi:type="dcterms:W3CDTF">2013-08-12T12:34:00Z</dcterms:created>
  <dcterms:modified xsi:type="dcterms:W3CDTF">2021-12-21T12:18:29Z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5D6B8AA271424EB0B2959102AA7D5FBD</vt:lpwstr>
  </property>
  <property fmtid="{D5CDD505-2E9C-101B-9397-08002B2CF9AE}" pid="3" name="KSOProductBuildVer">
    <vt:lpwstr>2052-11.1.0.11115</vt:lpwstr>
  </property>
</Properties>
</file>